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8004"/>
    <a:srgbClr val="FF3399"/>
    <a:srgbClr val="FFC247"/>
    <a:srgbClr val="3366FF"/>
    <a:srgbClr val="9933FF"/>
    <a:srgbClr val="3DBEF1"/>
    <a:srgbClr val="CCECFF"/>
    <a:srgbClr val="DD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-1782086" y="490914"/>
            <a:ext cx="5370653" cy="5833643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12711" y="-1153165"/>
            <a:ext cx="2225421" cy="2261161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68476" y="2929400"/>
            <a:ext cx="1610895" cy="6858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  <p:grpSp>
        <p:nvGrpSpPr>
          <p:cNvPr id="95" name="群組 94"/>
          <p:cNvGrpSpPr/>
          <p:nvPr userDrawn="1"/>
        </p:nvGrpSpPr>
        <p:grpSpPr>
          <a:xfrm>
            <a:off x="10428791" y="-22585"/>
            <a:ext cx="1203768" cy="1203768"/>
            <a:chOff x="10428791" y="-22585"/>
            <a:chExt cx="1203768" cy="1203768"/>
          </a:xfrm>
        </p:grpSpPr>
        <p:sp>
          <p:nvSpPr>
            <p:cNvPr id="90" name="橢圓 89"/>
            <p:cNvSpPr/>
            <p:nvPr userDrawn="1"/>
          </p:nvSpPr>
          <p:spPr>
            <a:xfrm>
              <a:off x="10428791" y="-22585"/>
              <a:ext cx="1203768" cy="1203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 userDrawn="1"/>
          </p:nvSpPr>
          <p:spPr>
            <a:xfrm>
              <a:off x="10529104" y="76283"/>
              <a:ext cx="988587" cy="98858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5000"/>
              </a:schemeClr>
            </a:solidFill>
            <a:ln w="28575">
              <a:solidFill>
                <a:schemeClr val="bg1"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橢圓 91"/>
          <p:cNvSpPr/>
          <p:nvPr userDrawn="1"/>
        </p:nvSpPr>
        <p:spPr>
          <a:xfrm>
            <a:off x="10369472" y="678315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 userDrawn="1"/>
        </p:nvSpPr>
        <p:spPr>
          <a:xfrm flipH="1">
            <a:off x="10247453" y="579299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 userDrawn="1"/>
        </p:nvSpPr>
        <p:spPr>
          <a:xfrm>
            <a:off x="11366341" y="46864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4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4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5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4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1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0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8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"/>
          <p:cNvGrpSpPr/>
          <p:nvPr userDrawn="1"/>
        </p:nvGrpSpPr>
        <p:grpSpPr>
          <a:xfrm rot="21246823">
            <a:off x="8784796" y="-2512380"/>
            <a:ext cx="5873341" cy="5944632"/>
            <a:chOff x="4297681" y="2137013"/>
            <a:chExt cx="3596640" cy="3640296"/>
          </a:xfrm>
        </p:grpSpPr>
        <p:sp>
          <p:nvSpPr>
            <p:cNvPr id="43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88385" y="-789108"/>
            <a:ext cx="2225421" cy="2261161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系統背景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BACKGROUND</a:t>
            </a:r>
            <a:r>
              <a:rPr lang="zh-TW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OF SYSTEM 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9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2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FUNCTION OF SYSTEM 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3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4" name="等腰三角形 33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6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USE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CASE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3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65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LOGIN/LOGOUT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VIRTUAL WALLET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1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7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訂購商品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ORDER PRODUCT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 userDrawn="1"/>
        </p:nvSpPr>
        <p:spPr>
          <a:xfrm>
            <a:off x="9884780" y="341452"/>
            <a:ext cx="1203768" cy="12037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0683433" y="1012785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592375" y="120568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 userDrawn="1"/>
        </p:nvSpPr>
        <p:spPr>
          <a:xfrm flipH="1">
            <a:off x="10380080" y="179887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1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FFFF"/>
              </a:gs>
              <a:gs pos="100000">
                <a:srgbClr val="DDFFFF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2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2" y="1354297"/>
            <a:ext cx="6621650" cy="5403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810000" y="1354297"/>
            <a:ext cx="4213412" cy="281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401762" y="1354297"/>
            <a:ext cx="3412285" cy="281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1762" y="4166754"/>
            <a:ext cx="3412285" cy="2590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1" y="4166754"/>
            <a:ext cx="4213411" cy="2590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40" y="1354298"/>
            <a:ext cx="5435569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1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640386" y="5193020"/>
            <a:ext cx="475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　謝謝大家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9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435" y="2442727"/>
            <a:ext cx="2592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  錄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73724" y="3550723"/>
            <a:ext cx="321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CONTENT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37448" y="1441325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37448" y="2916959"/>
            <a:ext cx="3257734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37448" y="4392593"/>
            <a:ext cx="2386703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945492" y="1459404"/>
            <a:ext cx="733280" cy="751362"/>
            <a:chOff x="3945492" y="1459404"/>
            <a:chExt cx="733280" cy="751362"/>
          </a:xfrm>
        </p:grpSpPr>
        <p:sp>
          <p:nvSpPr>
            <p:cNvPr id="14" name="套索 1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4097548" y="1502878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945492" y="2877166"/>
            <a:ext cx="733280" cy="751362"/>
            <a:chOff x="3945492" y="1459404"/>
            <a:chExt cx="733280" cy="751362"/>
          </a:xfrm>
        </p:grpSpPr>
        <p:sp>
          <p:nvSpPr>
            <p:cNvPr id="20" name="套索 19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4097548" y="2920640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945492" y="4392593"/>
            <a:ext cx="733280" cy="751362"/>
            <a:chOff x="3945492" y="1459404"/>
            <a:chExt cx="733280" cy="751362"/>
          </a:xfrm>
        </p:grpSpPr>
        <p:sp>
          <p:nvSpPr>
            <p:cNvPr id="24" name="套索 2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4097548" y="4436067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37" y="2134596"/>
            <a:ext cx="3297639" cy="186909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5139160" y="3913475"/>
            <a:ext cx="2558007" cy="646331"/>
            <a:chOff x="5139160" y="3913475"/>
            <a:chExt cx="2558007" cy="646331"/>
          </a:xfrm>
        </p:grpSpPr>
        <p:sp>
          <p:nvSpPr>
            <p:cNvPr id="8" name="文字方塊 7"/>
            <p:cNvSpPr txBox="1"/>
            <p:nvPr/>
          </p:nvSpPr>
          <p:spPr>
            <a:xfrm>
              <a:off x="5656326" y="3913475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系統背景</a:t>
              </a:r>
              <a:endPara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" name="组合 24"/>
            <p:cNvGrpSpPr/>
            <p:nvPr/>
          </p:nvGrpSpPr>
          <p:grpSpPr>
            <a:xfrm>
              <a:off x="5139160" y="4003686"/>
              <a:ext cx="366694" cy="465909"/>
              <a:chOff x="447675" y="367239"/>
              <a:chExt cx="426174" cy="541481"/>
            </a:xfrm>
          </p:grpSpPr>
          <p:sp>
            <p:nvSpPr>
              <p:cNvPr id="11" name="等腰三角形 10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群組 16"/>
          <p:cNvGrpSpPr/>
          <p:nvPr/>
        </p:nvGrpSpPr>
        <p:grpSpPr>
          <a:xfrm>
            <a:off x="5139160" y="4685156"/>
            <a:ext cx="2558007" cy="646331"/>
            <a:chOff x="5139160" y="4685156"/>
            <a:chExt cx="2558007" cy="646331"/>
          </a:xfrm>
        </p:grpSpPr>
        <p:sp>
          <p:nvSpPr>
            <p:cNvPr id="9" name="文字方塊 8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系統功能</a:t>
              </a:r>
              <a:endParaRPr lang="en-US" altLang="zh-TW" dirty="0"/>
            </a:p>
          </p:txBody>
        </p:sp>
        <p:grpSp>
          <p:nvGrpSpPr>
            <p:cNvPr id="13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14" name="等腰三角形 13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421739" y="2443516"/>
            <a:ext cx="298605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25" name="套索 2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/>
          <p:cNvGrpSpPr/>
          <p:nvPr/>
        </p:nvGrpSpPr>
        <p:grpSpPr>
          <a:xfrm rot="3853467" flipH="1">
            <a:off x="1610548" y="3836747"/>
            <a:ext cx="697399" cy="1047871"/>
            <a:chOff x="5283200" y="1257300"/>
            <a:chExt cx="1259700" cy="1892752"/>
          </a:xfrm>
          <a:solidFill>
            <a:srgbClr val="7F7F7F"/>
          </a:solidFill>
        </p:grpSpPr>
        <p:sp>
          <p:nvSpPr>
            <p:cNvPr id="99" name="橢圓 98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月亮 105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6" name="群組 205"/>
          <p:cNvGrpSpPr/>
          <p:nvPr/>
        </p:nvGrpSpPr>
        <p:grpSpPr>
          <a:xfrm rot="4354118" flipH="1">
            <a:off x="7510850" y="1514028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207" name="橢圓 206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月亮 213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 rot="4234729">
            <a:off x="9079624" y="2517120"/>
            <a:ext cx="697399" cy="1047871"/>
            <a:chOff x="5283200" y="1257300"/>
            <a:chExt cx="1259700" cy="1892752"/>
          </a:xfrm>
          <a:solidFill>
            <a:schemeClr val="bg1">
              <a:lumMod val="50000"/>
            </a:schemeClr>
          </a:solidFill>
        </p:grpSpPr>
        <p:sp>
          <p:nvSpPr>
            <p:cNvPr id="198" name="橢圓 197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月亮 204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/>
          <p:cNvGrpSpPr/>
          <p:nvPr/>
        </p:nvGrpSpPr>
        <p:grpSpPr>
          <a:xfrm rot="4037740" flipH="1">
            <a:off x="5289407" y="2234368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176" name="橢圓 175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月亮 182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4" name="群組 183"/>
          <p:cNvGrpSpPr/>
          <p:nvPr/>
        </p:nvGrpSpPr>
        <p:grpSpPr>
          <a:xfrm rot="4243473">
            <a:off x="6897903" y="3220684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185" name="橢圓 184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月亮 191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 rot="4201592">
            <a:off x="3026351" y="4586177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53" name="橢圓 52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月亮 59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2469378" y="4230216"/>
            <a:ext cx="17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網路時代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 rot="3738904" flipH="1">
            <a:off x="3280805" y="2952586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62" name="橢圓 61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月亮 68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 rot="4222916">
            <a:off x="4819255" y="3865579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90" name="橢圓 89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月亮 96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3789099" y="3500924"/>
            <a:ext cx="26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互聯網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5704281" y="2872408"/>
            <a:ext cx="272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智慧手機、平板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" name="圖片 17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226" y1="41887" x2="77358" y2="37736"/>
                        <a14:foregroundMark x1="81132" y1="32075" x2="83396" y2="64151"/>
                        <a14:foregroundMark x1="91698" y1="48302" x2="92830" y2="57736"/>
                        <a14:foregroundMark x1="8302" y1="48302" x2="10189" y2="36226"/>
                        <a14:foregroundMark x1="6792" y1="45660" x2="6038" y2="42264"/>
                        <a14:foregroundMark x1="4151" y1="47170" x2="4151" y2="42264"/>
                        <a14:foregroundMark x1="8302" y1="30189" x2="18113" y2="19245"/>
                        <a14:foregroundMark x1="8679" y1="32453" x2="7925" y2="29057"/>
                        <a14:foregroundMark x1="6792" y1="29434" x2="6792" y2="29434"/>
                        <a14:foregroundMark x1="18491" y1="18491" x2="22264" y2="15094"/>
                        <a14:foregroundMark x1="24151" y1="15472" x2="74340" y2="15094"/>
                        <a14:foregroundMark x1="75472" y1="15472" x2="88679" y2="28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" y="4163768"/>
            <a:ext cx="2344906" cy="2344906"/>
          </a:xfrm>
          <a:prstGeom prst="rect">
            <a:avLst/>
          </a:prstGeom>
        </p:spPr>
      </p:pic>
      <p:sp>
        <p:nvSpPr>
          <p:cNvPr id="193" name="文字方塊 192"/>
          <p:cNvSpPr txBox="1"/>
          <p:nvPr/>
        </p:nvSpPr>
        <p:spPr>
          <a:xfrm>
            <a:off x="7985168" y="2158594"/>
            <a:ext cx="17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30" b="93770" l="40984" r="100000">
                        <a14:foregroundMark x1="87541" y1="74426" x2="94754" y2="76393"/>
                        <a14:foregroundMark x1="88525" y1="21639" x2="88852" y2="22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6" t="6518" b="6121"/>
          <a:stretch/>
        </p:blipFill>
        <p:spPr>
          <a:xfrm>
            <a:off x="9590920" y="828269"/>
            <a:ext cx="1881230" cy="27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8" grpId="0"/>
      <p:bldP spid="173" grpId="0"/>
      <p:bldP spid="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1309512" y="2348090"/>
            <a:ext cx="1263405" cy="1230488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3366FF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0" lang="zh-TW" altLang="en-US" sz="2400" b="1" i="0" u="none" strike="noStrike" kern="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購物車</a:t>
            </a:r>
            <a:endParaRPr kumimoji="0" lang="zh-TW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2191350" y="3538182"/>
            <a:ext cx="1182299" cy="1182299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FF3399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kern="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2685324" y="2168885"/>
            <a:ext cx="1276153" cy="1276153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FFC2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-15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kumimoji="0" lang="zh-TW" altLang="en-US" sz="2400" b="1" i="0" u="none" strike="noStrike" kern="0" cap="none" spc="-150" normalizeH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圖案 15"/>
          <p:cNvSpPr/>
          <p:nvPr/>
        </p:nvSpPr>
        <p:spPr>
          <a:xfrm>
            <a:off x="541525" y="1911304"/>
            <a:ext cx="4287598" cy="3729447"/>
          </a:xfrm>
          <a:prstGeom prst="funnel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</p:sp>
      <p:sp>
        <p:nvSpPr>
          <p:cNvPr id="31" name="首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FFC247"/>
          </a:solidFill>
          <a:ln>
            <a:solidFill>
              <a:srgbClr val="FFC247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首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38" name="橢圓 37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3" name="文字方塊 52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限時特賣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0" name="首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39" name="橢圓 38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4" name="文字方塊 53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　　播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1" name="首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40" name="橢圓 39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5" name="文字方塊 54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熱門商品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62" name="購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3" name="購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64" name="橢圓 63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67" name="文字方塊 66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0" name="購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71" name="橢圓 70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76" name="圖片 7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74" name="文字方塊 73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刪除商品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7" name="購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78" name="橢圓 77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81" name="文字方塊 80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編輯商品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4" name="商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FF3399"/>
          </a:solidFill>
          <a:ln>
            <a:solidFill>
              <a:srgbClr val="FF3399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5" name="商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86" name="橢圓 85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7" name="群組 86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89" name="文字方塊 88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92" name="商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93" name="橢圓 92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4" name="群組 93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97" name="圖片 96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98" name="圖片 9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96" name="文字方塊 95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篩選功能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99" name="商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100" name="橢圓 99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1" name="群組 100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102" name="群組 101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103" name="文字方塊 102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聊天功能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4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17 0.00417 -0.00221 0.0088 -0.00365 0.01297 C -0.00846 0.02639 -0.00469 0.01019 -0.00833 0.02292 C -0.01211 0.03658 -0.00573 0.01875 -0.01107 0.03287 C -0.01172 0.03611 -0.01185 0.03982 -0.01289 0.0426 L -0.01667 0.05255 C -0.01888 0.06829 -0.01693 0.06204 -0.02122 0.07223 C -0.02396 0.09121 -0.02018 0.06783 -0.02409 0.0838 C -0.02448 0.08588 -0.02448 0.08843 -0.025 0.09028 C -0.02539 0.09213 -0.0263 0.09352 -0.02682 0.09537 C -0.03112 0.11227 -0.02591 0.09885 -0.03138 0.11181 C -0.03177 0.11343 -0.0319 0.11528 -0.03242 0.11667 C -0.03281 0.11852 -0.03372 0.11991 -0.03424 0.12176 C -0.03477 0.12385 -0.03464 0.12616 -0.03516 0.12824 C -0.03568 0.13056 -0.03633 0.13264 -0.03698 0.13473 L -0.0388 0.14792 C -0.03919 0.15023 -0.03932 0.15232 -0.03971 0.15463 C -0.0401 0.15625 -0.04049 0.15787 -0.04076 0.15949 C -0.04128 0.16412 -0.04128 0.16991 -0.04258 0.17431 C -0.0431 0.17616 -0.04375 0.17755 -0.0444 0.17917 C -0.04505 0.18264 -0.04544 0.18611 -0.04622 0.18912 C -0.04857 0.19746 -0.0474 0.19375 -0.05 0.2007 L -0.05182 0.21389 C -0.05208 0.21598 -0.05234 0.21829 -0.05273 0.22037 L -0.05365 0.22523 C -0.05573 0.27361 -0.0543 0.2551 -0.05651 0.28125 C -0.05768 0.3169 -0.05794 0.31088 -0.05651 0.35533 C -0.05638 0.35764 -0.05586 0.35973 -0.05547 0.36181 C -0.05521 0.36459 -0.05482 0.36736 -0.05456 0.37014 C -0.05417 0.37454 -0.05417 0.37894 -0.05365 0.38334 C -0.05326 0.38658 -0.05221 0.38982 -0.05182 0.39306 C -0.05143 0.3963 -0.05091 0.40301 -0.05 0.40625 C -0.04948 0.40811 -0.0487 0.40973 -0.04805 0.41135 C -0.0474 0.41783 -0.04661 0.42824 -0.04349 0.43264 C -0.03529 0.44422 -0.04232 0.43519 -0.03516 0.4426 C -0.03411 0.44352 -0.03333 0.44514 -0.03242 0.44584 C -0.03125 0.44676 -0.02995 0.44699 -0.02865 0.44746 C -0.02747 0.44908 -0.0263 0.45093 -0.025 0.45232 C -0.02044 0.45741 -0.02253 0.4544 -0.01849 0.45741 C -0.01719 0.45834 -0.01602 0.45973 -0.01471 0.46065 C -0.01354 0.46135 -0.01224 0.46158 -0.01107 0.46227 C -0.00977 0.4632 -0.00872 0.46482 -0.00742 0.46551 C -0.00495 0.4669 0 0.46898 0 0.46898 C 0.00625 0.46829 0.01237 0.46829 0.01862 0.46713 C 0.02292 0.46644 0.03151 0.46389 0.03151 0.46389 C 0.03802 0.45996 0.02995 0.46505 0.03802 0.45903 C 0.04049 0.45718 0.04271 0.45672 0.04544 0.45579 C 0.04661 0.45463 0.04792 0.45348 0.04909 0.45232 C 0.05 0.45162 0.05104 0.45162 0.05195 0.4507 C 0.05286 0.44977 0.05365 0.44838 0.05469 0.44746 C 0.0556 0.44676 0.05664 0.44676 0.05742 0.44584 C 0.05937 0.44398 0.06107 0.44121 0.06302 0.43936 C 0.06367 0.43866 0.06927 0.43287 0.07044 0.43102 C 0.07148 0.42963 0.07214 0.42732 0.07318 0.42616 C 0.07435 0.425 0.07565 0.425 0.07695 0.42454 C 0.07786 0.42408 0.07878 0.42338 0.07969 0.42269 C 0.08125 0.42061 0.08294 0.41875 0.08437 0.41621 C 0.08854 0.4088 0.08359 0.41273 0.08893 0.40973 C 0.09089 0.40463 0.09076 0.40394 0.09362 0.39977 C 0.09479 0.39792 0.09609 0.3963 0.09727 0.39491 C 0.09818 0.39375 0.09922 0.39283 0.10013 0.39144 C 0.10143 0.38959 0.1026 0.38727 0.10378 0.38496 C 0.10456 0.38334 0.10482 0.38125 0.1056 0.3801 C 0.10664 0.37848 0.10807 0.37778 0.10937 0.37662 C 0.1112 0.37223 0.11276 0.36736 0.11484 0.36366 C 0.1194 0.35533 0.11615 0.36204 0.11953 0.35371 C 0.12135 0.34931 0.12513 0.34051 0.12513 0.34051 C 0.12708 0.32986 0.12448 0.34144 0.12878 0.33056 C 0.13333 0.31945 0.12812 0.32848 0.13242 0.31922 C 0.13841 0.30648 0.13255 0.32153 0.13711 0.30926 C 0.13945 0.29676 0.13633 0.31204 0.13984 0.29931 C 0.14036 0.29792 0.14036 0.29607 0.14089 0.29445 C 0.14193 0.29098 0.14323 0.28797 0.14453 0.28449 L 0.14635 0.27963 C 0.14674 0.27755 0.14674 0.275 0.14727 0.27315 C 0.14831 0.26945 0.15104 0.2632 0.15104 0.2632 C 0.1513 0.26158 0.15156 0.25973 0.15195 0.25834 C 0.15247 0.25648 0.15339 0.2551 0.15378 0.25324 C 0.1543 0.25116 0.15417 0.24885 0.15469 0.24676 C 0.15521 0.24491 0.15612 0.24352 0.15651 0.24167 C 0.15742 0.23866 0.15755 0.23496 0.15846 0.23195 C 0.15898 0.22963 0.15977 0.22755 0.16029 0.22523 C 0.16068 0.22385 0.16081 0.22199 0.1612 0.22037 C 0.16172 0.21852 0.16237 0.21713 0.16302 0.21551 C 0.16341 0.21158 0.16354 0.20764 0.16393 0.20394 C 0.16445 0.20047 0.16589 0.19398 0.16589 0.19398 C 0.16615 0.18912 0.16615 0.18403 0.1668 0.17917 C 0.16719 0.17593 0.1681 0.17269 0.16862 0.16945 C 0.16888 0.16713 0.16927 0.16505 0.16953 0.16273 C 0.17187 0.14398 0.16914 0.16412 0.17135 0.14792 C 0.17174 0.1419 0.17187 0.13588 0.17227 0.12986 C 0.17344 0.11551 0.17318 0.12871 0.17318 0.11991 " pathEditMode="relative" ptsTypes="AAAAAAAAAAAAAAAAAAAAAAAAAAAAAAAAAAAAAAAAAAAAAAAAAAAAAAAAAAAAAAAAAAAAAAAAAAAAAAAAAAAAAAAAAAA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8 0.11991 L 0.17318 0.12014 C 0.1737 0.11481 0.17422 0.10995 0.175 0.10486 C 0.17552 0.10162 0.17682 0.09514 0.17682 0.09537 C 0.17708 0.08958 0.17734 0.08403 0.17773 0.0787 C 0.17786 0.07685 0.17838 0.07546 0.17864 0.07361 C 0.17956 0.06829 0.17995 0.06458 0.1806 0.0588 C 0.18021 0.04398 0.18008 0.02917 0.17956 0.01435 C 0.17956 0.01157 0.17877 0.00903 0.17864 0.00625 C 0.17825 -0.0037 0.17825 -0.01366 0.17773 -0.02338 C 0.17695 -0.04051 0.17721 -0.02731 0.17591 -0.03819 C 0.17552 -0.04144 0.17552 -0.04491 0.175 -0.04815 C 0.17461 -0.05046 0.17357 -0.05231 0.17318 -0.05463 C 0.17057 -0.0669 0.17409 -0.05625 0.17031 -0.0662 C 0.16849 -0.07593 0.16992 -0.06968 0.16575 -0.08426 C 0.1651 -0.08657 0.16432 -0.08866 0.16393 -0.09097 C 0.16302 -0.0956 0.16302 -0.09699 0.16107 -0.10093 C 0.15937 -0.1044 0.15703 -0.10694 0.1556 -0.11065 C 0.15286 -0.11759 0.15469 -0.11481 0.15 -0.11898 C 0.14935 -0.1206 0.14909 -0.12269 0.14818 -0.12384 C 0.13958 -0.13449 0.14349 -0.12778 0.13698 -0.13218 C 0.13568 -0.13287 0.13463 -0.13472 0.13333 -0.13542 C 0.13177 -0.13634 0.13021 -0.13634 0.12864 -0.13704 C 0.12617 -0.13796 0.1237 -0.13935 0.12135 -0.14028 C 0.12005 -0.14097 0.11888 -0.1419 0.11758 -0.1419 L 0.10273 -0.14352 C 0.09167 -0.14306 0.0806 -0.14306 0.0694 -0.1419 C 0.06823 -0.1419 0.06693 -0.1412 0.06575 -0.14028 C 0.04739 -0.12824 0.07305 -0.14352 0.05924 -0.13542 C 0.05833 -0.13426 0.05755 -0.13287 0.05651 -0.13218 C 0.04805 -0.12569 0.05833 -0.13912 0.04544 -0.12384 C 0.0444 -0.12269 0.04349 -0.12176 0.04258 -0.1206 C 0.0414 -0.11898 0.04023 -0.11713 0.03893 -0.11574 C 0.03776 -0.11435 0.03646 -0.11343 0.03515 -0.11227 C 0.03021 -0.09907 0.03672 -0.11505 0.0306 -0.10417 C 0.02435 -0.09306 0.03333 -0.10463 0.02591 -0.09583 C 0.01693 -0.07431 0.02851 -0.10046 0.02044 -0.08611 C 0.01966 -0.08472 0.01914 -0.08264 0.01849 -0.08102 C 0.01771 -0.07894 0.01667 -0.07662 0.01575 -0.07454 C 0.01445 -0.0713 0.01276 -0.06829 0.01211 -0.06458 C 0.00976 -0.05208 0.01289 -0.06759 0.00924 -0.05463 C 0.00885 -0.05324 0.00872 -0.05139 0.00833 -0.04977 C 0.00781 -0.04745 0.00703 -0.0456 0.00651 -0.04329 C 0.0056 -0.03889 0.00573 -0.03565 0.00469 -0.03171 C 0.00417 -0.02986 0.00325 -0.02847 0.00286 -0.02685 C 0.00104 -0.01968 0.00104 -0.0169 1.66667E-6 -0.01019 C -0.00026 -0.00856 -0.00078 -0.00694 -0.00091 -0.00532 C -0.00104 -0.00324 -0.00091 -0.00093 -0.00091 0.00116 " pathEditMode="relative" rAng="0" ptsTypes="AAAAAAAAAAAAAAAAAAAAAAAAAAAAAAAAAAAAAAAAAAAAAAAA">
                                      <p:cBhvr>
                                        <p:cTn id="5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4.79167E-6 0.00024 C 0.00027 0.00857 0.00014 0.0176 0.00092 0.02616 C 0.00118 0.02963 0.00209 0.03287 0.00274 0.03612 C 0.00404 0.04283 0.00313 0.03959 0.00547 0.04607 C 0.0099 0.06945 0.00547 0.04491 0.00834 0.0625 C 0.0086 0.06412 0.00899 0.06575 0.00925 0.06737 C 0.00964 0.07014 0.00977 0.07292 0.01016 0.0757 C 0.01068 0.07894 0.01133 0.08218 0.01198 0.08542 L 0.0129 0.09051 C 0.01485 0.11899 0.01237 0.09005 0.01563 0.11343 C 0.01628 0.11783 0.01615 0.12292 0.01758 0.12662 C 0.0181 0.12825 0.01889 0.12987 0.01941 0.13149 C 0.0198 0.13311 0.02006 0.13473 0.02032 0.13658 C 0.02097 0.14098 0.02097 0.14561 0.02214 0.14977 L 0.02396 0.15625 C 0.02448 0.1595 0.02631 0.17408 0.02683 0.1794 C 0.02709 0.18311 0.02748 0.18704 0.02774 0.19075 C 0.02839 0.19954 0.02865 0.20834 0.02956 0.21713 C 0.02982 0.21945 0.03021 0.22153 0.03047 0.22385 C 0.03086 0.22709 0.03099 0.23033 0.03139 0.23357 C 0.03191 0.23797 0.03282 0.24237 0.03334 0.24676 C 0.0336 0.25047 0.03399 0.25764 0.03516 0.26158 C 0.03568 0.26343 0.03646 0.26482 0.03698 0.26644 C 0.04597 0.29514 0.03399 0.2595 0.04258 0.28473 C 0.04454 0.29862 0.0418 0.2845 0.04623 0.29607 C 0.04675 0.29769 0.04675 0.29954 0.04714 0.30116 C 0.04766 0.30278 0.04857 0.30417 0.04896 0.30602 C 0.05326 0.32315 0.04818 0.3095 0.05365 0.32246 C 0.05391 0.32477 0.05417 0.32686 0.05456 0.32917 C 0.05612 0.33635 0.05652 0.3338 0.0573 0.34051 C 0.05782 0.34375 0.05782 0.34723 0.05834 0.35047 C 0.06081 0.36713 0.05938 0.35186 0.06107 0.36366 C 0.06264 0.375 0.06081 0.36875 0.06381 0.37686 C 0.0642 0.38056 0.06459 0.3875 0.06563 0.39167 C 0.06615 0.39329 0.06706 0.39468 0.06758 0.39653 C 0.06797 0.39815 0.06771 0.40024 0.06849 0.40139 C 0.07006 0.40417 0.0724 0.40533 0.07396 0.40811 C 0.08125 0.42084 0.07201 0.40556 0.08047 0.41621 C 0.08659 0.42408 0.08008 0.41945 0.08607 0.42292 C 0.08698 0.42454 0.08777 0.42662 0.08881 0.42778 C 0.08959 0.42871 0.09076 0.42894 0.09167 0.4294 C 0.09896 0.4345 0.09362 0.43218 0.10274 0.4345 C 0.10365 0.43496 0.10469 0.43519 0.10547 0.43612 C 0.10912 0.43936 0.11081 0.44537 0.11563 0.44584 L 0.12865 0.44769 C 0.13672 0.447 0.14467 0.447 0.15274 0.44584 C 0.15573 0.44561 0.15912 0.43936 0.16107 0.43774 C 0.16224 0.43658 0.16355 0.43565 0.16472 0.4345 C 0.16667 0.43241 0.16823 0.4294 0.17032 0.42778 C 0.18112 0.42014 0.17006 0.42871 0.17774 0.4213 C 0.18021 0.41899 0.18308 0.41783 0.18516 0.41459 C 0.18698 0.41181 0.18881 0.40903 0.19076 0.40649 C 0.19154 0.4051 0.19258 0.4044 0.19349 0.40325 C 0.19558 0.4 0.19675 0.39746 0.19805 0.39329 C 0.19883 0.39121 0.19922 0.38866 0.2 0.38658 C 0.20313 0.37778 0.20196 0.38241 0.20547 0.37524 C 0.20652 0.37315 0.2073 0.37061 0.20834 0.36852 C 0.20912 0.3669 0.21003 0.36505 0.21107 0.36366 C 0.21277 0.36112 0.21667 0.35695 0.21667 0.35718 C 0.21889 0.35116 0.22019 0.34676 0.22409 0.34213 C 0.225 0.34121 0.22605 0.34028 0.22683 0.33889 C 0.22787 0.33704 0.22852 0.33426 0.22956 0.33241 C 0.23034 0.33102 0.23152 0.33033 0.23243 0.32917 C 0.23555 0.32385 0.2392 0.31899 0.24167 0.3125 C 0.24415 0.30602 0.24688 0.29838 0.25 0.29283 L 0.25365 0.28635 C 0.25625 0.27269 0.25196 0.29399 0.25834 0.27153 C 0.25951 0.26713 0.26094 0.26274 0.26198 0.25834 C 0.26264 0.25556 0.26303 0.25255 0.26381 0.25 C 0.26459 0.24769 0.26576 0.24561 0.26667 0.24352 C 0.26693 0.2419 0.26706 0.24005 0.26758 0.23843 C 0.26889 0.23403 0.27019 0.23241 0.27214 0.22871 C 0.27383 0.21713 0.27201 0.22662 0.27592 0.21551 C 0.27657 0.21343 0.27709 0.21112 0.27774 0.20903 C 0.27826 0.20718 0.27904 0.20579 0.27956 0.20394 C 0.28008 0.20232 0.28008 0.2007 0.28047 0.19908 C 0.28099 0.19723 0.28191 0.19584 0.28243 0.19422 C 0.28321 0.19144 0.28373 0.18519 0.28425 0.18264 C 0.28477 0.17917 0.28555 0.17616 0.28607 0.17269 C 0.28672 0.16829 0.28711 0.16389 0.2879 0.1595 C 0.28855 0.15625 0.28985 0.15325 0.28985 0.14977 L 0.28985 0.10348 " pathEditMode="relative" rAng="0" ptsTypes="AAAAAAAAAAAAAAAAAAAAAAAAAAAAAAAAAAAAAAAAAAAAAAAAAAAAAAAAAAAAAAAAAAAAAAAAAAAAAAAAAAA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46 0.09722 L 0.28646 0.09745 C 0.28672 0.08611 0.28672 0.07523 0.28737 0.06412 C 0.28776 0.05787 0.2892 0.04815 0.29011 0.0412 C 0.29102 0.02454 0.29193 0.01088 0.29193 -0.00648 C 0.29193 -0.02361 0.29167 -0.04051 0.29102 -0.05764 C 0.29102 -0.05972 0.29037 -0.06204 0.29011 -0.06412 C 0.2892 -0.07315 0.28959 -0.07292 0.28829 -0.08055 C 0.28776 -0.08403 0.2875 -0.0875 0.28646 -0.09051 C 0.28386 -0.09745 0.28542 -0.09398 0.28177 -0.10046 C 0.28151 -0.10255 0.28164 -0.10509 0.28086 -0.10694 C 0.28021 -0.10856 0.27891 -0.1088 0.27813 -0.11018 C 0.27696 -0.11227 0.27618 -0.11435 0.27539 -0.1169 C 0.26993 -0.1331 0.27435 -0.12662 0.26888 -0.13333 C 0.26693 -0.14329 0.26862 -0.13704 0.26146 -0.14977 C 0.25456 -0.16204 0.26329 -0.14699 0.25495 -0.15949 C 0.25391 -0.16111 0.25326 -0.16319 0.25222 -0.16458 C 0.25144 -0.16551 0.25026 -0.16551 0.24935 -0.1662 C 0.24818 -0.16713 0.24701 -0.16852 0.24571 -0.16944 C 0.24297 -0.1713 0.23789 -0.17222 0.23555 -0.17268 C 0.22435 -0.1794 0.23568 -0.17315 0.22448 -0.17778 C 0.22344 -0.17801 0.22266 -0.17917 0.22162 -0.1794 C 0.21823 -0.18009 0.21485 -0.18032 0.21146 -0.18102 C 0.20782 -0.18264 0.20625 -0.18356 0.20222 -0.18426 C 0.19857 -0.18495 0.1948 -0.18542 0.19115 -0.18588 C 0.18672 -0.18657 0.18243 -0.18727 0.17813 -0.1875 C 0.1694 -0.18843 0.13685 -0.19028 0.12904 -0.19074 C 0.12279 -0.19051 0.10222 -0.19028 0.09232 -0.1875 C 0.09128 -0.18727 0.09024 -0.18634 0.08933 -0.18588 C 0.08802 -0.18518 0.08685 -0.18472 0.08555 -0.18426 C 0.07657 -0.18079 0.08542 -0.18449 0.07539 -0.18102 C 0.07409 -0.18055 0.07292 -0.17986 0.07162 -0.1794 C 0.07019 -0.1787 0.06862 -0.17824 0.06706 -0.17778 C 0.06576 -0.17662 0.06459 -0.17523 0.06329 -0.1743 C 0.06224 -0.17361 0.06107 -0.17361 0.05977 -0.17268 C 0.05873 -0.17199 0.05782 -0.17037 0.05704 -0.16944 C 0.05599 -0.16875 0.05521 -0.16829 0.05404 -0.16782 C 0.04362 -0.15393 0.05704 -0.17083 0.04675 -0.15949 C 0.04024 -0.15255 0.04584 -0.15625 0.04024 -0.15301 C 0.03946 -0.15139 0.03855 -0.1493 0.03737 -0.14815 C 0.03659 -0.14722 0.03555 -0.14722 0.03477 -0.14653 C 0.03269 -0.14444 0.03099 -0.14213 0.02904 -0.13981 L 0.02631 -0.13657 L 0.02357 -0.13333 C 0.02292 -0.13171 0.0224 -0.12986 0.02175 -0.12824 C 0.01967 -0.1243 0.01524 -0.1169 0.01524 -0.11667 C 0.01485 -0.11528 0.01472 -0.11343 0.01433 -0.1118 C 0.01355 -0.10949 0.01029 -0.10185 0.00964 -0.10046 C 0.00769 -0.08657 0.01003 -0.10023 0.0069 -0.08889 C 0.00638 -0.08727 0.00638 -0.08542 0.00599 -0.0838 C 0.00547 -0.08218 0.00469 -0.08079 0.00404 -0.07893 C 0.00339 -0.07685 0.00287 -0.07454 0.00222 -0.07245 C 0.0017 -0.06805 0.00118 -0.06343 0.00039 -0.05926 C -0.00182 -0.04745 0.00092 -0.06227 -0.00143 -0.04768 C -0.00169 -0.04606 -0.00208 -0.04444 -0.00234 -0.04282 C -0.00325 -0.03727 -0.00364 -0.03356 -0.00416 -0.02801 L -0.00325 -0.00486 " pathEditMode="relative" rAng="0" ptsTypes="AAAAAAAAAAAAAAAAAAAAAAAAAAAAAAAAAAAAAAAAAAAAAAAAAAAAAAAAA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0.02755 -0.00052 0.05486 -0.00091 0.08241 C -0.00104 0.09005 -0.00182 0.09769 -0.00182 0.10533 C -0.00182 0.13565 -0.00156 0.16574 -0.00091 0.19607 C -0.00091 0.19815 -0.00026 0.20024 0 0.20255 C 0.00026 0.20533 0.00052 0.20811 0.00091 0.21088 C 0.00131 0.21412 0.00261 0.21968 0.00365 0.22223 C 0.00443 0.22408 0.00547 0.2257 0.00638 0.22732 C 0.00677 0.22894 0.0069 0.23056 0.00742 0.23218 C 0.00821 0.23496 0.01237 0.24537 0.01381 0.24861 C 0.01472 0.25047 0.01563 0.25209 0.01667 0.25348 C 0.01836 0.25602 0.02032 0.25787 0.02214 0.26019 L 0.025 0.26343 C 0.02591 0.26459 0.0267 0.26621 0.02774 0.26667 C 0.03203 0.26922 0.02956 0.26806 0.03516 0.27014 L 0.07956 0.26829 C 0.08477 0.26806 0.08399 0.2669 0.08789 0.26505 C 0.09037 0.26389 0.09284 0.26227 0.09532 0.26181 C 0.09779 0.26135 0.10026 0.26088 0.10274 0.26019 C 0.10391 0.25973 0.10521 0.2588 0.10638 0.25857 C 0.10886 0.25787 0.11133 0.25741 0.11381 0.25695 C 0.11654 0.25533 0.11771 0.25486 0.12032 0.25186 C 0.12526 0.2463 0.12266 0.24815 0.12683 0.24213 C 0.128 0.24028 0.1293 0.23866 0.13047 0.23704 C 0.13542 0.22385 0.12891 0.23982 0.13516 0.22894 C 0.13594 0.22755 0.13607 0.22524 0.13698 0.22385 C 0.13776 0.22292 0.13894 0.22315 0.13972 0.22223 C 0.14141 0.22084 0.14297 0.21922 0.1444 0.21736 C 0.14545 0.21598 0.1461 0.21389 0.14714 0.2125 C 0.14831 0.21065 0.14961 0.20903 0.15091 0.20741 C 0.1517 0.20625 0.15274 0.20533 0.15365 0.20417 C 0.15664 0.2007 0.15899 0.19954 0.16107 0.19422 C 0.16185 0.19236 0.16224 0.18982 0.16289 0.18774 C 0.16341 0.18611 0.1642 0.18449 0.16472 0.18287 C 0.16472 0.18287 0.1694 0.16644 0.17032 0.16297 C 0.17097 0.16088 0.17136 0.15857 0.17214 0.15649 C 0.17279 0.15486 0.17344 0.15324 0.17396 0.15162 C 0.17448 0.15 0.17435 0.14792 0.17487 0.14653 C 0.17565 0.14491 0.17683 0.14445 0.17774 0.14329 C 0.17982 0.13195 0.17696 0.14561 0.18138 0.13172 C 0.1819 0.13033 0.1819 0.12848 0.18229 0.12686 C 0.18529 0.11505 0.18503 0.11644 0.18789 0.1088 C 0.18815 0.10649 0.18907 0.09954 0.18972 0.09723 C 0.19024 0.09537 0.19102 0.09399 0.19154 0.09236 C 0.19193 0.08889 0.19206 0.08565 0.19245 0.08241 C 0.19297 0.07894 0.19375 0.0757 0.1944 0.07246 L 0.19532 0.0676 C 0.19558 0.06598 0.19584 0.06412 0.19623 0.06274 L 0.19805 0.05602 C 0.20039 0.03982 0.19701 0.05973 0.20183 0.04283 C 0.20235 0.04074 0.20222 0.03843 0.20274 0.03635 C 0.20313 0.03403 0.20404 0.03195 0.20456 0.02963 C 0.20677 0.02037 0.20404 0.0294 0.20638 0.01829 C 0.2069 0.01598 0.20769 0.01389 0.20821 0.01158 C 0.20899 0.00834 0.20951 0.0051 0.21016 0.00162 L 0.21198 -0.0081 L 0.21381 -0.01805 C 0.21407 -0.01967 0.21459 -0.02129 0.21472 -0.02291 C 0.21498 -0.02615 0.21524 -0.02963 0.21563 -0.03287 C 0.21628 -0.03796 0.21667 -0.03958 0.21745 -0.04444 C 0.21849 -0.05486 0.21836 -0.05092 0.21836 -0.05578 " pathEditMode="relative" ptsTypes="AAAAAAAAAAAAAAAAAAAAAAAAAAAAAAAAAAAAAAAAAAAAAAAAAAAAAAAAAAAAAA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4" grpId="0" animBg="1"/>
      <p:bldP spid="14" grpId="1" animBg="1"/>
      <p:bldP spid="18" grpId="0" animBg="1"/>
      <p:bldP spid="18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11107" y="2781057"/>
            <a:ext cx="515782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228130" y="2442259"/>
            <a:ext cx="1253872" cy="1284791"/>
            <a:chOff x="3945492" y="1459404"/>
            <a:chExt cx="733280" cy="751362"/>
          </a:xfrm>
        </p:grpSpPr>
        <p:sp>
          <p:nvSpPr>
            <p:cNvPr id="4" name="套索 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3524366" y="2580928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66" y="2580928"/>
            <a:ext cx="3297639" cy="1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3" y="1501961"/>
            <a:ext cx="10058400" cy="4856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87023" y="3462867"/>
            <a:ext cx="2359377" cy="2954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209692" y="1501960"/>
            <a:ext cx="3435731" cy="3421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16262" y="4923691"/>
            <a:ext cx="3629161" cy="1434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743200" y="1723292"/>
            <a:ext cx="5011615" cy="299817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2319849" y="2973267"/>
            <a:ext cx="740705" cy="2959890"/>
            <a:chOff x="1824549" y="2382717"/>
            <a:chExt cx="740705" cy="2959890"/>
          </a:xfrm>
        </p:grpSpPr>
        <p:cxnSp>
          <p:nvCxnSpPr>
            <p:cNvPr id="18" name="直線接點 17"/>
            <p:cNvCxnSpPr/>
            <p:nvPr/>
          </p:nvCxnSpPr>
          <p:spPr>
            <a:xfrm rot="5400000" flipH="1">
              <a:off x="977780" y="3835279"/>
              <a:ext cx="2895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416055" y="2382717"/>
              <a:ext cx="149199" cy="23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1940820" y="5280695"/>
              <a:ext cx="484760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 rot="16200000">
              <a:off x="1816009" y="5227322"/>
              <a:ext cx="123825" cy="106746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329375" y="4398169"/>
            <a:ext cx="3471350" cy="1692186"/>
            <a:chOff x="1754799" y="3636169"/>
            <a:chExt cx="3471350" cy="1692186"/>
          </a:xfrm>
        </p:grpSpPr>
        <p:cxnSp>
          <p:nvCxnSpPr>
            <p:cNvPr id="34" name="直線接點 33"/>
            <p:cNvCxnSpPr/>
            <p:nvPr/>
          </p:nvCxnSpPr>
          <p:spPr>
            <a:xfrm flipV="1">
              <a:off x="2749649" y="3638550"/>
              <a:ext cx="0" cy="1644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2749649" y="3636169"/>
              <a:ext cx="247650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61544" y="5283079"/>
              <a:ext cx="9047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/>
            <p:cNvSpPr/>
            <p:nvPr/>
          </p:nvSpPr>
          <p:spPr>
            <a:xfrm rot="16200000">
              <a:off x="1746259" y="5213070"/>
              <a:ext cx="123825" cy="106746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 flipV="1">
              <a:off x="5226149" y="3638551"/>
              <a:ext cx="0" cy="7334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0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40" y="2443516"/>
            <a:ext cx="2696690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2" y="2443516"/>
            <a:ext cx="2623339" cy="148689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139160" y="4626102"/>
            <a:ext cx="2558007" cy="646331"/>
            <a:chOff x="5139160" y="4685156"/>
            <a:chExt cx="2558007" cy="646331"/>
          </a:xfrm>
        </p:grpSpPr>
        <p:sp>
          <p:nvSpPr>
            <p:cNvPr id="10" name="文字方塊 9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虛擬錢包</a:t>
              </a:r>
              <a:endParaRPr lang="en-US" altLang="zh-TW" dirty="0"/>
            </a:p>
          </p:txBody>
        </p:sp>
        <p:grpSp>
          <p:nvGrpSpPr>
            <p:cNvPr id="11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12" name="等腰三角形 11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5139160" y="3840204"/>
            <a:ext cx="3611301" cy="646331"/>
            <a:chOff x="5139160" y="4685156"/>
            <a:chExt cx="3611301" cy="646331"/>
          </a:xfrm>
        </p:grpSpPr>
        <p:sp>
          <p:nvSpPr>
            <p:cNvPr id="25" name="文字方塊 24"/>
            <p:cNvSpPr txBox="1"/>
            <p:nvPr/>
          </p:nvSpPr>
          <p:spPr>
            <a:xfrm>
              <a:off x="5656326" y="4685156"/>
              <a:ext cx="3094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登入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註冊</a:t>
              </a:r>
              <a:endParaRPr lang="en-US" altLang="zh-TW" dirty="0"/>
            </a:p>
          </p:txBody>
        </p:sp>
        <p:grpSp>
          <p:nvGrpSpPr>
            <p:cNvPr id="26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27" name="等腰三角形 26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群組 28"/>
          <p:cNvGrpSpPr/>
          <p:nvPr/>
        </p:nvGrpSpPr>
        <p:grpSpPr>
          <a:xfrm>
            <a:off x="5139160" y="5412001"/>
            <a:ext cx="2558007" cy="646331"/>
            <a:chOff x="5139160" y="4685156"/>
            <a:chExt cx="2558007" cy="646331"/>
          </a:xfrm>
        </p:grpSpPr>
        <p:sp>
          <p:nvSpPr>
            <p:cNvPr id="30" name="文字方塊 29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訂購商品</a:t>
              </a:r>
              <a:endParaRPr lang="en-US" altLang="zh-TW" dirty="0"/>
            </a:p>
          </p:txBody>
        </p:sp>
        <p:grpSp>
          <p:nvGrpSpPr>
            <p:cNvPr id="31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32" name="等腰三角形 31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2" y="1249633"/>
            <a:ext cx="8124223" cy="5612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023360" y="1249633"/>
            <a:ext cx="896112" cy="5608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81312" y="2621279"/>
            <a:ext cx="4138160" cy="1933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23360" y="2128021"/>
            <a:ext cx="4882176" cy="322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0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93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맑은 고딕</vt:lpstr>
      <vt:lpstr>等线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amos</cp:lastModifiedBy>
  <cp:revision>113</cp:revision>
  <dcterms:created xsi:type="dcterms:W3CDTF">2022-04-14T01:39:23Z</dcterms:created>
  <dcterms:modified xsi:type="dcterms:W3CDTF">2022-04-21T15:13:50Z</dcterms:modified>
</cp:coreProperties>
</file>