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7" r:id="rId2"/>
    <p:sldId id="264" r:id="rId3"/>
    <p:sldId id="271" r:id="rId4"/>
    <p:sldId id="272" r:id="rId5"/>
    <p:sldId id="274" r:id="rId6"/>
    <p:sldId id="273" r:id="rId7"/>
    <p:sldId id="270" r:id="rId8"/>
    <p:sldId id="275" r:id="rId9"/>
    <p:sldId id="278" r:id="rId10"/>
    <p:sldId id="276" r:id="rId11"/>
    <p:sldId id="279" r:id="rId12"/>
    <p:sldId id="277" r:id="rId13"/>
    <p:sldId id="280" r:id="rId14"/>
    <p:sldId id="267" r:id="rId15"/>
    <p:sldId id="281" r:id="rId16"/>
    <p:sldId id="269" r:id="rId17"/>
    <p:sldId id="282" r:id="rId18"/>
    <p:sldId id="283" r:id="rId19"/>
    <p:sldId id="26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8004"/>
    <a:srgbClr val="FF3399"/>
    <a:srgbClr val="FFC247"/>
    <a:srgbClr val="3366FF"/>
    <a:srgbClr val="9933FF"/>
    <a:srgbClr val="3DBEF1"/>
    <a:srgbClr val="CCECFF"/>
    <a:srgbClr val="DD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CCDB1-A208-4CAE-A878-51F4C185639F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D8011-870F-445A-8240-24731303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914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846" flipV="1">
            <a:off x="-1782086" y="490914"/>
            <a:ext cx="5370653" cy="5833643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112711" y="-1153165"/>
            <a:ext cx="2225421" cy="2261161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068476" y="2929400"/>
            <a:ext cx="1610895" cy="6858000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32092" y="4143736"/>
            <a:ext cx="2773887" cy="2818435"/>
          </a:xfrm>
          <a:prstGeom prst="rect">
            <a:avLst/>
          </a:prstGeom>
        </p:spPr>
      </p:pic>
      <p:grpSp>
        <p:nvGrpSpPr>
          <p:cNvPr id="95" name="群組 94"/>
          <p:cNvGrpSpPr/>
          <p:nvPr userDrawn="1"/>
        </p:nvGrpSpPr>
        <p:grpSpPr>
          <a:xfrm>
            <a:off x="10428791" y="-22585"/>
            <a:ext cx="1203768" cy="1203768"/>
            <a:chOff x="10428791" y="-22585"/>
            <a:chExt cx="1203768" cy="1203768"/>
          </a:xfrm>
        </p:grpSpPr>
        <p:sp>
          <p:nvSpPr>
            <p:cNvPr id="90" name="橢圓 89"/>
            <p:cNvSpPr/>
            <p:nvPr userDrawn="1"/>
          </p:nvSpPr>
          <p:spPr>
            <a:xfrm>
              <a:off x="10428791" y="-22585"/>
              <a:ext cx="1203768" cy="120376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 userDrawn="1"/>
          </p:nvSpPr>
          <p:spPr>
            <a:xfrm>
              <a:off x="10529104" y="76283"/>
              <a:ext cx="988587" cy="98858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5000"/>
              </a:schemeClr>
            </a:solidFill>
            <a:ln w="28575">
              <a:solidFill>
                <a:schemeClr val="bg1"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橢圓 91"/>
          <p:cNvSpPr/>
          <p:nvPr userDrawn="1"/>
        </p:nvSpPr>
        <p:spPr>
          <a:xfrm>
            <a:off x="10369472" y="678315"/>
            <a:ext cx="841094" cy="841094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 userDrawn="1"/>
        </p:nvSpPr>
        <p:spPr>
          <a:xfrm flipH="1">
            <a:off x="10247453" y="579299"/>
            <a:ext cx="361228" cy="3612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 userDrawn="1"/>
        </p:nvSpPr>
        <p:spPr>
          <a:xfrm>
            <a:off x="11366341" y="46864"/>
            <a:ext cx="532435" cy="5324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9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通訊圖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搜尋商品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955888" y="891826"/>
            <a:ext cx="21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Message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742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狀態圖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439706" y="902326"/>
            <a:ext cx="17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State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1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70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元件圖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357494" y="858010"/>
            <a:ext cx="48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Component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4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29" name="等腰三角形 28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86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佈署圖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357494" y="858010"/>
            <a:ext cx="48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Deployment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4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29" name="等腰三角形 28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98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 userDrawn="1"/>
        </p:nvSpPr>
        <p:spPr>
          <a:xfrm>
            <a:off x="9884780" y="341452"/>
            <a:ext cx="1203768" cy="12037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0683433" y="1012785"/>
            <a:ext cx="532435" cy="5324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592375" y="120568"/>
            <a:ext cx="841094" cy="841094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 userDrawn="1"/>
        </p:nvSpPr>
        <p:spPr>
          <a:xfrm flipH="1">
            <a:off x="10380080" y="179887"/>
            <a:ext cx="361228" cy="3612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119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72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747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47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45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54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/>
          <p:nvPr userDrawn="1"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8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1"/>
          <p:cNvGrpSpPr/>
          <p:nvPr userDrawn="1"/>
        </p:nvGrpSpPr>
        <p:grpSpPr>
          <a:xfrm rot="21246823">
            <a:off x="8784796" y="-2512380"/>
            <a:ext cx="5873341" cy="5944632"/>
            <a:chOff x="4297681" y="2137013"/>
            <a:chExt cx="3596640" cy="3640296"/>
          </a:xfrm>
        </p:grpSpPr>
        <p:sp>
          <p:nvSpPr>
            <p:cNvPr id="43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0" name="圖片 7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488385" y="-789108"/>
            <a:ext cx="2225421" cy="2261161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32092" y="4143736"/>
            <a:ext cx="2773887" cy="28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16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283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20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 userDrawn="1"/>
        </p:nvSpPr>
        <p:spPr>
          <a:xfrm>
            <a:off x="1321392" y="229755"/>
            <a:ext cx="47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類別圖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3419488" y="885459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Class</a:t>
            </a:r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9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0" name="等腰三角形 29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25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47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物件圖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419488" y="885459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Object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3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4" name="等腰三角形 33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69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475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循序圖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下訂單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419488" y="885459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Sequence</a:t>
            </a:r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30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475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循序圖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虛擬錢包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885314" y="876086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Sequence</a:t>
            </a:r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924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475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循序圖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搜尋商品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876688" y="876086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Sequence</a:t>
            </a:r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381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通訊圖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下訂單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432238" y="876086"/>
            <a:ext cx="21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Message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22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通訊圖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虛擬錢包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955888" y="876086"/>
            <a:ext cx="21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Message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211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EEFFFF"/>
              </a:gs>
              <a:gs pos="100000">
                <a:srgbClr val="DDFFFF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48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0" r:id="rId3"/>
    <p:sldLayoutId id="2147483661" r:id="rId4"/>
    <p:sldLayoutId id="2147483662" r:id="rId5"/>
    <p:sldLayoutId id="2147483668" r:id="rId6"/>
    <p:sldLayoutId id="2147483669" r:id="rId7"/>
    <p:sldLayoutId id="2147483663" r:id="rId8"/>
    <p:sldLayoutId id="2147483672" r:id="rId9"/>
    <p:sldLayoutId id="2147483671" r:id="rId10"/>
    <p:sldLayoutId id="2147483664" r:id="rId11"/>
    <p:sldLayoutId id="2147483665" r:id="rId12"/>
    <p:sldLayoutId id="2147483667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4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emf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4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emf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68594" t="65577" b="15737"/>
          <a:stretch/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5" name="图片 22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lum bright="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7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846" flipV="1">
            <a:off x="2806938" y="157977"/>
            <a:ext cx="6018457" cy="65372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01580" flipV="1">
            <a:off x="-49843" y="4572793"/>
            <a:ext cx="2225421" cy="226116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972102" y="4678327"/>
            <a:ext cx="2773887" cy="281843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16806" y="3518625"/>
            <a:ext cx="6149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劉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姿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妘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10946013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趙　晴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10946029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李嘉羚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10946040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簡彣倞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N1093719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張筠庭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73110" y="2080875"/>
            <a:ext cx="523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網路購物系統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53635" y="2299297"/>
            <a:ext cx="1304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UML</a:t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物件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導向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015018" y="2313992"/>
            <a:ext cx="45719" cy="19480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216806" y="3004385"/>
            <a:ext cx="5231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ONLINE SHOPPING SYSTEM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283038" y="3399575"/>
            <a:ext cx="5878651" cy="145888"/>
            <a:chOff x="4283038" y="3399575"/>
            <a:chExt cx="5878651" cy="145888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4283038" y="3464246"/>
              <a:ext cx="5803354" cy="0"/>
            </a:xfrm>
            <a:prstGeom prst="line">
              <a:avLst/>
            </a:prstGeom>
            <a:ln w="28575">
              <a:gradFill flip="none" rotWithShape="1">
                <a:gsLst>
                  <a:gs pos="47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>
            <a:xfrm rot="16200000" flipH="1">
              <a:off x="10013448" y="3397222"/>
              <a:ext cx="145888" cy="15059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237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7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2" y="1290281"/>
            <a:ext cx="7898675" cy="5506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1220711" y="1778460"/>
            <a:ext cx="4627828" cy="1833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220711" y="3370814"/>
            <a:ext cx="8141006" cy="2323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20711" y="5692866"/>
            <a:ext cx="8141006" cy="1140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246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7" y="1454332"/>
            <a:ext cx="8845888" cy="52583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7499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61" y="1323404"/>
            <a:ext cx="8167483" cy="5495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1455488" y="3992578"/>
            <a:ext cx="572488" cy="271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25995" y="1772969"/>
            <a:ext cx="8106480" cy="2337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41604" y="4261164"/>
            <a:ext cx="8106480" cy="2337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07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7" y="1570672"/>
            <a:ext cx="8763000" cy="5057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3158836" y="3875114"/>
            <a:ext cx="2161309" cy="515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450975" y="1455677"/>
            <a:ext cx="2161309" cy="515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317673" y="4534157"/>
            <a:ext cx="3294611" cy="453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9929" y="1942276"/>
            <a:ext cx="4770216" cy="2050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032912" y="1231272"/>
            <a:ext cx="7478162" cy="5522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014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6" grpId="1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21740" y="2443516"/>
            <a:ext cx="2696690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狀態圖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938763" y="2104718"/>
            <a:ext cx="1253872" cy="1284791"/>
            <a:chOff x="3945492" y="1459404"/>
            <a:chExt cx="733280" cy="751362"/>
          </a:xfrm>
        </p:grpSpPr>
        <p:sp>
          <p:nvSpPr>
            <p:cNvPr id="5" name="套索 4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字方塊 6"/>
          <p:cNvSpPr txBox="1"/>
          <p:nvPr/>
        </p:nvSpPr>
        <p:spPr>
          <a:xfrm>
            <a:off x="3234999" y="2243387"/>
            <a:ext cx="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82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40" y="1262918"/>
            <a:ext cx="7848444" cy="55079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269116" y="2145672"/>
            <a:ext cx="2326739" cy="2851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583667" y="2983161"/>
            <a:ext cx="2326739" cy="3829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70482" y="3829616"/>
            <a:ext cx="2907672" cy="2983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17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21739" y="2443516"/>
            <a:ext cx="507060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元件圖、佈署圖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938763" y="2104718"/>
            <a:ext cx="1253872" cy="1284791"/>
            <a:chOff x="3945492" y="1459404"/>
            <a:chExt cx="733280" cy="751362"/>
          </a:xfrm>
        </p:grpSpPr>
        <p:sp>
          <p:nvSpPr>
            <p:cNvPr id="5" name="套索 4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字方塊 6"/>
          <p:cNvSpPr txBox="1"/>
          <p:nvPr/>
        </p:nvSpPr>
        <p:spPr>
          <a:xfrm>
            <a:off x="3234999" y="2243387"/>
            <a:ext cx="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89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1" y="2147627"/>
            <a:ext cx="10192827" cy="36047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4146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24" y="1269822"/>
            <a:ext cx="8403388" cy="5535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3254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68594" t="65577" b="15737"/>
          <a:stretch/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5" name="图片 22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lum bright="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7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846" flipV="1">
            <a:off x="2806938" y="157977"/>
            <a:ext cx="6018457" cy="65372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01580" flipV="1">
            <a:off x="-49843" y="4572793"/>
            <a:ext cx="2225421" cy="226116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972102" y="4678327"/>
            <a:ext cx="2773887" cy="281843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16806" y="3518625"/>
            <a:ext cx="6149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劉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姿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妘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10946013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趙　晴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10946029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李嘉羚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10946040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簡彣倞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N1093719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張筠庭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73110" y="2080875"/>
            <a:ext cx="523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網路購物系統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53635" y="2299297"/>
            <a:ext cx="1304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UML</a:t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物件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導向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015018" y="2313992"/>
            <a:ext cx="45719" cy="19480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216806" y="3004385"/>
            <a:ext cx="5231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ONLINE SHOPPING SYSTEM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283038" y="3399575"/>
            <a:ext cx="5878651" cy="145888"/>
            <a:chOff x="4283038" y="3399575"/>
            <a:chExt cx="5878651" cy="145888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4283038" y="3464246"/>
              <a:ext cx="5803354" cy="0"/>
            </a:xfrm>
            <a:prstGeom prst="line">
              <a:avLst/>
            </a:prstGeom>
            <a:ln w="28575">
              <a:gradFill flip="none" rotWithShape="1">
                <a:gsLst>
                  <a:gs pos="47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>
            <a:xfrm rot="16200000" flipH="1">
              <a:off x="10013448" y="3397222"/>
              <a:ext cx="145888" cy="15059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3640386" y="5193020"/>
            <a:ext cx="475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　謝謝大家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8992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7" grpId="0" animBg="1"/>
      <p:bldP spid="18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435" y="2442727"/>
            <a:ext cx="2592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  錄</a:t>
            </a:r>
            <a:endParaRPr lang="zh-TW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73724" y="3550723"/>
            <a:ext cx="3211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CONTENT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024534" y="779474"/>
            <a:ext cx="44006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類別圖、物件圖</a:t>
            </a:r>
            <a:endParaRPr lang="en-US" altLang="zh-TW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24534" y="2255108"/>
            <a:ext cx="44006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循序圖、通訊圖</a:t>
            </a:r>
            <a:endParaRPr lang="zh-TW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24534" y="3730742"/>
            <a:ext cx="2386703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狀態圖</a:t>
            </a:r>
            <a:endParaRPr lang="zh-TW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032578" y="797553"/>
            <a:ext cx="733280" cy="751362"/>
            <a:chOff x="3945492" y="1459404"/>
            <a:chExt cx="733280" cy="751362"/>
          </a:xfrm>
        </p:grpSpPr>
        <p:sp>
          <p:nvSpPr>
            <p:cNvPr id="14" name="套索 13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字方塊 17"/>
          <p:cNvSpPr txBox="1"/>
          <p:nvPr/>
        </p:nvSpPr>
        <p:spPr>
          <a:xfrm>
            <a:off x="4184634" y="841027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4032578" y="2215315"/>
            <a:ext cx="733280" cy="751362"/>
            <a:chOff x="3945492" y="1459404"/>
            <a:chExt cx="733280" cy="751362"/>
          </a:xfrm>
        </p:grpSpPr>
        <p:sp>
          <p:nvSpPr>
            <p:cNvPr id="20" name="套索 19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4184634" y="2258789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4032578" y="3730742"/>
            <a:ext cx="733280" cy="751362"/>
            <a:chOff x="3945492" y="1459404"/>
            <a:chExt cx="733280" cy="751362"/>
          </a:xfrm>
        </p:grpSpPr>
        <p:sp>
          <p:nvSpPr>
            <p:cNvPr id="24" name="套索 23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字方塊 25"/>
          <p:cNvSpPr txBox="1"/>
          <p:nvPr/>
        </p:nvSpPr>
        <p:spPr>
          <a:xfrm>
            <a:off x="4184634" y="3774216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24534" y="5112185"/>
            <a:ext cx="4302346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元件圖、佈署圖</a:t>
            </a:r>
            <a:endParaRPr lang="zh-TW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4032578" y="5112185"/>
            <a:ext cx="733280" cy="751362"/>
            <a:chOff x="3945492" y="1459404"/>
            <a:chExt cx="733280" cy="751362"/>
          </a:xfrm>
        </p:grpSpPr>
        <p:sp>
          <p:nvSpPr>
            <p:cNvPr id="34" name="套索 33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字方塊 35"/>
          <p:cNvSpPr txBox="1"/>
          <p:nvPr/>
        </p:nvSpPr>
        <p:spPr>
          <a:xfrm>
            <a:off x="4184634" y="5155659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94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2" grpId="0"/>
      <p:bldP spid="13" grpId="0"/>
      <p:bldP spid="18" grpId="0"/>
      <p:bldP spid="22" grpId="0"/>
      <p:bldP spid="26" grpId="0"/>
      <p:bldP spid="32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21739" y="2443516"/>
            <a:ext cx="5157689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類別圖、物件圖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938763" y="2104718"/>
            <a:ext cx="1253872" cy="1284791"/>
            <a:chOff x="3945492" y="1459404"/>
            <a:chExt cx="733280" cy="751362"/>
          </a:xfrm>
        </p:grpSpPr>
        <p:sp>
          <p:nvSpPr>
            <p:cNvPr id="5" name="套索 4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字方塊 6"/>
          <p:cNvSpPr txBox="1"/>
          <p:nvPr/>
        </p:nvSpPr>
        <p:spPr>
          <a:xfrm>
            <a:off x="3234999" y="2243387"/>
            <a:ext cx="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33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7" t="-605" r="-803" b="-393"/>
          <a:stretch/>
        </p:blipFill>
        <p:spPr>
          <a:xfrm>
            <a:off x="1358537" y="1236617"/>
            <a:ext cx="7715794" cy="5573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1358537" y="1865015"/>
            <a:ext cx="3796677" cy="4968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784348" y="4110273"/>
            <a:ext cx="1104523" cy="48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79414" y="3060072"/>
            <a:ext cx="1123622" cy="516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29792" y="5086930"/>
            <a:ext cx="1103529" cy="516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73472" y="1236617"/>
            <a:ext cx="2941600" cy="352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989275" y="2372007"/>
            <a:ext cx="407405" cy="4074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648669" y="4086733"/>
            <a:ext cx="407405" cy="4074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888872" y="4494138"/>
            <a:ext cx="4226200" cy="2339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697932" y="1186419"/>
            <a:ext cx="4188995" cy="1371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989275" y="1525722"/>
            <a:ext cx="2085056" cy="516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210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5" y="1355880"/>
            <a:ext cx="7933509" cy="5423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836023" y="5749036"/>
            <a:ext cx="1785257" cy="1066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25917" y="2254314"/>
            <a:ext cx="7215612" cy="229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06788" y="5982600"/>
            <a:ext cx="1615957" cy="599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25917" y="4848611"/>
            <a:ext cx="1566249" cy="773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769545" y="1131683"/>
            <a:ext cx="6500388" cy="2209045"/>
          </a:xfrm>
          <a:custGeom>
            <a:avLst/>
            <a:gdLst>
              <a:gd name="connsiteX0" fmla="*/ 9053 w 6500388"/>
              <a:gd name="connsiteY0" fmla="*/ 0 h 2190939"/>
              <a:gd name="connsiteX1" fmla="*/ 6500388 w 6500388"/>
              <a:gd name="connsiteY1" fmla="*/ 0 h 2190939"/>
              <a:gd name="connsiteX2" fmla="*/ 6500388 w 6500388"/>
              <a:gd name="connsiteY2" fmla="*/ 1050202 h 2190939"/>
              <a:gd name="connsiteX3" fmla="*/ 1765425 w 6500388"/>
              <a:gd name="connsiteY3" fmla="*/ 1122630 h 2190939"/>
              <a:gd name="connsiteX4" fmla="*/ 1756372 w 6500388"/>
              <a:gd name="connsiteY4" fmla="*/ 2145671 h 2190939"/>
              <a:gd name="connsiteX5" fmla="*/ 0 w 6500388"/>
              <a:gd name="connsiteY5" fmla="*/ 2190939 h 2190939"/>
              <a:gd name="connsiteX6" fmla="*/ 9053 w 6500388"/>
              <a:gd name="connsiteY6" fmla="*/ 0 h 2190939"/>
              <a:gd name="connsiteX0" fmla="*/ 9053 w 6500388"/>
              <a:gd name="connsiteY0" fmla="*/ 0 h 2190939"/>
              <a:gd name="connsiteX1" fmla="*/ 6500388 w 6500388"/>
              <a:gd name="connsiteY1" fmla="*/ 0 h 2190939"/>
              <a:gd name="connsiteX2" fmla="*/ 6500388 w 6500388"/>
              <a:gd name="connsiteY2" fmla="*/ 1050202 h 2190939"/>
              <a:gd name="connsiteX3" fmla="*/ 1765425 w 6500388"/>
              <a:gd name="connsiteY3" fmla="*/ 1122630 h 2190939"/>
              <a:gd name="connsiteX4" fmla="*/ 1729212 w 6500388"/>
              <a:gd name="connsiteY4" fmla="*/ 2181884 h 2190939"/>
              <a:gd name="connsiteX5" fmla="*/ 0 w 6500388"/>
              <a:gd name="connsiteY5" fmla="*/ 2190939 h 2190939"/>
              <a:gd name="connsiteX6" fmla="*/ 9053 w 6500388"/>
              <a:gd name="connsiteY6" fmla="*/ 0 h 2190939"/>
              <a:gd name="connsiteX0" fmla="*/ 9053 w 6500388"/>
              <a:gd name="connsiteY0" fmla="*/ 0 h 2190939"/>
              <a:gd name="connsiteX1" fmla="*/ 6500388 w 6500388"/>
              <a:gd name="connsiteY1" fmla="*/ 0 h 2190939"/>
              <a:gd name="connsiteX2" fmla="*/ 6500388 w 6500388"/>
              <a:gd name="connsiteY2" fmla="*/ 1050202 h 2190939"/>
              <a:gd name="connsiteX3" fmla="*/ 1765425 w 6500388"/>
              <a:gd name="connsiteY3" fmla="*/ 1122630 h 2190939"/>
              <a:gd name="connsiteX4" fmla="*/ 1756373 w 6500388"/>
              <a:gd name="connsiteY4" fmla="*/ 2181884 h 2190939"/>
              <a:gd name="connsiteX5" fmla="*/ 0 w 6500388"/>
              <a:gd name="connsiteY5" fmla="*/ 2190939 h 2190939"/>
              <a:gd name="connsiteX6" fmla="*/ 9053 w 6500388"/>
              <a:gd name="connsiteY6" fmla="*/ 0 h 2190939"/>
              <a:gd name="connsiteX0" fmla="*/ 9053 w 6500388"/>
              <a:gd name="connsiteY0" fmla="*/ 0 h 2190939"/>
              <a:gd name="connsiteX1" fmla="*/ 6500388 w 6500388"/>
              <a:gd name="connsiteY1" fmla="*/ 0 h 2190939"/>
              <a:gd name="connsiteX2" fmla="*/ 6491335 w 6500388"/>
              <a:gd name="connsiteY2" fmla="*/ 1140737 h 2190939"/>
              <a:gd name="connsiteX3" fmla="*/ 1765425 w 6500388"/>
              <a:gd name="connsiteY3" fmla="*/ 1122630 h 2190939"/>
              <a:gd name="connsiteX4" fmla="*/ 1756373 w 6500388"/>
              <a:gd name="connsiteY4" fmla="*/ 2181884 h 2190939"/>
              <a:gd name="connsiteX5" fmla="*/ 0 w 6500388"/>
              <a:gd name="connsiteY5" fmla="*/ 2190939 h 2190939"/>
              <a:gd name="connsiteX6" fmla="*/ 9053 w 6500388"/>
              <a:gd name="connsiteY6" fmla="*/ 0 h 2190939"/>
              <a:gd name="connsiteX0" fmla="*/ 9053 w 6500388"/>
              <a:gd name="connsiteY0" fmla="*/ 0 h 2190939"/>
              <a:gd name="connsiteX1" fmla="*/ 6500388 w 6500388"/>
              <a:gd name="connsiteY1" fmla="*/ 0 h 2190939"/>
              <a:gd name="connsiteX2" fmla="*/ 6491335 w 6500388"/>
              <a:gd name="connsiteY2" fmla="*/ 1140737 h 2190939"/>
              <a:gd name="connsiteX3" fmla="*/ 4227968 w 6500388"/>
              <a:gd name="connsiteY3" fmla="*/ 1113576 h 2190939"/>
              <a:gd name="connsiteX4" fmla="*/ 1765425 w 6500388"/>
              <a:gd name="connsiteY4" fmla="*/ 1122630 h 2190939"/>
              <a:gd name="connsiteX5" fmla="*/ 1756373 w 6500388"/>
              <a:gd name="connsiteY5" fmla="*/ 2181884 h 2190939"/>
              <a:gd name="connsiteX6" fmla="*/ 0 w 6500388"/>
              <a:gd name="connsiteY6" fmla="*/ 2190939 h 2190939"/>
              <a:gd name="connsiteX7" fmla="*/ 9053 w 6500388"/>
              <a:gd name="connsiteY7" fmla="*/ 0 h 2190939"/>
              <a:gd name="connsiteX0" fmla="*/ 9053 w 6500388"/>
              <a:gd name="connsiteY0" fmla="*/ 0 h 2190939"/>
              <a:gd name="connsiteX1" fmla="*/ 6500388 w 6500388"/>
              <a:gd name="connsiteY1" fmla="*/ 0 h 2190939"/>
              <a:gd name="connsiteX2" fmla="*/ 6491335 w 6500388"/>
              <a:gd name="connsiteY2" fmla="*/ 1140737 h 2190939"/>
              <a:gd name="connsiteX3" fmla="*/ 4227968 w 6500388"/>
              <a:gd name="connsiteY3" fmla="*/ 1113576 h 2190939"/>
              <a:gd name="connsiteX4" fmla="*/ 1765425 w 6500388"/>
              <a:gd name="connsiteY4" fmla="*/ 1122630 h 2190939"/>
              <a:gd name="connsiteX5" fmla="*/ 4309450 w 6500388"/>
              <a:gd name="connsiteY5" fmla="*/ 2118510 h 2190939"/>
              <a:gd name="connsiteX6" fmla="*/ 0 w 6500388"/>
              <a:gd name="connsiteY6" fmla="*/ 2190939 h 2190939"/>
              <a:gd name="connsiteX7" fmla="*/ 9053 w 6500388"/>
              <a:gd name="connsiteY7" fmla="*/ 0 h 2190939"/>
              <a:gd name="connsiteX0" fmla="*/ 9053 w 6500388"/>
              <a:gd name="connsiteY0" fmla="*/ 0 h 2190939"/>
              <a:gd name="connsiteX1" fmla="*/ 6500388 w 6500388"/>
              <a:gd name="connsiteY1" fmla="*/ 0 h 2190939"/>
              <a:gd name="connsiteX2" fmla="*/ 6491335 w 6500388"/>
              <a:gd name="connsiteY2" fmla="*/ 1140737 h 2190939"/>
              <a:gd name="connsiteX3" fmla="*/ 4227968 w 6500388"/>
              <a:gd name="connsiteY3" fmla="*/ 1113576 h 2190939"/>
              <a:gd name="connsiteX4" fmla="*/ 4092165 w 6500388"/>
              <a:gd name="connsiteY4" fmla="*/ 1158844 h 2190939"/>
              <a:gd name="connsiteX5" fmla="*/ 4309450 w 6500388"/>
              <a:gd name="connsiteY5" fmla="*/ 2118510 h 2190939"/>
              <a:gd name="connsiteX6" fmla="*/ 0 w 6500388"/>
              <a:gd name="connsiteY6" fmla="*/ 2190939 h 2190939"/>
              <a:gd name="connsiteX7" fmla="*/ 9053 w 6500388"/>
              <a:gd name="connsiteY7" fmla="*/ 0 h 2190939"/>
              <a:gd name="connsiteX0" fmla="*/ 9053 w 6500388"/>
              <a:gd name="connsiteY0" fmla="*/ 0 h 2190939"/>
              <a:gd name="connsiteX1" fmla="*/ 6500388 w 6500388"/>
              <a:gd name="connsiteY1" fmla="*/ 0 h 2190939"/>
              <a:gd name="connsiteX2" fmla="*/ 6491335 w 6500388"/>
              <a:gd name="connsiteY2" fmla="*/ 1140737 h 2190939"/>
              <a:gd name="connsiteX3" fmla="*/ 4092165 w 6500388"/>
              <a:gd name="connsiteY3" fmla="*/ 1158844 h 2190939"/>
              <a:gd name="connsiteX4" fmla="*/ 4309450 w 6500388"/>
              <a:gd name="connsiteY4" fmla="*/ 2118510 h 2190939"/>
              <a:gd name="connsiteX5" fmla="*/ 0 w 6500388"/>
              <a:gd name="connsiteY5" fmla="*/ 2190939 h 2190939"/>
              <a:gd name="connsiteX6" fmla="*/ 9053 w 6500388"/>
              <a:gd name="connsiteY6" fmla="*/ 0 h 2190939"/>
              <a:gd name="connsiteX0" fmla="*/ 9053 w 6500388"/>
              <a:gd name="connsiteY0" fmla="*/ 0 h 2190939"/>
              <a:gd name="connsiteX1" fmla="*/ 6500388 w 6500388"/>
              <a:gd name="connsiteY1" fmla="*/ 0 h 2190939"/>
              <a:gd name="connsiteX2" fmla="*/ 6491335 w 6500388"/>
              <a:gd name="connsiteY2" fmla="*/ 1140737 h 2190939"/>
              <a:gd name="connsiteX3" fmla="*/ 4255128 w 6500388"/>
              <a:gd name="connsiteY3" fmla="*/ 1140737 h 2190939"/>
              <a:gd name="connsiteX4" fmla="*/ 4309450 w 6500388"/>
              <a:gd name="connsiteY4" fmla="*/ 2118510 h 2190939"/>
              <a:gd name="connsiteX5" fmla="*/ 0 w 6500388"/>
              <a:gd name="connsiteY5" fmla="*/ 2190939 h 2190939"/>
              <a:gd name="connsiteX6" fmla="*/ 9053 w 6500388"/>
              <a:gd name="connsiteY6" fmla="*/ 0 h 2190939"/>
              <a:gd name="connsiteX0" fmla="*/ 9053 w 6500388"/>
              <a:gd name="connsiteY0" fmla="*/ 0 h 2190939"/>
              <a:gd name="connsiteX1" fmla="*/ 6500388 w 6500388"/>
              <a:gd name="connsiteY1" fmla="*/ 0 h 2190939"/>
              <a:gd name="connsiteX2" fmla="*/ 6491335 w 6500388"/>
              <a:gd name="connsiteY2" fmla="*/ 1140737 h 2190939"/>
              <a:gd name="connsiteX3" fmla="*/ 4255128 w 6500388"/>
              <a:gd name="connsiteY3" fmla="*/ 1140737 h 2190939"/>
              <a:gd name="connsiteX4" fmla="*/ 4309450 w 6500388"/>
              <a:gd name="connsiteY4" fmla="*/ 2118510 h 2190939"/>
              <a:gd name="connsiteX5" fmla="*/ 0 w 6500388"/>
              <a:gd name="connsiteY5" fmla="*/ 2190939 h 2190939"/>
              <a:gd name="connsiteX6" fmla="*/ 9053 w 6500388"/>
              <a:gd name="connsiteY6" fmla="*/ 0 h 2190939"/>
              <a:gd name="connsiteX0" fmla="*/ 9053 w 6500388"/>
              <a:gd name="connsiteY0" fmla="*/ 0 h 2190939"/>
              <a:gd name="connsiteX1" fmla="*/ 6500388 w 6500388"/>
              <a:gd name="connsiteY1" fmla="*/ 0 h 2190939"/>
              <a:gd name="connsiteX2" fmla="*/ 6491335 w 6500388"/>
              <a:gd name="connsiteY2" fmla="*/ 1140737 h 2190939"/>
              <a:gd name="connsiteX3" fmla="*/ 4255128 w 6500388"/>
              <a:gd name="connsiteY3" fmla="*/ 1140737 h 2190939"/>
              <a:gd name="connsiteX4" fmla="*/ 4309450 w 6500388"/>
              <a:gd name="connsiteY4" fmla="*/ 2118510 h 2190939"/>
              <a:gd name="connsiteX5" fmla="*/ 0 w 6500388"/>
              <a:gd name="connsiteY5" fmla="*/ 2190939 h 2190939"/>
              <a:gd name="connsiteX6" fmla="*/ 9053 w 6500388"/>
              <a:gd name="connsiteY6" fmla="*/ 0 h 2190939"/>
              <a:gd name="connsiteX0" fmla="*/ 9053 w 6500388"/>
              <a:gd name="connsiteY0" fmla="*/ 0 h 2190939"/>
              <a:gd name="connsiteX1" fmla="*/ 6500388 w 6500388"/>
              <a:gd name="connsiteY1" fmla="*/ 0 h 2190939"/>
              <a:gd name="connsiteX2" fmla="*/ 6491335 w 6500388"/>
              <a:gd name="connsiteY2" fmla="*/ 1140737 h 2190939"/>
              <a:gd name="connsiteX3" fmla="*/ 4255128 w 6500388"/>
              <a:gd name="connsiteY3" fmla="*/ 1140737 h 2190939"/>
              <a:gd name="connsiteX4" fmla="*/ 4309450 w 6500388"/>
              <a:gd name="connsiteY4" fmla="*/ 2118510 h 2190939"/>
              <a:gd name="connsiteX5" fmla="*/ 0 w 6500388"/>
              <a:gd name="connsiteY5" fmla="*/ 2190939 h 2190939"/>
              <a:gd name="connsiteX6" fmla="*/ 9053 w 6500388"/>
              <a:gd name="connsiteY6" fmla="*/ 0 h 2190939"/>
              <a:gd name="connsiteX0" fmla="*/ 9053 w 6500388"/>
              <a:gd name="connsiteY0" fmla="*/ 0 h 2190939"/>
              <a:gd name="connsiteX1" fmla="*/ 6500388 w 6500388"/>
              <a:gd name="connsiteY1" fmla="*/ 0 h 2190939"/>
              <a:gd name="connsiteX2" fmla="*/ 6491335 w 6500388"/>
              <a:gd name="connsiteY2" fmla="*/ 1140737 h 2190939"/>
              <a:gd name="connsiteX3" fmla="*/ 4255128 w 6500388"/>
              <a:gd name="connsiteY3" fmla="*/ 1140737 h 2190939"/>
              <a:gd name="connsiteX4" fmla="*/ 4264182 w 6500388"/>
              <a:gd name="connsiteY4" fmla="*/ 2109457 h 2190939"/>
              <a:gd name="connsiteX5" fmla="*/ 0 w 6500388"/>
              <a:gd name="connsiteY5" fmla="*/ 2190939 h 2190939"/>
              <a:gd name="connsiteX6" fmla="*/ 9053 w 6500388"/>
              <a:gd name="connsiteY6" fmla="*/ 0 h 2190939"/>
              <a:gd name="connsiteX0" fmla="*/ 9053 w 6500388"/>
              <a:gd name="connsiteY0" fmla="*/ 0 h 2190939"/>
              <a:gd name="connsiteX1" fmla="*/ 6500388 w 6500388"/>
              <a:gd name="connsiteY1" fmla="*/ 0 h 2190939"/>
              <a:gd name="connsiteX2" fmla="*/ 6491335 w 6500388"/>
              <a:gd name="connsiteY2" fmla="*/ 1140737 h 2190939"/>
              <a:gd name="connsiteX3" fmla="*/ 4255128 w 6500388"/>
              <a:gd name="connsiteY3" fmla="*/ 1140737 h 2190939"/>
              <a:gd name="connsiteX4" fmla="*/ 4264182 w 6500388"/>
              <a:gd name="connsiteY4" fmla="*/ 2109457 h 2190939"/>
              <a:gd name="connsiteX5" fmla="*/ 0 w 6500388"/>
              <a:gd name="connsiteY5" fmla="*/ 2190939 h 2190939"/>
              <a:gd name="connsiteX6" fmla="*/ 9053 w 6500388"/>
              <a:gd name="connsiteY6" fmla="*/ 0 h 2190939"/>
              <a:gd name="connsiteX0" fmla="*/ 9053 w 6500388"/>
              <a:gd name="connsiteY0" fmla="*/ 0 h 2209045"/>
              <a:gd name="connsiteX1" fmla="*/ 6500388 w 6500388"/>
              <a:gd name="connsiteY1" fmla="*/ 0 h 2209045"/>
              <a:gd name="connsiteX2" fmla="*/ 6491335 w 6500388"/>
              <a:gd name="connsiteY2" fmla="*/ 1140737 h 2209045"/>
              <a:gd name="connsiteX3" fmla="*/ 4255128 w 6500388"/>
              <a:gd name="connsiteY3" fmla="*/ 1140737 h 2209045"/>
              <a:gd name="connsiteX4" fmla="*/ 4255129 w 6500388"/>
              <a:gd name="connsiteY4" fmla="*/ 2209045 h 2209045"/>
              <a:gd name="connsiteX5" fmla="*/ 0 w 6500388"/>
              <a:gd name="connsiteY5" fmla="*/ 2190939 h 2209045"/>
              <a:gd name="connsiteX6" fmla="*/ 9053 w 6500388"/>
              <a:gd name="connsiteY6" fmla="*/ 0 h 2209045"/>
              <a:gd name="connsiteX0" fmla="*/ 9053 w 6500388"/>
              <a:gd name="connsiteY0" fmla="*/ 0 h 2209045"/>
              <a:gd name="connsiteX1" fmla="*/ 6500388 w 6500388"/>
              <a:gd name="connsiteY1" fmla="*/ 0 h 2209045"/>
              <a:gd name="connsiteX2" fmla="*/ 6491335 w 6500388"/>
              <a:gd name="connsiteY2" fmla="*/ 1140737 h 2209045"/>
              <a:gd name="connsiteX3" fmla="*/ 4255128 w 6500388"/>
              <a:gd name="connsiteY3" fmla="*/ 1140737 h 2209045"/>
              <a:gd name="connsiteX4" fmla="*/ 4255129 w 6500388"/>
              <a:gd name="connsiteY4" fmla="*/ 2209045 h 2209045"/>
              <a:gd name="connsiteX5" fmla="*/ 0 w 6500388"/>
              <a:gd name="connsiteY5" fmla="*/ 2190939 h 2209045"/>
              <a:gd name="connsiteX6" fmla="*/ 9053 w 6500388"/>
              <a:gd name="connsiteY6" fmla="*/ 0 h 22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0388" h="2209045">
                <a:moveTo>
                  <a:pt x="9053" y="0"/>
                </a:moveTo>
                <a:lnTo>
                  <a:pt x="6500388" y="0"/>
                </a:lnTo>
                <a:cubicBezTo>
                  <a:pt x="6497370" y="380246"/>
                  <a:pt x="6494353" y="760491"/>
                  <a:pt x="6491335" y="1140737"/>
                </a:cubicBezTo>
                <a:cubicBezTo>
                  <a:pt x="5908895" y="1125648"/>
                  <a:pt x="4636882" y="1149791"/>
                  <a:pt x="4255128" y="1140737"/>
                </a:cubicBezTo>
                <a:cubicBezTo>
                  <a:pt x="4252110" y="1481751"/>
                  <a:pt x="4249094" y="1840872"/>
                  <a:pt x="4255129" y="2209045"/>
                </a:cubicBezTo>
                <a:lnTo>
                  <a:pt x="0" y="2190939"/>
                </a:lnTo>
                <a:cubicBezTo>
                  <a:pt x="3018" y="1463644"/>
                  <a:pt x="6035" y="736349"/>
                  <a:pt x="9053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6998329" y="1665838"/>
            <a:ext cx="1195057" cy="823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93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57" y="1262743"/>
            <a:ext cx="8832988" cy="5529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344032" y="1145743"/>
            <a:ext cx="4237022" cy="4938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472413" y="1145743"/>
            <a:ext cx="4843604" cy="4078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30579" y="5223850"/>
            <a:ext cx="6438521" cy="1604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7242772" y="5920966"/>
            <a:ext cx="1294646" cy="615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1248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21739" y="2443516"/>
            <a:ext cx="5105437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循序圖、通訊圖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938763" y="2104718"/>
            <a:ext cx="1253872" cy="1284791"/>
            <a:chOff x="3945492" y="1459404"/>
            <a:chExt cx="733280" cy="751362"/>
          </a:xfrm>
        </p:grpSpPr>
        <p:sp>
          <p:nvSpPr>
            <p:cNvPr id="5" name="套索 4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字方塊 6"/>
          <p:cNvSpPr txBox="1"/>
          <p:nvPr/>
        </p:nvSpPr>
        <p:spPr>
          <a:xfrm>
            <a:off x="3234999" y="2243387"/>
            <a:ext cx="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7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9" y="1332410"/>
            <a:ext cx="8577943" cy="5445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1267487" y="1888128"/>
            <a:ext cx="4979404" cy="1144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547451" y="2910142"/>
            <a:ext cx="4627828" cy="2748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05989" y="5540721"/>
            <a:ext cx="8670244" cy="1281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016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31" y="1405346"/>
            <a:ext cx="7949429" cy="5333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6381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69</Words>
  <Application>Microsoft Office PowerPoint</Application>
  <PresentationFormat>寬螢幕</PresentationFormat>
  <Paragraphs>31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맑은 고딕</vt:lpstr>
      <vt:lpstr>等线</vt:lpstr>
      <vt:lpstr>微軟正黑體</vt:lpstr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amos</cp:lastModifiedBy>
  <cp:revision>126</cp:revision>
  <dcterms:created xsi:type="dcterms:W3CDTF">2022-04-14T01:39:23Z</dcterms:created>
  <dcterms:modified xsi:type="dcterms:W3CDTF">2022-06-22T09:13:23Z</dcterms:modified>
</cp:coreProperties>
</file>