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58" r:id="rId5"/>
    <p:sldId id="259" r:id="rId6"/>
    <p:sldId id="266" r:id="rId7"/>
    <p:sldId id="260" r:id="rId8"/>
    <p:sldId id="267" r:id="rId9"/>
    <p:sldId id="261" r:id="rId10"/>
    <p:sldId id="262" r:id="rId11"/>
    <p:sldId id="263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8004"/>
    <a:srgbClr val="FF3399"/>
    <a:srgbClr val="FFC247"/>
    <a:srgbClr val="3366FF"/>
    <a:srgbClr val="9933FF"/>
    <a:srgbClr val="3DBEF1"/>
    <a:srgbClr val="CCECFF"/>
    <a:srgbClr val="DD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57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圖片 7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5846" flipV="1">
            <a:off x="-1782086" y="490914"/>
            <a:ext cx="5370653" cy="5833643"/>
          </a:xfrm>
          <a:prstGeom prst="rect">
            <a:avLst/>
          </a:prstGeom>
        </p:spPr>
      </p:pic>
      <p:pic>
        <p:nvPicPr>
          <p:cNvPr id="80" name="圖片 7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112711" y="-1153165"/>
            <a:ext cx="2225421" cy="2261161"/>
          </a:xfrm>
          <a:prstGeom prst="rect">
            <a:avLst/>
          </a:prstGeom>
        </p:spPr>
      </p:pic>
      <p:pic>
        <p:nvPicPr>
          <p:cNvPr id="87" name="圖片 8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068476" y="2929400"/>
            <a:ext cx="1610895" cy="6858000"/>
          </a:xfrm>
          <a:prstGeom prst="rect">
            <a:avLst/>
          </a:prstGeom>
        </p:spPr>
      </p:pic>
      <p:pic>
        <p:nvPicPr>
          <p:cNvPr id="81" name="圖片 80"/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332092" y="4143736"/>
            <a:ext cx="2773887" cy="2818435"/>
          </a:xfrm>
          <a:prstGeom prst="rect">
            <a:avLst/>
          </a:prstGeom>
        </p:spPr>
      </p:pic>
      <p:grpSp>
        <p:nvGrpSpPr>
          <p:cNvPr id="95" name="群組 94"/>
          <p:cNvGrpSpPr/>
          <p:nvPr userDrawn="1"/>
        </p:nvGrpSpPr>
        <p:grpSpPr>
          <a:xfrm>
            <a:off x="10428791" y="-22585"/>
            <a:ext cx="1203768" cy="1203768"/>
            <a:chOff x="10428791" y="-22585"/>
            <a:chExt cx="1203768" cy="1203768"/>
          </a:xfrm>
        </p:grpSpPr>
        <p:sp>
          <p:nvSpPr>
            <p:cNvPr id="90" name="橢圓 89"/>
            <p:cNvSpPr/>
            <p:nvPr userDrawn="1"/>
          </p:nvSpPr>
          <p:spPr>
            <a:xfrm>
              <a:off x="10428791" y="-22585"/>
              <a:ext cx="1203768" cy="120376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/>
            <p:cNvSpPr/>
            <p:nvPr userDrawn="1"/>
          </p:nvSpPr>
          <p:spPr>
            <a:xfrm>
              <a:off x="10529104" y="76283"/>
              <a:ext cx="988587" cy="98858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55000"/>
              </a:schemeClr>
            </a:solidFill>
            <a:ln w="28575">
              <a:solidFill>
                <a:schemeClr val="bg1"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2" name="橢圓 91"/>
          <p:cNvSpPr/>
          <p:nvPr userDrawn="1"/>
        </p:nvSpPr>
        <p:spPr>
          <a:xfrm>
            <a:off x="10369472" y="678315"/>
            <a:ext cx="841094" cy="841094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/>
          <p:cNvSpPr/>
          <p:nvPr userDrawn="1"/>
        </p:nvSpPr>
        <p:spPr>
          <a:xfrm flipH="1">
            <a:off x="10247453" y="579299"/>
            <a:ext cx="361228" cy="361228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/>
          <p:cNvSpPr/>
          <p:nvPr userDrawn="1"/>
        </p:nvSpPr>
        <p:spPr>
          <a:xfrm>
            <a:off x="11366341" y="46864"/>
            <a:ext cx="532435" cy="5324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98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37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747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947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453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544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716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283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209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"/>
          <p:cNvGrpSpPr/>
          <p:nvPr userDrawn="1"/>
        </p:nvGrpSpPr>
        <p:grpSpPr>
          <a:xfrm>
            <a:off x="-2982769" y="3616264"/>
            <a:ext cx="6950890" cy="7035260"/>
            <a:chOff x="4297681" y="2137013"/>
            <a:chExt cx="3596640" cy="3640296"/>
          </a:xfrm>
        </p:grpSpPr>
        <p:sp>
          <p:nvSpPr>
            <p:cNvPr id="8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700"/>
            <p:cNvSpPr>
              <a:spLocks/>
            </p:cNvSpPr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01"/>
            <p:cNvSpPr>
              <a:spLocks/>
            </p:cNvSpPr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703"/>
            <p:cNvSpPr>
              <a:spLocks/>
            </p:cNvSpPr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" fmla="*/ 12868 w 12868"/>
                <a:gd name="connsiteY0" fmla="*/ 0 h 9028"/>
                <a:gd name="connsiteX1" fmla="*/ 10018 w 12868"/>
                <a:gd name="connsiteY1" fmla="*/ 386 h 9028"/>
                <a:gd name="connsiteX2" fmla="*/ 5140 w 12868"/>
                <a:gd name="connsiteY2" fmla="*/ 1461 h 9028"/>
                <a:gd name="connsiteX3" fmla="*/ 854 w 12868"/>
                <a:gd name="connsiteY3" fmla="*/ 2274 h 9028"/>
                <a:gd name="connsiteX4" fmla="*/ 0 w 12868"/>
                <a:gd name="connsiteY4" fmla="*/ 6055 h 9028"/>
                <a:gd name="connsiteX5" fmla="*/ 1724 w 12868"/>
                <a:gd name="connsiteY5" fmla="*/ 9028 h 9028"/>
                <a:gd name="connsiteX0" fmla="*/ 7785 w 7785"/>
                <a:gd name="connsiteY0" fmla="*/ 0 h 9572"/>
                <a:gd name="connsiteX1" fmla="*/ 3994 w 7785"/>
                <a:gd name="connsiteY1" fmla="*/ 1190 h 9572"/>
                <a:gd name="connsiteX2" fmla="*/ 664 w 7785"/>
                <a:gd name="connsiteY2" fmla="*/ 2091 h 9572"/>
                <a:gd name="connsiteX3" fmla="*/ 0 w 7785"/>
                <a:gd name="connsiteY3" fmla="*/ 6279 h 9572"/>
                <a:gd name="connsiteX4" fmla="*/ 1340 w 7785"/>
                <a:gd name="connsiteY4" fmla="*/ 9572 h 9572"/>
                <a:gd name="connsiteX0" fmla="*/ 5130 w 5130"/>
                <a:gd name="connsiteY0" fmla="*/ 0 h 8757"/>
                <a:gd name="connsiteX1" fmla="*/ 853 w 5130"/>
                <a:gd name="connsiteY1" fmla="*/ 941 h 8757"/>
                <a:gd name="connsiteX2" fmla="*/ 0 w 5130"/>
                <a:gd name="connsiteY2" fmla="*/ 5317 h 8757"/>
                <a:gd name="connsiteX3" fmla="*/ 1721 w 5130"/>
                <a:gd name="connsiteY3" fmla="*/ 8757 h 8757"/>
                <a:gd name="connsiteX0" fmla="*/ 1663 w 3355"/>
                <a:gd name="connsiteY0" fmla="*/ 0 h 8925"/>
                <a:gd name="connsiteX1" fmla="*/ 0 w 3355"/>
                <a:gd name="connsiteY1" fmla="*/ 4997 h 8925"/>
                <a:gd name="connsiteX2" fmla="*/ 3355 w 3355"/>
                <a:gd name="connsiteY2" fmla="*/ 8925 h 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705"/>
            <p:cNvSpPr>
              <a:spLocks/>
            </p:cNvSpPr>
            <p:nvPr/>
          </p:nvSpPr>
          <p:spPr bwMode="auto">
            <a:xfrm>
              <a:off x="5112461" y="2348476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" fmla="*/ 0 w 10000"/>
                <a:gd name="connsiteY0" fmla="*/ 5798 h 5798"/>
                <a:gd name="connsiteX1" fmla="*/ 0 w 10000"/>
                <a:gd name="connsiteY1" fmla="*/ 5798 h 5798"/>
                <a:gd name="connsiteX2" fmla="*/ 4953 w 10000"/>
                <a:gd name="connsiteY2" fmla="*/ 0 h 5798"/>
                <a:gd name="connsiteX3" fmla="*/ 4953 w 10000"/>
                <a:gd name="connsiteY3" fmla="*/ 0 h 5798"/>
                <a:gd name="connsiteX4" fmla="*/ 10000 w 10000"/>
                <a:gd name="connsiteY4" fmla="*/ 1092 h 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706"/>
            <p:cNvSpPr>
              <a:spLocks/>
            </p:cNvSpPr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707"/>
            <p:cNvSpPr>
              <a:spLocks/>
            </p:cNvSpPr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708"/>
            <p:cNvSpPr>
              <a:spLocks/>
            </p:cNvSpPr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" fmla="*/ 0 w 7538"/>
                <a:gd name="connsiteY0" fmla="*/ 0 h 10000"/>
                <a:gd name="connsiteX1" fmla="*/ 5503 w 7538"/>
                <a:gd name="connsiteY1" fmla="*/ 7817 h 10000"/>
                <a:gd name="connsiteX2" fmla="*/ 7538 w 7538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709"/>
            <p:cNvSpPr>
              <a:spLocks/>
            </p:cNvSpPr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713"/>
            <p:cNvSpPr>
              <a:spLocks noChangeShapeType="1"/>
            </p:cNvSpPr>
            <p:nvPr/>
          </p:nvSpPr>
          <p:spPr bwMode="auto">
            <a:xfrm flipH="1" flipV="1">
              <a:off x="6981510" y="2366234"/>
              <a:ext cx="237017" cy="631735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716"/>
            <p:cNvSpPr>
              <a:spLocks/>
            </p:cNvSpPr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722"/>
            <p:cNvSpPr>
              <a:spLocks/>
            </p:cNvSpPr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723"/>
            <p:cNvSpPr>
              <a:spLocks/>
            </p:cNvSpPr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726"/>
            <p:cNvSpPr>
              <a:spLocks/>
            </p:cNvSpPr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729"/>
            <p:cNvSpPr>
              <a:spLocks/>
            </p:cNvSpPr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730"/>
            <p:cNvSpPr>
              <a:spLocks/>
            </p:cNvSpPr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731"/>
            <p:cNvSpPr>
              <a:spLocks/>
            </p:cNvSpPr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Group 1"/>
          <p:cNvGrpSpPr/>
          <p:nvPr userDrawn="1"/>
        </p:nvGrpSpPr>
        <p:grpSpPr>
          <a:xfrm rot="21246823">
            <a:off x="8784796" y="-2512380"/>
            <a:ext cx="5873341" cy="5944632"/>
            <a:chOff x="4297681" y="2137013"/>
            <a:chExt cx="3596640" cy="3640296"/>
          </a:xfrm>
        </p:grpSpPr>
        <p:sp>
          <p:nvSpPr>
            <p:cNvPr id="43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700"/>
            <p:cNvSpPr>
              <a:spLocks/>
            </p:cNvSpPr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701"/>
            <p:cNvSpPr>
              <a:spLocks/>
            </p:cNvSpPr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703"/>
            <p:cNvSpPr>
              <a:spLocks/>
            </p:cNvSpPr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" fmla="*/ 12868 w 12868"/>
                <a:gd name="connsiteY0" fmla="*/ 0 h 9028"/>
                <a:gd name="connsiteX1" fmla="*/ 10018 w 12868"/>
                <a:gd name="connsiteY1" fmla="*/ 386 h 9028"/>
                <a:gd name="connsiteX2" fmla="*/ 5140 w 12868"/>
                <a:gd name="connsiteY2" fmla="*/ 1461 h 9028"/>
                <a:gd name="connsiteX3" fmla="*/ 854 w 12868"/>
                <a:gd name="connsiteY3" fmla="*/ 2274 h 9028"/>
                <a:gd name="connsiteX4" fmla="*/ 0 w 12868"/>
                <a:gd name="connsiteY4" fmla="*/ 6055 h 9028"/>
                <a:gd name="connsiteX5" fmla="*/ 1724 w 12868"/>
                <a:gd name="connsiteY5" fmla="*/ 9028 h 9028"/>
                <a:gd name="connsiteX0" fmla="*/ 7785 w 7785"/>
                <a:gd name="connsiteY0" fmla="*/ 0 h 9572"/>
                <a:gd name="connsiteX1" fmla="*/ 3994 w 7785"/>
                <a:gd name="connsiteY1" fmla="*/ 1190 h 9572"/>
                <a:gd name="connsiteX2" fmla="*/ 664 w 7785"/>
                <a:gd name="connsiteY2" fmla="*/ 2091 h 9572"/>
                <a:gd name="connsiteX3" fmla="*/ 0 w 7785"/>
                <a:gd name="connsiteY3" fmla="*/ 6279 h 9572"/>
                <a:gd name="connsiteX4" fmla="*/ 1340 w 7785"/>
                <a:gd name="connsiteY4" fmla="*/ 9572 h 9572"/>
                <a:gd name="connsiteX0" fmla="*/ 5130 w 5130"/>
                <a:gd name="connsiteY0" fmla="*/ 0 h 8757"/>
                <a:gd name="connsiteX1" fmla="*/ 853 w 5130"/>
                <a:gd name="connsiteY1" fmla="*/ 941 h 8757"/>
                <a:gd name="connsiteX2" fmla="*/ 0 w 5130"/>
                <a:gd name="connsiteY2" fmla="*/ 5317 h 8757"/>
                <a:gd name="connsiteX3" fmla="*/ 1721 w 5130"/>
                <a:gd name="connsiteY3" fmla="*/ 8757 h 8757"/>
                <a:gd name="connsiteX0" fmla="*/ 1663 w 3355"/>
                <a:gd name="connsiteY0" fmla="*/ 0 h 8925"/>
                <a:gd name="connsiteX1" fmla="*/ 0 w 3355"/>
                <a:gd name="connsiteY1" fmla="*/ 4997 h 8925"/>
                <a:gd name="connsiteX2" fmla="*/ 3355 w 3355"/>
                <a:gd name="connsiteY2" fmla="*/ 8925 h 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705"/>
            <p:cNvSpPr>
              <a:spLocks/>
            </p:cNvSpPr>
            <p:nvPr/>
          </p:nvSpPr>
          <p:spPr bwMode="auto">
            <a:xfrm>
              <a:off x="5112461" y="2348476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" fmla="*/ 0 w 10000"/>
                <a:gd name="connsiteY0" fmla="*/ 5798 h 5798"/>
                <a:gd name="connsiteX1" fmla="*/ 0 w 10000"/>
                <a:gd name="connsiteY1" fmla="*/ 5798 h 5798"/>
                <a:gd name="connsiteX2" fmla="*/ 4953 w 10000"/>
                <a:gd name="connsiteY2" fmla="*/ 0 h 5798"/>
                <a:gd name="connsiteX3" fmla="*/ 4953 w 10000"/>
                <a:gd name="connsiteY3" fmla="*/ 0 h 5798"/>
                <a:gd name="connsiteX4" fmla="*/ 10000 w 10000"/>
                <a:gd name="connsiteY4" fmla="*/ 1092 h 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706"/>
            <p:cNvSpPr>
              <a:spLocks/>
            </p:cNvSpPr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707"/>
            <p:cNvSpPr>
              <a:spLocks/>
            </p:cNvSpPr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708"/>
            <p:cNvSpPr>
              <a:spLocks/>
            </p:cNvSpPr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" fmla="*/ 0 w 7538"/>
                <a:gd name="connsiteY0" fmla="*/ 0 h 10000"/>
                <a:gd name="connsiteX1" fmla="*/ 5503 w 7538"/>
                <a:gd name="connsiteY1" fmla="*/ 7817 h 10000"/>
                <a:gd name="connsiteX2" fmla="*/ 7538 w 7538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709"/>
            <p:cNvSpPr>
              <a:spLocks/>
            </p:cNvSpPr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Line 713"/>
            <p:cNvSpPr>
              <a:spLocks noChangeShapeType="1"/>
            </p:cNvSpPr>
            <p:nvPr/>
          </p:nvSpPr>
          <p:spPr bwMode="auto">
            <a:xfrm flipH="1" flipV="1">
              <a:off x="6981510" y="2366234"/>
              <a:ext cx="237017" cy="631735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716"/>
            <p:cNvSpPr>
              <a:spLocks/>
            </p:cNvSpPr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722"/>
            <p:cNvSpPr>
              <a:spLocks/>
            </p:cNvSpPr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723"/>
            <p:cNvSpPr>
              <a:spLocks/>
            </p:cNvSpPr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726"/>
            <p:cNvSpPr>
              <a:spLocks/>
            </p:cNvSpPr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729"/>
            <p:cNvSpPr>
              <a:spLocks/>
            </p:cNvSpPr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30"/>
            <p:cNvSpPr>
              <a:spLocks/>
            </p:cNvSpPr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31"/>
            <p:cNvSpPr>
              <a:spLocks/>
            </p:cNvSpPr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80" name="圖片 7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488385" y="-789108"/>
            <a:ext cx="2225421" cy="2261161"/>
          </a:xfrm>
          <a:prstGeom prst="rect">
            <a:avLst/>
          </a:prstGeom>
        </p:spPr>
      </p:pic>
      <p:pic>
        <p:nvPicPr>
          <p:cNvPr id="81" name="圖片 80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332092" y="4143736"/>
            <a:ext cx="2773887" cy="281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1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 userDrawn="1"/>
        </p:nvSpPr>
        <p:spPr>
          <a:xfrm>
            <a:off x="1321392" y="229755"/>
            <a:ext cx="47590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系統背景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3419488" y="885459"/>
            <a:ext cx="321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BACKGROUND</a:t>
            </a:r>
            <a:r>
              <a:rPr lang="zh-TW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en-US" altLang="zh-TW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OF </a:t>
            </a:r>
            <a:r>
              <a:rPr lang="en-US" altLang="zh-TW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SYSTEM 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29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30" name="等腰三角形 29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425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4" grpId="0"/>
      <p:bldP spid="2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47590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3419488" y="885459"/>
            <a:ext cx="321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FUNCTION OF </a:t>
            </a:r>
            <a:r>
              <a:rPr lang="en-US" altLang="zh-TW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SYSTEM 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33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34" name="等腰三角形 33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769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47590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使用案例圖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3419488" y="885459"/>
            <a:ext cx="321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USE</a:t>
            </a:r>
            <a:r>
              <a:rPr lang="en-US" altLang="zh-TW" sz="1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 CASE DIAGRAM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32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33" name="等腰三角形 32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630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5340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活動圖 </a:t>
            </a:r>
            <a:r>
              <a:rPr lang="en-US" altLang="zh-TW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登入</a:t>
            </a:r>
            <a:r>
              <a:rPr lang="en-US" altLang="zh-TW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2250135" y="885459"/>
            <a:ext cx="465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ACTIVITY DIAGRAM – LOGIN/LOGOUT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32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33" name="等腰三角形 32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22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5340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活動圖 </a:t>
            </a:r>
            <a:r>
              <a:rPr lang="en-US" altLang="zh-TW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虛擬錢包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2250135" y="885459"/>
            <a:ext cx="48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ACTIVITY DIAGRAM – VIRTUAL WALLET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31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32" name="等腰三角形 31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170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5340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活動圖 </a:t>
            </a:r>
            <a:r>
              <a:rPr lang="en-US" altLang="zh-TW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訂購商品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2250135" y="885459"/>
            <a:ext cx="48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ACTIVITY DIAGRAM – ORDER PRODUCT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24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29" name="等腰三角形 28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286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 userDrawn="1"/>
        </p:nvSpPr>
        <p:spPr>
          <a:xfrm>
            <a:off x="9884780" y="341452"/>
            <a:ext cx="1203768" cy="120376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 userDrawn="1"/>
        </p:nvSpPr>
        <p:spPr>
          <a:xfrm>
            <a:off x="10683433" y="1012785"/>
            <a:ext cx="532435" cy="5324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10592375" y="120568"/>
            <a:ext cx="841094" cy="841094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 userDrawn="1"/>
        </p:nvSpPr>
        <p:spPr>
          <a:xfrm flipH="1">
            <a:off x="10380080" y="179887"/>
            <a:ext cx="361228" cy="361228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119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EEFFFF"/>
              </a:gs>
              <a:gs pos="100000">
                <a:srgbClr val="DDFFFF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48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3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4.wdp"/><Relationship Id="rId5" Type="http://schemas.openxmlformats.org/officeDocument/2006/relationships/image" Target="../media/image8.png"/><Relationship Id="rId4" Type="http://schemas.openxmlformats.org/officeDocument/2006/relationships/image" Target="../media/image7.emf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3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4.wdp"/><Relationship Id="rId5" Type="http://schemas.openxmlformats.org/officeDocument/2006/relationships/image" Target="../media/image8.png"/><Relationship Id="rId4" Type="http://schemas.openxmlformats.org/officeDocument/2006/relationships/image" Target="../media/image7.emf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microsoft.com/office/2007/relationships/hdphoto" Target="../media/hdphoto6.wdp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68594" t="65577" b="15737"/>
          <a:stretch/>
        </p:blipFill>
        <p:spPr>
          <a:xfrm>
            <a:off x="0" y="0"/>
            <a:ext cx="6289658" cy="3743325"/>
          </a:xfrm>
          <a:prstGeom prst="rect">
            <a:avLst/>
          </a:prstGeom>
        </p:spPr>
      </p:pic>
      <p:pic>
        <p:nvPicPr>
          <p:cNvPr id="5" name="图片 22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lum bright="2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7550"/>
          <a:stretch>
            <a:fillRect/>
          </a:stretch>
        </p:blipFill>
        <p:spPr>
          <a:xfrm rot="19048470">
            <a:off x="7724422" y="2530588"/>
            <a:ext cx="10013678" cy="3252438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7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5846" flipV="1">
            <a:off x="2806938" y="157977"/>
            <a:ext cx="6018457" cy="653729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01580" flipV="1">
            <a:off x="-49843" y="4572793"/>
            <a:ext cx="2225421" cy="226116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972102" y="4678327"/>
            <a:ext cx="2773887" cy="281843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216806" y="3518625"/>
            <a:ext cx="6149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10946010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劉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姿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妘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10946013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趙　晴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10946029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李嘉羚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10946040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簡彣倞　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N1093719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張筠庭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173110" y="2080875"/>
            <a:ext cx="5231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網路購物系統</a:t>
            </a:r>
            <a:endParaRPr lang="zh-TW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53635" y="2299297"/>
            <a:ext cx="13048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UML</a:t>
            </a:r>
            <a:b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物件</a:t>
            </a: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導向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4015018" y="2313992"/>
            <a:ext cx="45719" cy="194800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216806" y="3004385"/>
            <a:ext cx="5231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ONLINE SHOPPING SYSTEM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4283038" y="3399575"/>
            <a:ext cx="5878651" cy="145888"/>
            <a:chOff x="4283038" y="3399575"/>
            <a:chExt cx="5878651" cy="145888"/>
          </a:xfrm>
        </p:grpSpPr>
        <p:cxnSp>
          <p:nvCxnSpPr>
            <p:cNvPr id="22" name="直線接點 21"/>
            <p:cNvCxnSpPr/>
            <p:nvPr/>
          </p:nvCxnSpPr>
          <p:spPr>
            <a:xfrm flipH="1">
              <a:off x="4283038" y="3464246"/>
              <a:ext cx="5803354" cy="0"/>
            </a:xfrm>
            <a:prstGeom prst="line">
              <a:avLst/>
            </a:prstGeom>
            <a:ln w="28575">
              <a:gradFill flip="none" rotWithShape="1">
                <a:gsLst>
                  <a:gs pos="47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圓角矩形 22"/>
            <p:cNvSpPr/>
            <p:nvPr/>
          </p:nvSpPr>
          <p:spPr>
            <a:xfrm rot="16200000" flipH="1">
              <a:off x="10013448" y="3397222"/>
              <a:ext cx="145888" cy="150594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723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7" grpId="0" animBg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62" y="1354298"/>
            <a:ext cx="6883324" cy="54031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26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40" y="1354298"/>
            <a:ext cx="5435569" cy="54031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811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68594" t="65577" b="15737"/>
          <a:stretch/>
        </p:blipFill>
        <p:spPr>
          <a:xfrm>
            <a:off x="0" y="0"/>
            <a:ext cx="6289658" cy="3743325"/>
          </a:xfrm>
          <a:prstGeom prst="rect">
            <a:avLst/>
          </a:prstGeom>
        </p:spPr>
      </p:pic>
      <p:pic>
        <p:nvPicPr>
          <p:cNvPr id="5" name="图片 22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lum bright="2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7550"/>
          <a:stretch>
            <a:fillRect/>
          </a:stretch>
        </p:blipFill>
        <p:spPr>
          <a:xfrm rot="19048470">
            <a:off x="7724422" y="2530588"/>
            <a:ext cx="10013678" cy="3252438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7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5846" flipV="1">
            <a:off x="2806938" y="157977"/>
            <a:ext cx="6018457" cy="653729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01580" flipV="1">
            <a:off x="-49843" y="4572793"/>
            <a:ext cx="2225421" cy="226116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972102" y="4678327"/>
            <a:ext cx="2773887" cy="281843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216806" y="3518625"/>
            <a:ext cx="6149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10946010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劉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姿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妘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10946013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趙　晴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10946029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李嘉羚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10946040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簡彣倞　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N1093719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張筠庭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173110" y="2080875"/>
            <a:ext cx="5231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網路購物系統</a:t>
            </a:r>
            <a:endParaRPr lang="zh-TW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53635" y="2299297"/>
            <a:ext cx="13048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UML</a:t>
            </a:r>
            <a:b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物件</a:t>
            </a: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導向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4015018" y="2313992"/>
            <a:ext cx="45719" cy="194800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216806" y="3004385"/>
            <a:ext cx="5231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ONLINE SHOPPING SYSTEM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4283038" y="3399575"/>
            <a:ext cx="5878651" cy="145888"/>
            <a:chOff x="4283038" y="3399575"/>
            <a:chExt cx="5878651" cy="145888"/>
          </a:xfrm>
        </p:grpSpPr>
        <p:cxnSp>
          <p:nvCxnSpPr>
            <p:cNvPr id="22" name="直線接點 21"/>
            <p:cNvCxnSpPr/>
            <p:nvPr/>
          </p:nvCxnSpPr>
          <p:spPr>
            <a:xfrm flipH="1">
              <a:off x="4283038" y="3464246"/>
              <a:ext cx="5803354" cy="0"/>
            </a:xfrm>
            <a:prstGeom prst="line">
              <a:avLst/>
            </a:prstGeom>
            <a:ln w="28575">
              <a:gradFill flip="none" rotWithShape="1">
                <a:gsLst>
                  <a:gs pos="47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圓角矩形 22"/>
            <p:cNvSpPr/>
            <p:nvPr/>
          </p:nvSpPr>
          <p:spPr>
            <a:xfrm rot="16200000" flipH="1">
              <a:off x="10013448" y="3397222"/>
              <a:ext cx="145888" cy="150594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3959274" y="5193020"/>
            <a:ext cx="4436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報告結束謝謝大家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899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7" grpId="0" animBg="1"/>
      <p:bldP spid="18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5435" y="2442727"/>
            <a:ext cx="25927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  錄</a:t>
            </a:r>
            <a:endParaRPr lang="zh-TW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-73724" y="3550723"/>
            <a:ext cx="3211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CONTENT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937448" y="1441325"/>
            <a:ext cx="44006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系統介紹</a:t>
            </a:r>
            <a:endParaRPr lang="zh-TW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937448" y="2916959"/>
            <a:ext cx="3257734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使用案例圖</a:t>
            </a:r>
            <a:endParaRPr lang="zh-TW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937448" y="4392593"/>
            <a:ext cx="2386703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活動圖</a:t>
            </a:r>
            <a:endParaRPr lang="zh-TW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945492" y="1459404"/>
            <a:ext cx="733280" cy="751362"/>
            <a:chOff x="3945492" y="1459404"/>
            <a:chExt cx="733280" cy="751362"/>
          </a:xfrm>
        </p:grpSpPr>
        <p:sp>
          <p:nvSpPr>
            <p:cNvPr id="14" name="套索 13"/>
            <p:cNvSpPr/>
            <p:nvPr/>
          </p:nvSpPr>
          <p:spPr>
            <a:xfrm rot="3605521">
              <a:off x="3945492" y="1459404"/>
              <a:ext cx="733280" cy="733280"/>
            </a:xfrm>
            <a:prstGeom prst="chord">
              <a:avLst>
                <a:gd name="adj1" fmla="val 2700000"/>
                <a:gd name="adj2" fmla="val 16291646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6000">
                  <a:srgbClr val="00B0F0"/>
                </a:gs>
                <a:gs pos="10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/>
            <p:cNvCxnSpPr/>
            <p:nvPr/>
          </p:nvCxnSpPr>
          <p:spPr>
            <a:xfrm flipV="1">
              <a:off x="4276956" y="1710142"/>
              <a:ext cx="398764" cy="500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字方塊 17"/>
          <p:cNvSpPr txBox="1"/>
          <p:nvPr/>
        </p:nvSpPr>
        <p:spPr>
          <a:xfrm>
            <a:off x="4097548" y="1502878"/>
            <a:ext cx="71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3945492" y="2877166"/>
            <a:ext cx="733280" cy="751362"/>
            <a:chOff x="3945492" y="1459404"/>
            <a:chExt cx="733280" cy="751362"/>
          </a:xfrm>
        </p:grpSpPr>
        <p:sp>
          <p:nvSpPr>
            <p:cNvPr id="20" name="套索 19"/>
            <p:cNvSpPr/>
            <p:nvPr/>
          </p:nvSpPr>
          <p:spPr>
            <a:xfrm rot="3605521">
              <a:off x="3945492" y="1459404"/>
              <a:ext cx="733280" cy="733280"/>
            </a:xfrm>
            <a:prstGeom prst="chord">
              <a:avLst>
                <a:gd name="adj1" fmla="val 2700000"/>
                <a:gd name="adj2" fmla="val 16291646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6000">
                  <a:srgbClr val="00B0F0"/>
                </a:gs>
                <a:gs pos="10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接點 20"/>
            <p:cNvCxnSpPr/>
            <p:nvPr/>
          </p:nvCxnSpPr>
          <p:spPr>
            <a:xfrm flipV="1">
              <a:off x="4276956" y="1710142"/>
              <a:ext cx="398764" cy="500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4097548" y="2920640"/>
            <a:ext cx="71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3945492" y="4392593"/>
            <a:ext cx="733280" cy="751362"/>
            <a:chOff x="3945492" y="1459404"/>
            <a:chExt cx="733280" cy="751362"/>
          </a:xfrm>
        </p:grpSpPr>
        <p:sp>
          <p:nvSpPr>
            <p:cNvPr id="24" name="套索 23"/>
            <p:cNvSpPr/>
            <p:nvPr/>
          </p:nvSpPr>
          <p:spPr>
            <a:xfrm rot="3605521">
              <a:off x="3945492" y="1459404"/>
              <a:ext cx="733280" cy="733280"/>
            </a:xfrm>
            <a:prstGeom prst="chord">
              <a:avLst>
                <a:gd name="adj1" fmla="val 2700000"/>
                <a:gd name="adj2" fmla="val 16291646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6000">
                  <a:srgbClr val="00B0F0"/>
                </a:gs>
                <a:gs pos="10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接點 24"/>
            <p:cNvCxnSpPr/>
            <p:nvPr/>
          </p:nvCxnSpPr>
          <p:spPr>
            <a:xfrm flipV="1">
              <a:off x="4276956" y="1710142"/>
              <a:ext cx="398764" cy="500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字方塊 25"/>
          <p:cNvSpPr txBox="1"/>
          <p:nvPr/>
        </p:nvSpPr>
        <p:spPr>
          <a:xfrm>
            <a:off x="4097548" y="4436067"/>
            <a:ext cx="71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59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/>
      <p:bldP spid="12" grpId="0"/>
      <p:bldP spid="13" grpId="0"/>
      <p:bldP spid="18" grpId="0"/>
      <p:bldP spid="22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37" y="2134596"/>
            <a:ext cx="3297639" cy="1869090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5139160" y="3913475"/>
            <a:ext cx="2558007" cy="646331"/>
            <a:chOff x="5139160" y="3913475"/>
            <a:chExt cx="2558007" cy="646331"/>
          </a:xfrm>
        </p:grpSpPr>
        <p:sp>
          <p:nvSpPr>
            <p:cNvPr id="8" name="文字方塊 7"/>
            <p:cNvSpPr txBox="1"/>
            <p:nvPr/>
          </p:nvSpPr>
          <p:spPr>
            <a:xfrm>
              <a:off x="5656326" y="3913475"/>
              <a:ext cx="2040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系統背景</a:t>
              </a:r>
              <a:endPara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0" name="组合 24"/>
            <p:cNvGrpSpPr/>
            <p:nvPr/>
          </p:nvGrpSpPr>
          <p:grpSpPr>
            <a:xfrm>
              <a:off x="5139160" y="4003686"/>
              <a:ext cx="366694" cy="465909"/>
              <a:chOff x="447675" y="367239"/>
              <a:chExt cx="426174" cy="541481"/>
            </a:xfrm>
          </p:grpSpPr>
          <p:sp>
            <p:nvSpPr>
              <p:cNvPr id="11" name="等腰三角形 10"/>
              <p:cNvSpPr/>
              <p:nvPr/>
            </p:nvSpPr>
            <p:spPr>
              <a:xfrm rot="5400000">
                <a:off x="414282" y="400632"/>
                <a:ext cx="484204" cy="417418"/>
              </a:xfrm>
              <a:prstGeom prst="triangle">
                <a:avLst/>
              </a:prstGeom>
              <a:solidFill>
                <a:srgbClr val="0033CC">
                  <a:alpha val="7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5400000">
                <a:off x="493982" y="528852"/>
                <a:ext cx="408004" cy="351731"/>
              </a:xfrm>
              <a:prstGeom prst="triangl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" name="群組 16"/>
          <p:cNvGrpSpPr/>
          <p:nvPr/>
        </p:nvGrpSpPr>
        <p:grpSpPr>
          <a:xfrm>
            <a:off x="5139160" y="4685156"/>
            <a:ext cx="2558007" cy="646331"/>
            <a:chOff x="5139160" y="4685156"/>
            <a:chExt cx="2558007" cy="646331"/>
          </a:xfrm>
        </p:grpSpPr>
        <p:sp>
          <p:nvSpPr>
            <p:cNvPr id="9" name="文字方塊 8"/>
            <p:cNvSpPr txBox="1"/>
            <p:nvPr/>
          </p:nvSpPr>
          <p:spPr>
            <a:xfrm>
              <a:off x="5656326" y="4685156"/>
              <a:ext cx="2040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3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r>
                <a:rPr lang="zh-TW" altLang="en-US" dirty="0"/>
                <a:t>系統功能</a:t>
              </a:r>
              <a:endParaRPr lang="en-US" altLang="zh-TW" dirty="0"/>
            </a:p>
          </p:txBody>
        </p:sp>
        <p:grpSp>
          <p:nvGrpSpPr>
            <p:cNvPr id="13" name="组合 24"/>
            <p:cNvGrpSpPr/>
            <p:nvPr/>
          </p:nvGrpSpPr>
          <p:grpSpPr>
            <a:xfrm>
              <a:off x="5139160" y="4775367"/>
              <a:ext cx="366694" cy="465909"/>
              <a:chOff x="447675" y="367239"/>
              <a:chExt cx="426174" cy="541481"/>
            </a:xfrm>
          </p:grpSpPr>
          <p:sp>
            <p:nvSpPr>
              <p:cNvPr id="14" name="等腰三角形 13"/>
              <p:cNvSpPr/>
              <p:nvPr/>
            </p:nvSpPr>
            <p:spPr>
              <a:xfrm rot="5400000">
                <a:off x="414282" y="400632"/>
                <a:ext cx="484204" cy="417418"/>
              </a:xfrm>
              <a:prstGeom prst="triangle">
                <a:avLst/>
              </a:prstGeom>
              <a:solidFill>
                <a:srgbClr val="0033CC">
                  <a:alpha val="7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5400000">
                <a:off x="493982" y="528852"/>
                <a:ext cx="408004" cy="351731"/>
              </a:xfrm>
              <a:prstGeom prst="triangl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4421739" y="2443516"/>
            <a:ext cx="2986057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系統介紹</a:t>
            </a:r>
          </a:p>
        </p:txBody>
      </p:sp>
      <p:grpSp>
        <p:nvGrpSpPr>
          <p:cNvPr id="24" name="群組 23"/>
          <p:cNvGrpSpPr/>
          <p:nvPr/>
        </p:nvGrpSpPr>
        <p:grpSpPr>
          <a:xfrm>
            <a:off x="2938763" y="2104718"/>
            <a:ext cx="1253872" cy="1284791"/>
            <a:chOff x="3945492" y="1459404"/>
            <a:chExt cx="733280" cy="751362"/>
          </a:xfrm>
        </p:grpSpPr>
        <p:sp>
          <p:nvSpPr>
            <p:cNvPr id="25" name="套索 24"/>
            <p:cNvSpPr/>
            <p:nvPr/>
          </p:nvSpPr>
          <p:spPr>
            <a:xfrm rot="3605521">
              <a:off x="3945492" y="1459404"/>
              <a:ext cx="733280" cy="733280"/>
            </a:xfrm>
            <a:prstGeom prst="chord">
              <a:avLst>
                <a:gd name="adj1" fmla="val 2700000"/>
                <a:gd name="adj2" fmla="val 16291646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6000">
                  <a:srgbClr val="00B0F0"/>
                </a:gs>
                <a:gs pos="10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/>
            <p:cNvCxnSpPr/>
            <p:nvPr/>
          </p:nvCxnSpPr>
          <p:spPr>
            <a:xfrm flipV="1">
              <a:off x="4276956" y="1710142"/>
              <a:ext cx="398764" cy="500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/>
          <p:cNvSpPr txBox="1"/>
          <p:nvPr/>
        </p:nvSpPr>
        <p:spPr>
          <a:xfrm>
            <a:off x="3234999" y="2243387"/>
            <a:ext cx="59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1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83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群組 97"/>
          <p:cNvGrpSpPr/>
          <p:nvPr/>
        </p:nvGrpSpPr>
        <p:grpSpPr>
          <a:xfrm rot="3853467" flipH="1">
            <a:off x="1610548" y="3836747"/>
            <a:ext cx="697399" cy="1047871"/>
            <a:chOff x="5283200" y="1257300"/>
            <a:chExt cx="1259700" cy="1892752"/>
          </a:xfrm>
          <a:solidFill>
            <a:srgbClr val="7F7F7F"/>
          </a:solidFill>
        </p:grpSpPr>
        <p:sp>
          <p:nvSpPr>
            <p:cNvPr id="99" name="橢圓 98"/>
            <p:cNvSpPr/>
            <p:nvPr/>
          </p:nvSpPr>
          <p:spPr>
            <a:xfrm>
              <a:off x="5283200" y="1257300"/>
              <a:ext cx="406400" cy="40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橢圓 99"/>
            <p:cNvSpPr/>
            <p:nvPr/>
          </p:nvSpPr>
          <p:spPr>
            <a:xfrm>
              <a:off x="5689600" y="14224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/>
            <p:cNvSpPr/>
            <p:nvPr/>
          </p:nvSpPr>
          <p:spPr>
            <a:xfrm>
              <a:off x="5943600" y="150711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/>
            <p:cNvSpPr/>
            <p:nvPr/>
          </p:nvSpPr>
          <p:spPr>
            <a:xfrm>
              <a:off x="6362900" y="1706348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102"/>
            <p:cNvSpPr/>
            <p:nvPr/>
          </p:nvSpPr>
          <p:spPr>
            <a:xfrm>
              <a:off x="6159600" y="1600200"/>
              <a:ext cx="198000" cy="19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橢圓 103"/>
            <p:cNvSpPr/>
            <p:nvPr/>
          </p:nvSpPr>
          <p:spPr>
            <a:xfrm rot="663723">
              <a:off x="5362698" y="1773435"/>
              <a:ext cx="966500" cy="657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橢圓 104"/>
            <p:cNvSpPr/>
            <p:nvPr/>
          </p:nvSpPr>
          <p:spPr>
            <a:xfrm rot="806396">
              <a:off x="5698454" y="2051833"/>
              <a:ext cx="523591" cy="10982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月亮 105"/>
            <p:cNvSpPr/>
            <p:nvPr/>
          </p:nvSpPr>
          <p:spPr>
            <a:xfrm rot="20397165" flipH="1">
              <a:off x="5578158" y="2122698"/>
              <a:ext cx="330712" cy="873923"/>
            </a:xfrm>
            <a:prstGeom prst="moon">
              <a:avLst>
                <a:gd name="adj" fmla="val 691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6" name="群組 205"/>
          <p:cNvGrpSpPr/>
          <p:nvPr/>
        </p:nvGrpSpPr>
        <p:grpSpPr>
          <a:xfrm rot="4354118" flipH="1">
            <a:off x="7510850" y="1514028"/>
            <a:ext cx="697399" cy="1047871"/>
            <a:chOff x="5283200" y="1257300"/>
            <a:chExt cx="1259700" cy="1892752"/>
          </a:xfrm>
          <a:solidFill>
            <a:schemeClr val="bg1">
              <a:lumMod val="75000"/>
            </a:schemeClr>
          </a:solidFill>
        </p:grpSpPr>
        <p:sp>
          <p:nvSpPr>
            <p:cNvPr id="207" name="橢圓 206"/>
            <p:cNvSpPr/>
            <p:nvPr/>
          </p:nvSpPr>
          <p:spPr>
            <a:xfrm>
              <a:off x="5283200" y="1257300"/>
              <a:ext cx="406400" cy="40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橢圓 207"/>
            <p:cNvSpPr/>
            <p:nvPr/>
          </p:nvSpPr>
          <p:spPr>
            <a:xfrm>
              <a:off x="5689600" y="14224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橢圓 208"/>
            <p:cNvSpPr/>
            <p:nvPr/>
          </p:nvSpPr>
          <p:spPr>
            <a:xfrm>
              <a:off x="5943600" y="150711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橢圓 209"/>
            <p:cNvSpPr/>
            <p:nvPr/>
          </p:nvSpPr>
          <p:spPr>
            <a:xfrm>
              <a:off x="6362900" y="1706348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1" name="橢圓 210"/>
            <p:cNvSpPr/>
            <p:nvPr/>
          </p:nvSpPr>
          <p:spPr>
            <a:xfrm>
              <a:off x="6159600" y="1600200"/>
              <a:ext cx="198000" cy="19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橢圓 211"/>
            <p:cNvSpPr/>
            <p:nvPr/>
          </p:nvSpPr>
          <p:spPr>
            <a:xfrm rot="663723">
              <a:off x="5362698" y="1773435"/>
              <a:ext cx="966500" cy="657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橢圓 212"/>
            <p:cNvSpPr/>
            <p:nvPr/>
          </p:nvSpPr>
          <p:spPr>
            <a:xfrm rot="806396">
              <a:off x="5698454" y="2051833"/>
              <a:ext cx="523591" cy="10982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月亮 213"/>
            <p:cNvSpPr/>
            <p:nvPr/>
          </p:nvSpPr>
          <p:spPr>
            <a:xfrm rot="20397165" flipH="1">
              <a:off x="5578158" y="2122698"/>
              <a:ext cx="330712" cy="873923"/>
            </a:xfrm>
            <a:prstGeom prst="moon">
              <a:avLst>
                <a:gd name="adj" fmla="val 691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7" name="群組 196"/>
          <p:cNvGrpSpPr/>
          <p:nvPr/>
        </p:nvGrpSpPr>
        <p:grpSpPr>
          <a:xfrm rot="4234729">
            <a:off x="9079624" y="2517120"/>
            <a:ext cx="697399" cy="1047871"/>
            <a:chOff x="5283200" y="1257300"/>
            <a:chExt cx="1259700" cy="1892752"/>
          </a:xfrm>
          <a:solidFill>
            <a:schemeClr val="bg1">
              <a:lumMod val="50000"/>
            </a:schemeClr>
          </a:solidFill>
        </p:grpSpPr>
        <p:sp>
          <p:nvSpPr>
            <p:cNvPr id="198" name="橢圓 197"/>
            <p:cNvSpPr/>
            <p:nvPr/>
          </p:nvSpPr>
          <p:spPr>
            <a:xfrm>
              <a:off x="5283200" y="1257300"/>
              <a:ext cx="406400" cy="40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橢圓 198"/>
            <p:cNvSpPr/>
            <p:nvPr/>
          </p:nvSpPr>
          <p:spPr>
            <a:xfrm>
              <a:off x="5689600" y="14224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橢圓 199"/>
            <p:cNvSpPr/>
            <p:nvPr/>
          </p:nvSpPr>
          <p:spPr>
            <a:xfrm>
              <a:off x="5943600" y="150711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橢圓 200"/>
            <p:cNvSpPr/>
            <p:nvPr/>
          </p:nvSpPr>
          <p:spPr>
            <a:xfrm>
              <a:off x="6362900" y="1706348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橢圓 201"/>
            <p:cNvSpPr/>
            <p:nvPr/>
          </p:nvSpPr>
          <p:spPr>
            <a:xfrm>
              <a:off x="6159600" y="1600200"/>
              <a:ext cx="198000" cy="19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橢圓 202"/>
            <p:cNvSpPr/>
            <p:nvPr/>
          </p:nvSpPr>
          <p:spPr>
            <a:xfrm rot="663723">
              <a:off x="5362698" y="1773435"/>
              <a:ext cx="966500" cy="657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橢圓 203"/>
            <p:cNvSpPr/>
            <p:nvPr/>
          </p:nvSpPr>
          <p:spPr>
            <a:xfrm rot="806396">
              <a:off x="5698454" y="2051833"/>
              <a:ext cx="523591" cy="10982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月亮 204"/>
            <p:cNvSpPr/>
            <p:nvPr/>
          </p:nvSpPr>
          <p:spPr>
            <a:xfrm rot="20397165" flipH="1">
              <a:off x="5578158" y="2122698"/>
              <a:ext cx="330712" cy="873923"/>
            </a:xfrm>
            <a:prstGeom prst="moon">
              <a:avLst>
                <a:gd name="adj" fmla="val 691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/>
          <p:cNvGrpSpPr/>
          <p:nvPr/>
        </p:nvGrpSpPr>
        <p:grpSpPr>
          <a:xfrm rot="4037740" flipH="1">
            <a:off x="5289407" y="2234368"/>
            <a:ext cx="697399" cy="1047871"/>
            <a:chOff x="5283200" y="1257300"/>
            <a:chExt cx="1259700" cy="1892752"/>
          </a:xfrm>
          <a:solidFill>
            <a:schemeClr val="bg1">
              <a:lumMod val="75000"/>
            </a:schemeClr>
          </a:solidFill>
        </p:grpSpPr>
        <p:sp>
          <p:nvSpPr>
            <p:cNvPr id="176" name="橢圓 175"/>
            <p:cNvSpPr/>
            <p:nvPr/>
          </p:nvSpPr>
          <p:spPr>
            <a:xfrm>
              <a:off x="5283200" y="1257300"/>
              <a:ext cx="406400" cy="40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橢圓 176"/>
            <p:cNvSpPr/>
            <p:nvPr/>
          </p:nvSpPr>
          <p:spPr>
            <a:xfrm>
              <a:off x="5689600" y="14224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橢圓 177"/>
            <p:cNvSpPr/>
            <p:nvPr/>
          </p:nvSpPr>
          <p:spPr>
            <a:xfrm>
              <a:off x="5943600" y="150711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橢圓 178"/>
            <p:cNvSpPr/>
            <p:nvPr/>
          </p:nvSpPr>
          <p:spPr>
            <a:xfrm>
              <a:off x="6362900" y="1706348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橢圓 179"/>
            <p:cNvSpPr/>
            <p:nvPr/>
          </p:nvSpPr>
          <p:spPr>
            <a:xfrm>
              <a:off x="6159600" y="1600200"/>
              <a:ext cx="198000" cy="19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橢圓 180"/>
            <p:cNvSpPr/>
            <p:nvPr/>
          </p:nvSpPr>
          <p:spPr>
            <a:xfrm rot="663723">
              <a:off x="5362698" y="1773435"/>
              <a:ext cx="966500" cy="657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橢圓 181"/>
            <p:cNvSpPr/>
            <p:nvPr/>
          </p:nvSpPr>
          <p:spPr>
            <a:xfrm rot="806396">
              <a:off x="5698454" y="2051833"/>
              <a:ext cx="523591" cy="10982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月亮 182"/>
            <p:cNvSpPr/>
            <p:nvPr/>
          </p:nvSpPr>
          <p:spPr>
            <a:xfrm rot="20397165" flipH="1">
              <a:off x="5578158" y="2122698"/>
              <a:ext cx="330712" cy="873923"/>
            </a:xfrm>
            <a:prstGeom prst="moon">
              <a:avLst>
                <a:gd name="adj" fmla="val 691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4" name="群組 183"/>
          <p:cNvGrpSpPr/>
          <p:nvPr/>
        </p:nvGrpSpPr>
        <p:grpSpPr>
          <a:xfrm rot="4243473">
            <a:off x="6897903" y="3220684"/>
            <a:ext cx="697399" cy="1047871"/>
            <a:chOff x="5283200" y="1257300"/>
            <a:chExt cx="1259700" cy="1892752"/>
          </a:xfrm>
          <a:solidFill>
            <a:schemeClr val="bg1">
              <a:lumMod val="75000"/>
            </a:schemeClr>
          </a:solidFill>
        </p:grpSpPr>
        <p:sp>
          <p:nvSpPr>
            <p:cNvPr id="185" name="橢圓 184"/>
            <p:cNvSpPr/>
            <p:nvPr/>
          </p:nvSpPr>
          <p:spPr>
            <a:xfrm>
              <a:off x="5283200" y="1257300"/>
              <a:ext cx="406400" cy="40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橢圓 185"/>
            <p:cNvSpPr/>
            <p:nvPr/>
          </p:nvSpPr>
          <p:spPr>
            <a:xfrm>
              <a:off x="5689600" y="14224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橢圓 186"/>
            <p:cNvSpPr/>
            <p:nvPr/>
          </p:nvSpPr>
          <p:spPr>
            <a:xfrm>
              <a:off x="5943600" y="150711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橢圓 187"/>
            <p:cNvSpPr/>
            <p:nvPr/>
          </p:nvSpPr>
          <p:spPr>
            <a:xfrm>
              <a:off x="6362900" y="1706348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橢圓 188"/>
            <p:cNvSpPr/>
            <p:nvPr/>
          </p:nvSpPr>
          <p:spPr>
            <a:xfrm>
              <a:off x="6159600" y="1600200"/>
              <a:ext cx="198000" cy="19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橢圓 189"/>
            <p:cNvSpPr/>
            <p:nvPr/>
          </p:nvSpPr>
          <p:spPr>
            <a:xfrm rot="663723">
              <a:off x="5362698" y="1773435"/>
              <a:ext cx="966500" cy="657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橢圓 190"/>
            <p:cNvSpPr/>
            <p:nvPr/>
          </p:nvSpPr>
          <p:spPr>
            <a:xfrm rot="806396">
              <a:off x="5698454" y="2051833"/>
              <a:ext cx="523591" cy="10982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月亮 191"/>
            <p:cNvSpPr/>
            <p:nvPr/>
          </p:nvSpPr>
          <p:spPr>
            <a:xfrm rot="20397165" flipH="1">
              <a:off x="5578158" y="2122698"/>
              <a:ext cx="330712" cy="873923"/>
            </a:xfrm>
            <a:prstGeom prst="moon">
              <a:avLst>
                <a:gd name="adj" fmla="val 691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/>
          <p:cNvGrpSpPr/>
          <p:nvPr/>
        </p:nvGrpSpPr>
        <p:grpSpPr>
          <a:xfrm rot="4201592">
            <a:off x="3026351" y="4586177"/>
            <a:ext cx="697399" cy="1047871"/>
            <a:chOff x="5283200" y="1257300"/>
            <a:chExt cx="1259700" cy="1892752"/>
          </a:xfrm>
          <a:solidFill>
            <a:schemeClr val="bg1">
              <a:lumMod val="75000"/>
            </a:schemeClr>
          </a:solidFill>
        </p:grpSpPr>
        <p:sp>
          <p:nvSpPr>
            <p:cNvPr id="53" name="橢圓 52"/>
            <p:cNvSpPr/>
            <p:nvPr/>
          </p:nvSpPr>
          <p:spPr>
            <a:xfrm>
              <a:off x="5283200" y="1257300"/>
              <a:ext cx="406400" cy="40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5689600" y="14224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5943600" y="150711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6362900" y="1706348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6159600" y="1600200"/>
              <a:ext cx="198000" cy="19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 rot="663723">
              <a:off x="5362698" y="1773435"/>
              <a:ext cx="966500" cy="657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/>
            <p:cNvSpPr/>
            <p:nvPr/>
          </p:nvSpPr>
          <p:spPr>
            <a:xfrm rot="806396">
              <a:off x="5698454" y="2051833"/>
              <a:ext cx="523591" cy="10982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月亮 59"/>
            <p:cNvSpPr/>
            <p:nvPr/>
          </p:nvSpPr>
          <p:spPr>
            <a:xfrm rot="20397165" flipH="1">
              <a:off x="5578158" y="2122698"/>
              <a:ext cx="330712" cy="873923"/>
            </a:xfrm>
            <a:prstGeom prst="moon">
              <a:avLst>
                <a:gd name="adj" fmla="val 691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2469378" y="4230216"/>
            <a:ext cx="1787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網路時代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1" name="群組 60"/>
          <p:cNvGrpSpPr/>
          <p:nvPr/>
        </p:nvGrpSpPr>
        <p:grpSpPr>
          <a:xfrm rot="3100125" flipH="1">
            <a:off x="3280805" y="2952586"/>
            <a:ext cx="697399" cy="1047871"/>
            <a:chOff x="5283200" y="1257300"/>
            <a:chExt cx="1259700" cy="1892752"/>
          </a:xfrm>
          <a:solidFill>
            <a:schemeClr val="bg1">
              <a:lumMod val="75000"/>
            </a:schemeClr>
          </a:solidFill>
        </p:grpSpPr>
        <p:sp>
          <p:nvSpPr>
            <p:cNvPr id="62" name="橢圓 61"/>
            <p:cNvSpPr/>
            <p:nvPr/>
          </p:nvSpPr>
          <p:spPr>
            <a:xfrm>
              <a:off x="5283200" y="1257300"/>
              <a:ext cx="406400" cy="40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/>
          </p:nvSpPr>
          <p:spPr>
            <a:xfrm>
              <a:off x="5689600" y="14224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5943600" y="150711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6362900" y="1706348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6159600" y="1600200"/>
              <a:ext cx="198000" cy="19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/>
            <p:cNvSpPr/>
            <p:nvPr/>
          </p:nvSpPr>
          <p:spPr>
            <a:xfrm rot="663723">
              <a:off x="5362698" y="1773435"/>
              <a:ext cx="966500" cy="657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/>
            <p:cNvSpPr/>
            <p:nvPr/>
          </p:nvSpPr>
          <p:spPr>
            <a:xfrm rot="806396">
              <a:off x="5698454" y="2051833"/>
              <a:ext cx="523591" cy="10982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月亮 68"/>
            <p:cNvSpPr/>
            <p:nvPr/>
          </p:nvSpPr>
          <p:spPr>
            <a:xfrm rot="20397165" flipH="1">
              <a:off x="5578158" y="2122698"/>
              <a:ext cx="330712" cy="873923"/>
            </a:xfrm>
            <a:prstGeom prst="moon">
              <a:avLst>
                <a:gd name="adj" fmla="val 691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9" name="群組 88"/>
          <p:cNvGrpSpPr/>
          <p:nvPr/>
        </p:nvGrpSpPr>
        <p:grpSpPr>
          <a:xfrm rot="4222916">
            <a:off x="4819255" y="3865579"/>
            <a:ext cx="697399" cy="1047871"/>
            <a:chOff x="5283200" y="1257300"/>
            <a:chExt cx="1259700" cy="1892752"/>
          </a:xfrm>
          <a:solidFill>
            <a:schemeClr val="bg1">
              <a:lumMod val="75000"/>
            </a:schemeClr>
          </a:solidFill>
        </p:grpSpPr>
        <p:sp>
          <p:nvSpPr>
            <p:cNvPr id="90" name="橢圓 89"/>
            <p:cNvSpPr/>
            <p:nvPr/>
          </p:nvSpPr>
          <p:spPr>
            <a:xfrm>
              <a:off x="5283200" y="1257300"/>
              <a:ext cx="406400" cy="40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/>
            <p:cNvSpPr/>
            <p:nvPr/>
          </p:nvSpPr>
          <p:spPr>
            <a:xfrm>
              <a:off x="5689600" y="14224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橢圓 91"/>
            <p:cNvSpPr/>
            <p:nvPr/>
          </p:nvSpPr>
          <p:spPr>
            <a:xfrm>
              <a:off x="5943600" y="150711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橢圓 92"/>
            <p:cNvSpPr/>
            <p:nvPr/>
          </p:nvSpPr>
          <p:spPr>
            <a:xfrm>
              <a:off x="6362900" y="1706348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/>
            <p:cNvSpPr/>
            <p:nvPr/>
          </p:nvSpPr>
          <p:spPr>
            <a:xfrm>
              <a:off x="6159600" y="1600200"/>
              <a:ext cx="198000" cy="19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/>
            <p:cNvSpPr/>
            <p:nvPr/>
          </p:nvSpPr>
          <p:spPr>
            <a:xfrm rot="663723">
              <a:off x="5362698" y="1773435"/>
              <a:ext cx="966500" cy="657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/>
            <p:cNvSpPr/>
            <p:nvPr/>
          </p:nvSpPr>
          <p:spPr>
            <a:xfrm rot="806396">
              <a:off x="5698454" y="2051833"/>
              <a:ext cx="523591" cy="10982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月亮 96"/>
            <p:cNvSpPr/>
            <p:nvPr/>
          </p:nvSpPr>
          <p:spPr>
            <a:xfrm rot="20397165" flipH="1">
              <a:off x="5578158" y="2122698"/>
              <a:ext cx="330712" cy="873923"/>
            </a:xfrm>
            <a:prstGeom prst="moon">
              <a:avLst>
                <a:gd name="adj" fmla="val 691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8" name="文字方塊 87"/>
          <p:cNvSpPr txBox="1"/>
          <p:nvPr/>
        </p:nvSpPr>
        <p:spPr>
          <a:xfrm>
            <a:off x="3789099" y="3500924"/>
            <a:ext cx="26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智慧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手機、平板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5978172" y="2698333"/>
            <a:ext cx="203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互聯網出現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4" name="圖片 17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6226" y1="41887" x2="77358" y2="37736"/>
                        <a14:foregroundMark x1="81132" y1="32075" x2="83396" y2="64151"/>
                        <a14:foregroundMark x1="91698" y1="48302" x2="92830" y2="57736"/>
                        <a14:foregroundMark x1="8302" y1="48302" x2="10189" y2="36226"/>
                        <a14:foregroundMark x1="6792" y1="45660" x2="6038" y2="42264"/>
                        <a14:foregroundMark x1="4151" y1="47170" x2="4151" y2="42264"/>
                        <a14:foregroundMark x1="8302" y1="30189" x2="18113" y2="19245"/>
                        <a14:foregroundMark x1="8679" y1="32453" x2="7925" y2="29057"/>
                        <a14:foregroundMark x1="6792" y1="29434" x2="6792" y2="29434"/>
                        <a14:foregroundMark x1="18491" y1="18491" x2="22264" y2="15094"/>
                        <a14:foregroundMark x1="24151" y1="15472" x2="74340" y2="15094"/>
                        <a14:foregroundMark x1="75472" y1="15472" x2="88679" y2="286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1" y="4163768"/>
            <a:ext cx="2344906" cy="2344906"/>
          </a:xfrm>
          <a:prstGeom prst="rect">
            <a:avLst/>
          </a:prstGeom>
        </p:spPr>
      </p:pic>
      <p:sp>
        <p:nvSpPr>
          <p:cNvPr id="193" name="文字方塊 192"/>
          <p:cNvSpPr txBox="1"/>
          <p:nvPr/>
        </p:nvSpPr>
        <p:spPr>
          <a:xfrm>
            <a:off x="7985168" y="2158594"/>
            <a:ext cx="1787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網路購物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6" name="圖片 195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30" b="93770" l="40984" r="100000">
                        <a14:foregroundMark x1="87541" y1="74426" x2="94754" y2="76393"/>
                        <a14:foregroundMark x1="88525" y1="21639" x2="88852" y2="229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6" t="6518" b="6121"/>
          <a:stretch/>
        </p:blipFill>
        <p:spPr>
          <a:xfrm>
            <a:off x="9590920" y="828269"/>
            <a:ext cx="1881230" cy="279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7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88" grpId="0"/>
      <p:bldP spid="173" grpId="0"/>
      <p:bldP spid="1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手繪多邊形 14"/>
          <p:cNvSpPr/>
          <p:nvPr/>
        </p:nvSpPr>
        <p:spPr>
          <a:xfrm>
            <a:off x="1309512" y="2348090"/>
            <a:ext cx="1263405" cy="1230488"/>
          </a:xfrm>
          <a:custGeom>
            <a:avLst/>
            <a:gdLst>
              <a:gd name="connsiteX0" fmla="*/ 0 w 1143000"/>
              <a:gd name="connsiteY0" fmla="*/ 571500 h 1143000"/>
              <a:gd name="connsiteX1" fmla="*/ 571500 w 1143000"/>
              <a:gd name="connsiteY1" fmla="*/ 0 h 1143000"/>
              <a:gd name="connsiteX2" fmla="*/ 1143000 w 1143000"/>
              <a:gd name="connsiteY2" fmla="*/ 571500 h 1143000"/>
              <a:gd name="connsiteX3" fmla="*/ 571500 w 1143000"/>
              <a:gd name="connsiteY3" fmla="*/ 1143000 h 1143000"/>
              <a:gd name="connsiteX4" fmla="*/ 0 w 1143000"/>
              <a:gd name="connsiteY4" fmla="*/ 5715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43000">
                <a:moveTo>
                  <a:pt x="0" y="571500"/>
                </a:moveTo>
                <a:cubicBezTo>
                  <a:pt x="0" y="255869"/>
                  <a:pt x="255869" y="0"/>
                  <a:pt x="571500" y="0"/>
                </a:cubicBezTo>
                <a:cubicBezTo>
                  <a:pt x="887131" y="0"/>
                  <a:pt x="1143000" y="255869"/>
                  <a:pt x="1143000" y="571500"/>
                </a:cubicBezTo>
                <a:cubicBezTo>
                  <a:pt x="1143000" y="887131"/>
                  <a:pt x="887131" y="1143000"/>
                  <a:pt x="571500" y="1143000"/>
                </a:cubicBezTo>
                <a:cubicBezTo>
                  <a:pt x="255869" y="1143000"/>
                  <a:pt x="0" y="887131"/>
                  <a:pt x="0" y="571500"/>
                </a:cubicBezTo>
                <a:close/>
              </a:path>
            </a:pathLst>
          </a:custGeom>
          <a:solidFill>
            <a:srgbClr val="3366FF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0" vert="horz" wrap="square" lIns="199138" tIns="199138" rIns="199138" bIns="199138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0" lang="zh-TW" altLang="en-US" sz="2400" b="1" i="0" u="none" strike="noStrike" kern="0" cap="none" spc="-15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購物車</a:t>
            </a:r>
            <a:endParaRPr kumimoji="0" lang="zh-TW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手繪多邊形 13"/>
          <p:cNvSpPr/>
          <p:nvPr/>
        </p:nvSpPr>
        <p:spPr>
          <a:xfrm>
            <a:off x="2191350" y="3538182"/>
            <a:ext cx="1182299" cy="1182299"/>
          </a:xfrm>
          <a:custGeom>
            <a:avLst/>
            <a:gdLst>
              <a:gd name="connsiteX0" fmla="*/ 0 w 1143000"/>
              <a:gd name="connsiteY0" fmla="*/ 571500 h 1143000"/>
              <a:gd name="connsiteX1" fmla="*/ 571500 w 1143000"/>
              <a:gd name="connsiteY1" fmla="*/ 0 h 1143000"/>
              <a:gd name="connsiteX2" fmla="*/ 1143000 w 1143000"/>
              <a:gd name="connsiteY2" fmla="*/ 571500 h 1143000"/>
              <a:gd name="connsiteX3" fmla="*/ 571500 w 1143000"/>
              <a:gd name="connsiteY3" fmla="*/ 1143000 h 1143000"/>
              <a:gd name="connsiteX4" fmla="*/ 0 w 1143000"/>
              <a:gd name="connsiteY4" fmla="*/ 5715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43000">
                <a:moveTo>
                  <a:pt x="0" y="571500"/>
                </a:moveTo>
                <a:cubicBezTo>
                  <a:pt x="0" y="255869"/>
                  <a:pt x="255869" y="0"/>
                  <a:pt x="571500" y="0"/>
                </a:cubicBezTo>
                <a:cubicBezTo>
                  <a:pt x="887131" y="0"/>
                  <a:pt x="1143000" y="255869"/>
                  <a:pt x="1143000" y="571500"/>
                </a:cubicBezTo>
                <a:cubicBezTo>
                  <a:pt x="1143000" y="887131"/>
                  <a:pt x="887131" y="1143000"/>
                  <a:pt x="571500" y="1143000"/>
                </a:cubicBezTo>
                <a:cubicBezTo>
                  <a:pt x="255869" y="1143000"/>
                  <a:pt x="0" y="887131"/>
                  <a:pt x="0" y="571500"/>
                </a:cubicBezTo>
                <a:close/>
              </a:path>
            </a:pathLst>
          </a:custGeom>
          <a:solidFill>
            <a:srgbClr val="FF3399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0" vert="horz" wrap="square" lIns="199138" tIns="199138" rIns="199138" bIns="199138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b="1" kern="0" spc="-1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搜尋商品</a:t>
            </a:r>
            <a:endParaRPr lang="zh-TW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18" name="手繪多邊形 17"/>
          <p:cNvSpPr/>
          <p:nvPr/>
        </p:nvSpPr>
        <p:spPr>
          <a:xfrm>
            <a:off x="2685324" y="2168885"/>
            <a:ext cx="1276153" cy="1276153"/>
          </a:xfrm>
          <a:custGeom>
            <a:avLst/>
            <a:gdLst>
              <a:gd name="connsiteX0" fmla="*/ 0 w 1143000"/>
              <a:gd name="connsiteY0" fmla="*/ 571500 h 1143000"/>
              <a:gd name="connsiteX1" fmla="*/ 571500 w 1143000"/>
              <a:gd name="connsiteY1" fmla="*/ 0 h 1143000"/>
              <a:gd name="connsiteX2" fmla="*/ 1143000 w 1143000"/>
              <a:gd name="connsiteY2" fmla="*/ 571500 h 1143000"/>
              <a:gd name="connsiteX3" fmla="*/ 571500 w 1143000"/>
              <a:gd name="connsiteY3" fmla="*/ 1143000 h 1143000"/>
              <a:gd name="connsiteX4" fmla="*/ 0 w 1143000"/>
              <a:gd name="connsiteY4" fmla="*/ 5715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43000">
                <a:moveTo>
                  <a:pt x="0" y="571500"/>
                </a:moveTo>
                <a:cubicBezTo>
                  <a:pt x="0" y="255869"/>
                  <a:pt x="255869" y="0"/>
                  <a:pt x="571500" y="0"/>
                </a:cubicBezTo>
                <a:cubicBezTo>
                  <a:pt x="887131" y="0"/>
                  <a:pt x="1143000" y="255869"/>
                  <a:pt x="1143000" y="571500"/>
                </a:cubicBezTo>
                <a:cubicBezTo>
                  <a:pt x="1143000" y="887131"/>
                  <a:pt x="887131" y="1143000"/>
                  <a:pt x="571500" y="1143000"/>
                </a:cubicBezTo>
                <a:cubicBezTo>
                  <a:pt x="255869" y="1143000"/>
                  <a:pt x="0" y="887131"/>
                  <a:pt x="0" y="571500"/>
                </a:cubicBezTo>
                <a:close/>
              </a:path>
            </a:pathLst>
          </a:custGeom>
          <a:solidFill>
            <a:srgbClr val="FFC247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0" vert="horz" wrap="square" lIns="199138" tIns="199138" rIns="199138" bIns="199138" numCol="1" spcCol="1270" anchor="ctr" anchorCtr="0">
            <a:noAutofit/>
          </a:bodyPr>
          <a:lstStyle/>
          <a:p>
            <a:pPr marL="0" marR="0" lvl="0" indent="0" algn="ctr" defTabSz="11112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0" cap="none" spc="-15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kumimoji="0" lang="zh-TW" altLang="en-US" sz="2400" b="1" i="0" u="none" strike="noStrike" kern="0" cap="none" spc="-150" normalizeH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圖案 15"/>
          <p:cNvSpPr/>
          <p:nvPr/>
        </p:nvSpPr>
        <p:spPr>
          <a:xfrm>
            <a:off x="541525" y="1911304"/>
            <a:ext cx="4287598" cy="3729447"/>
          </a:xfrm>
          <a:prstGeom prst="funnel">
            <a:avLst/>
          </a:prstGeom>
          <a:solidFill>
            <a:sysClr val="window" lastClr="FFFFFF">
              <a:alpha val="40000"/>
              <a:hueOff val="0"/>
              <a:satOff val="0"/>
              <a:lumOff val="0"/>
              <a:alphaOff val="0"/>
            </a:sysClr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</p:sp>
      <p:sp>
        <p:nvSpPr>
          <p:cNvPr id="31" name="首"/>
          <p:cNvSpPr/>
          <p:nvPr/>
        </p:nvSpPr>
        <p:spPr>
          <a:xfrm>
            <a:off x="2488979" y="1445831"/>
            <a:ext cx="4326100" cy="4326100"/>
          </a:xfrm>
          <a:prstGeom prst="blockArc">
            <a:avLst>
              <a:gd name="adj1" fmla="val 18900000"/>
              <a:gd name="adj2" fmla="val 2700000"/>
              <a:gd name="adj3" fmla="val 499"/>
            </a:avLst>
          </a:prstGeom>
          <a:solidFill>
            <a:srgbClr val="FFC247"/>
          </a:solidFill>
          <a:ln>
            <a:solidFill>
              <a:srgbClr val="FFC247"/>
            </a:solidFill>
          </a:ln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hemeClr val="accent4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9" name="首1"/>
          <p:cNvGrpSpPr/>
          <p:nvPr/>
        </p:nvGrpSpPr>
        <p:grpSpPr>
          <a:xfrm>
            <a:off x="6285089" y="1705378"/>
            <a:ext cx="3453635" cy="1312558"/>
            <a:chOff x="6285089" y="1705378"/>
            <a:chExt cx="3453635" cy="1312558"/>
          </a:xfrm>
        </p:grpSpPr>
        <p:sp>
          <p:nvSpPr>
            <p:cNvPr id="38" name="橢圓 37"/>
            <p:cNvSpPr/>
            <p:nvPr/>
          </p:nvSpPr>
          <p:spPr>
            <a:xfrm>
              <a:off x="6285089" y="2264313"/>
              <a:ext cx="396058" cy="396058"/>
            </a:xfrm>
            <a:prstGeom prst="ellipse">
              <a:avLst/>
            </a:prstGeom>
            <a:solidFill>
              <a:srgbClr val="FFC24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6" name="群組 55"/>
            <p:cNvGrpSpPr/>
            <p:nvPr/>
          </p:nvGrpSpPr>
          <p:grpSpPr>
            <a:xfrm>
              <a:off x="6815079" y="1705378"/>
              <a:ext cx="2923645" cy="1312558"/>
              <a:chOff x="6815079" y="1705378"/>
              <a:chExt cx="2923645" cy="1312558"/>
            </a:xfrm>
          </p:grpSpPr>
          <p:grpSp>
            <p:nvGrpSpPr>
              <p:cNvPr id="45" name="群組 44"/>
              <p:cNvGrpSpPr/>
              <p:nvPr/>
            </p:nvGrpSpPr>
            <p:grpSpPr>
              <a:xfrm>
                <a:off x="6815079" y="1705378"/>
                <a:ext cx="2923645" cy="1312558"/>
                <a:chOff x="7044445" y="2042277"/>
                <a:chExt cx="2923645" cy="1312558"/>
              </a:xfrm>
            </p:grpSpPr>
            <p:pic>
              <p:nvPicPr>
                <p:cNvPr id="42" name="圖片 41"/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08" t="20581" r="65615" b="27802"/>
                <a:stretch/>
              </p:blipFill>
              <p:spPr>
                <a:xfrm>
                  <a:off x="7044445" y="2042277"/>
                  <a:ext cx="801512" cy="1102077"/>
                </a:xfrm>
                <a:prstGeom prst="rect">
                  <a:avLst/>
                </a:prstGeom>
              </p:spPr>
            </p:pic>
            <p:pic>
              <p:nvPicPr>
                <p:cNvPr id="43" name="圖片 42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3380" y="2139221"/>
                  <a:ext cx="2144710" cy="1215614"/>
                </a:xfrm>
                <a:prstGeom prst="rect">
                  <a:avLst/>
                </a:prstGeom>
              </p:spPr>
            </p:pic>
          </p:grpSp>
          <p:sp>
            <p:nvSpPr>
              <p:cNvPr id="53" name="文字方塊 52"/>
              <p:cNvSpPr txBox="1"/>
              <p:nvPr/>
            </p:nvSpPr>
            <p:spPr>
              <a:xfrm>
                <a:off x="7291229" y="1876497"/>
                <a:ext cx="22415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限時特賣</a:t>
                </a:r>
                <a:endParaRPr lang="en-US" altLang="zh-TW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60" name="首2"/>
          <p:cNvGrpSpPr/>
          <p:nvPr/>
        </p:nvGrpSpPr>
        <p:grpSpPr>
          <a:xfrm>
            <a:off x="6578548" y="3003357"/>
            <a:ext cx="3329029" cy="1312558"/>
            <a:chOff x="6578548" y="3003357"/>
            <a:chExt cx="3329029" cy="1312558"/>
          </a:xfrm>
        </p:grpSpPr>
        <p:sp>
          <p:nvSpPr>
            <p:cNvPr id="39" name="橢圓 38"/>
            <p:cNvSpPr/>
            <p:nvPr/>
          </p:nvSpPr>
          <p:spPr>
            <a:xfrm>
              <a:off x="6578548" y="3421391"/>
              <a:ext cx="396058" cy="396058"/>
            </a:xfrm>
            <a:prstGeom prst="ellipse">
              <a:avLst/>
            </a:prstGeom>
            <a:solidFill>
              <a:srgbClr val="FFC247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7" name="群組 56"/>
            <p:cNvGrpSpPr/>
            <p:nvPr/>
          </p:nvGrpSpPr>
          <p:grpSpPr>
            <a:xfrm>
              <a:off x="6983932" y="3003357"/>
              <a:ext cx="2923645" cy="1312558"/>
              <a:chOff x="6983932" y="3003357"/>
              <a:chExt cx="2923645" cy="1312558"/>
            </a:xfrm>
          </p:grpSpPr>
          <p:grpSp>
            <p:nvGrpSpPr>
              <p:cNvPr id="47" name="群組 46"/>
              <p:cNvGrpSpPr/>
              <p:nvPr/>
            </p:nvGrpSpPr>
            <p:grpSpPr>
              <a:xfrm>
                <a:off x="6983932" y="3003357"/>
                <a:ext cx="2923645" cy="1312558"/>
                <a:chOff x="7044445" y="2042277"/>
                <a:chExt cx="2923645" cy="1312558"/>
              </a:xfrm>
            </p:grpSpPr>
            <p:pic>
              <p:nvPicPr>
                <p:cNvPr id="48" name="圖片 47"/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08" t="20581" r="65615" b="27802"/>
                <a:stretch/>
              </p:blipFill>
              <p:spPr>
                <a:xfrm>
                  <a:off x="7044445" y="2042277"/>
                  <a:ext cx="801512" cy="1102077"/>
                </a:xfrm>
                <a:prstGeom prst="rect">
                  <a:avLst/>
                </a:prstGeom>
              </p:spPr>
            </p:pic>
            <p:pic>
              <p:nvPicPr>
                <p:cNvPr id="49" name="圖片 48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3380" y="2139221"/>
                  <a:ext cx="2144710" cy="1215614"/>
                </a:xfrm>
                <a:prstGeom prst="rect">
                  <a:avLst/>
                </a:prstGeom>
              </p:spPr>
            </p:pic>
          </p:grpSp>
          <p:sp>
            <p:nvSpPr>
              <p:cNvPr id="54" name="文字方塊 53"/>
              <p:cNvSpPr txBox="1"/>
              <p:nvPr/>
            </p:nvSpPr>
            <p:spPr>
              <a:xfrm>
                <a:off x="7291229" y="3189055"/>
                <a:ext cx="22415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直　　播</a:t>
                </a:r>
                <a:endParaRPr lang="en-US" altLang="zh-TW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61" name="首3"/>
          <p:cNvGrpSpPr/>
          <p:nvPr/>
        </p:nvGrpSpPr>
        <p:grpSpPr>
          <a:xfrm>
            <a:off x="6241437" y="4398280"/>
            <a:ext cx="3458785" cy="1312558"/>
            <a:chOff x="6241437" y="4398280"/>
            <a:chExt cx="3458785" cy="1312558"/>
          </a:xfrm>
        </p:grpSpPr>
        <p:sp>
          <p:nvSpPr>
            <p:cNvPr id="40" name="橢圓 39"/>
            <p:cNvSpPr/>
            <p:nvPr/>
          </p:nvSpPr>
          <p:spPr>
            <a:xfrm>
              <a:off x="6241437" y="4582696"/>
              <a:ext cx="396058" cy="396058"/>
            </a:xfrm>
            <a:prstGeom prst="ellipse">
              <a:avLst/>
            </a:prstGeom>
            <a:solidFill>
              <a:srgbClr val="FFC247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8" name="群組 57"/>
            <p:cNvGrpSpPr/>
            <p:nvPr/>
          </p:nvGrpSpPr>
          <p:grpSpPr>
            <a:xfrm>
              <a:off x="6776577" y="4398280"/>
              <a:ext cx="2923645" cy="1312558"/>
              <a:chOff x="6776577" y="4398280"/>
              <a:chExt cx="2923645" cy="1312558"/>
            </a:xfrm>
          </p:grpSpPr>
          <p:grpSp>
            <p:nvGrpSpPr>
              <p:cNvPr id="50" name="群組 49"/>
              <p:cNvGrpSpPr/>
              <p:nvPr/>
            </p:nvGrpSpPr>
            <p:grpSpPr>
              <a:xfrm>
                <a:off x="6776577" y="4398280"/>
                <a:ext cx="2923645" cy="1312558"/>
                <a:chOff x="7044445" y="2042277"/>
                <a:chExt cx="2923645" cy="1312558"/>
              </a:xfrm>
            </p:grpSpPr>
            <p:pic>
              <p:nvPicPr>
                <p:cNvPr id="51" name="圖片 50"/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08" t="20581" r="65615" b="27802"/>
                <a:stretch/>
              </p:blipFill>
              <p:spPr>
                <a:xfrm>
                  <a:off x="7044445" y="2042277"/>
                  <a:ext cx="801512" cy="1102077"/>
                </a:xfrm>
                <a:prstGeom prst="rect">
                  <a:avLst/>
                </a:prstGeom>
              </p:spPr>
            </p:pic>
            <p:pic>
              <p:nvPicPr>
                <p:cNvPr id="52" name="圖片 51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3380" y="2139221"/>
                  <a:ext cx="2144710" cy="1215614"/>
                </a:xfrm>
                <a:prstGeom prst="rect">
                  <a:avLst/>
                </a:prstGeom>
              </p:spPr>
            </p:pic>
          </p:grpSp>
          <p:sp>
            <p:nvSpPr>
              <p:cNvPr id="55" name="文字方塊 54"/>
              <p:cNvSpPr txBox="1"/>
              <p:nvPr/>
            </p:nvSpPr>
            <p:spPr>
              <a:xfrm>
                <a:off x="7197737" y="4582696"/>
                <a:ext cx="22415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熱門商品</a:t>
                </a:r>
                <a:endParaRPr lang="en-US" altLang="zh-TW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62" name="購"/>
          <p:cNvSpPr/>
          <p:nvPr/>
        </p:nvSpPr>
        <p:spPr>
          <a:xfrm>
            <a:off x="2488979" y="1445831"/>
            <a:ext cx="4326100" cy="4326100"/>
          </a:xfrm>
          <a:prstGeom prst="blockArc">
            <a:avLst>
              <a:gd name="adj1" fmla="val 18900000"/>
              <a:gd name="adj2" fmla="val 2700000"/>
              <a:gd name="adj3" fmla="val 499"/>
            </a:avLst>
          </a:prstGeom>
          <a:solidFill>
            <a:srgbClr val="3366FF"/>
          </a:solidFill>
          <a:ln>
            <a:solidFill>
              <a:srgbClr val="3366FF"/>
            </a:solidFill>
          </a:ln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hemeClr val="accent4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3" name="購1"/>
          <p:cNvGrpSpPr/>
          <p:nvPr/>
        </p:nvGrpSpPr>
        <p:grpSpPr>
          <a:xfrm>
            <a:off x="6285089" y="1705378"/>
            <a:ext cx="3453635" cy="1312558"/>
            <a:chOff x="6285089" y="1705378"/>
            <a:chExt cx="3453635" cy="1312558"/>
          </a:xfrm>
        </p:grpSpPr>
        <p:sp>
          <p:nvSpPr>
            <p:cNvPr id="64" name="橢圓 63"/>
            <p:cNvSpPr/>
            <p:nvPr/>
          </p:nvSpPr>
          <p:spPr>
            <a:xfrm>
              <a:off x="6285089" y="2264313"/>
              <a:ext cx="396058" cy="396058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6815079" y="1705378"/>
              <a:ext cx="2923645" cy="1312558"/>
              <a:chOff x="6815079" y="1705378"/>
              <a:chExt cx="2923645" cy="1312558"/>
            </a:xfrm>
          </p:grpSpPr>
          <p:grpSp>
            <p:nvGrpSpPr>
              <p:cNvPr id="66" name="群組 65"/>
              <p:cNvGrpSpPr/>
              <p:nvPr/>
            </p:nvGrpSpPr>
            <p:grpSpPr>
              <a:xfrm>
                <a:off x="6815079" y="1705378"/>
                <a:ext cx="2923645" cy="1312558"/>
                <a:chOff x="7044445" y="2042277"/>
                <a:chExt cx="2923645" cy="1312558"/>
              </a:xfrm>
            </p:grpSpPr>
            <p:pic>
              <p:nvPicPr>
                <p:cNvPr id="68" name="圖片 6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08" t="20581" r="65615" b="27802"/>
                <a:stretch/>
              </p:blipFill>
              <p:spPr>
                <a:xfrm>
                  <a:off x="7044445" y="2042277"/>
                  <a:ext cx="801512" cy="1102077"/>
                </a:xfrm>
                <a:prstGeom prst="rect">
                  <a:avLst/>
                </a:prstGeom>
              </p:spPr>
            </p:pic>
            <p:pic>
              <p:nvPicPr>
                <p:cNvPr id="69" name="圖片 6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3380" y="2139221"/>
                  <a:ext cx="2144710" cy="1215614"/>
                </a:xfrm>
                <a:prstGeom prst="rect">
                  <a:avLst/>
                </a:prstGeom>
              </p:spPr>
            </p:pic>
          </p:grpSp>
          <p:sp>
            <p:nvSpPr>
              <p:cNvPr id="67" name="文字方塊 66"/>
              <p:cNvSpPr txBox="1"/>
              <p:nvPr/>
            </p:nvSpPr>
            <p:spPr>
              <a:xfrm>
                <a:off x="7291229" y="1876497"/>
                <a:ext cx="22415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新增商品</a:t>
                </a:r>
                <a:endParaRPr lang="en-US" altLang="zh-TW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70" name="購2"/>
          <p:cNvGrpSpPr/>
          <p:nvPr/>
        </p:nvGrpSpPr>
        <p:grpSpPr>
          <a:xfrm>
            <a:off x="6578548" y="3003357"/>
            <a:ext cx="3329029" cy="1312558"/>
            <a:chOff x="6578548" y="3003357"/>
            <a:chExt cx="3329029" cy="1312558"/>
          </a:xfrm>
        </p:grpSpPr>
        <p:sp>
          <p:nvSpPr>
            <p:cNvPr id="71" name="橢圓 70"/>
            <p:cNvSpPr/>
            <p:nvPr/>
          </p:nvSpPr>
          <p:spPr>
            <a:xfrm>
              <a:off x="6578548" y="3421391"/>
              <a:ext cx="396058" cy="396058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2" name="群組 71"/>
            <p:cNvGrpSpPr/>
            <p:nvPr/>
          </p:nvGrpSpPr>
          <p:grpSpPr>
            <a:xfrm>
              <a:off x="6983932" y="3003357"/>
              <a:ext cx="2923645" cy="1312558"/>
              <a:chOff x="6983932" y="3003357"/>
              <a:chExt cx="2923645" cy="1312558"/>
            </a:xfrm>
          </p:grpSpPr>
          <p:grpSp>
            <p:nvGrpSpPr>
              <p:cNvPr id="73" name="群組 72"/>
              <p:cNvGrpSpPr/>
              <p:nvPr/>
            </p:nvGrpSpPr>
            <p:grpSpPr>
              <a:xfrm>
                <a:off x="6983932" y="3003357"/>
                <a:ext cx="2923645" cy="1312558"/>
                <a:chOff x="7044445" y="2042277"/>
                <a:chExt cx="2923645" cy="1312558"/>
              </a:xfrm>
            </p:grpSpPr>
            <p:pic>
              <p:nvPicPr>
                <p:cNvPr id="75" name="圖片 7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08" t="20581" r="65615" b="27802"/>
                <a:stretch/>
              </p:blipFill>
              <p:spPr>
                <a:xfrm>
                  <a:off x="7044445" y="2042277"/>
                  <a:ext cx="801512" cy="1102077"/>
                </a:xfrm>
                <a:prstGeom prst="rect">
                  <a:avLst/>
                </a:prstGeom>
              </p:spPr>
            </p:pic>
            <p:pic>
              <p:nvPicPr>
                <p:cNvPr id="76" name="圖片 7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3380" y="2139221"/>
                  <a:ext cx="2144710" cy="1215614"/>
                </a:xfrm>
                <a:prstGeom prst="rect">
                  <a:avLst/>
                </a:prstGeom>
              </p:spPr>
            </p:pic>
          </p:grpSp>
          <p:sp>
            <p:nvSpPr>
              <p:cNvPr id="74" name="文字方塊 73"/>
              <p:cNvSpPr txBox="1"/>
              <p:nvPr/>
            </p:nvSpPr>
            <p:spPr>
              <a:xfrm>
                <a:off x="7291229" y="3189055"/>
                <a:ext cx="22415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刪除商品</a:t>
                </a:r>
                <a:endParaRPr lang="en-US" altLang="zh-TW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77" name="購3"/>
          <p:cNvGrpSpPr/>
          <p:nvPr/>
        </p:nvGrpSpPr>
        <p:grpSpPr>
          <a:xfrm>
            <a:off x="6241437" y="4398280"/>
            <a:ext cx="3458785" cy="1312558"/>
            <a:chOff x="6241437" y="4398280"/>
            <a:chExt cx="3458785" cy="1312558"/>
          </a:xfrm>
        </p:grpSpPr>
        <p:sp>
          <p:nvSpPr>
            <p:cNvPr id="78" name="橢圓 77"/>
            <p:cNvSpPr/>
            <p:nvPr/>
          </p:nvSpPr>
          <p:spPr>
            <a:xfrm>
              <a:off x="6241437" y="4582696"/>
              <a:ext cx="396058" cy="396058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6776577" y="4398280"/>
              <a:ext cx="2923645" cy="1312558"/>
              <a:chOff x="6776577" y="4398280"/>
              <a:chExt cx="2923645" cy="1312558"/>
            </a:xfrm>
          </p:grpSpPr>
          <p:grpSp>
            <p:nvGrpSpPr>
              <p:cNvPr id="80" name="群組 79"/>
              <p:cNvGrpSpPr/>
              <p:nvPr/>
            </p:nvGrpSpPr>
            <p:grpSpPr>
              <a:xfrm>
                <a:off x="6776577" y="4398280"/>
                <a:ext cx="2923645" cy="1312558"/>
                <a:chOff x="7044445" y="2042277"/>
                <a:chExt cx="2923645" cy="1312558"/>
              </a:xfrm>
            </p:grpSpPr>
            <p:pic>
              <p:nvPicPr>
                <p:cNvPr id="82" name="圖片 8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08" t="20581" r="65615" b="27802"/>
                <a:stretch/>
              </p:blipFill>
              <p:spPr>
                <a:xfrm>
                  <a:off x="7044445" y="2042277"/>
                  <a:ext cx="801512" cy="1102077"/>
                </a:xfrm>
                <a:prstGeom prst="rect">
                  <a:avLst/>
                </a:prstGeom>
              </p:spPr>
            </p:pic>
            <p:pic>
              <p:nvPicPr>
                <p:cNvPr id="83" name="圖片 8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3380" y="2139221"/>
                  <a:ext cx="2144710" cy="1215614"/>
                </a:xfrm>
                <a:prstGeom prst="rect">
                  <a:avLst/>
                </a:prstGeom>
              </p:spPr>
            </p:pic>
          </p:grpSp>
          <p:sp>
            <p:nvSpPr>
              <p:cNvPr id="81" name="文字方塊 80"/>
              <p:cNvSpPr txBox="1"/>
              <p:nvPr/>
            </p:nvSpPr>
            <p:spPr>
              <a:xfrm>
                <a:off x="7197737" y="4582696"/>
                <a:ext cx="22415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編輯商品</a:t>
                </a:r>
                <a:endParaRPr lang="en-US" altLang="zh-TW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84" name="商"/>
          <p:cNvSpPr/>
          <p:nvPr/>
        </p:nvSpPr>
        <p:spPr>
          <a:xfrm>
            <a:off x="2488979" y="1445831"/>
            <a:ext cx="4326100" cy="4326100"/>
          </a:xfrm>
          <a:prstGeom prst="blockArc">
            <a:avLst>
              <a:gd name="adj1" fmla="val 18900000"/>
              <a:gd name="adj2" fmla="val 2700000"/>
              <a:gd name="adj3" fmla="val 499"/>
            </a:avLst>
          </a:prstGeom>
          <a:solidFill>
            <a:srgbClr val="FF3399"/>
          </a:solidFill>
          <a:ln>
            <a:solidFill>
              <a:srgbClr val="FF3399"/>
            </a:solidFill>
          </a:ln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hemeClr val="accent4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5" name="商1"/>
          <p:cNvGrpSpPr/>
          <p:nvPr/>
        </p:nvGrpSpPr>
        <p:grpSpPr>
          <a:xfrm>
            <a:off x="6285089" y="1705378"/>
            <a:ext cx="3453635" cy="1312558"/>
            <a:chOff x="6285089" y="1705378"/>
            <a:chExt cx="3453635" cy="1312558"/>
          </a:xfrm>
        </p:grpSpPr>
        <p:sp>
          <p:nvSpPr>
            <p:cNvPr id="86" name="橢圓 85"/>
            <p:cNvSpPr/>
            <p:nvPr/>
          </p:nvSpPr>
          <p:spPr>
            <a:xfrm>
              <a:off x="6285089" y="2264313"/>
              <a:ext cx="396058" cy="396058"/>
            </a:xfrm>
            <a:prstGeom prst="ellipse">
              <a:avLst/>
            </a:prstGeom>
            <a:solidFill>
              <a:srgbClr val="FF33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7" name="群組 86"/>
            <p:cNvGrpSpPr/>
            <p:nvPr/>
          </p:nvGrpSpPr>
          <p:grpSpPr>
            <a:xfrm>
              <a:off x="6815079" y="1705378"/>
              <a:ext cx="2923645" cy="1312558"/>
              <a:chOff x="6815079" y="1705378"/>
              <a:chExt cx="2923645" cy="1312558"/>
            </a:xfrm>
          </p:grpSpPr>
          <p:grpSp>
            <p:nvGrpSpPr>
              <p:cNvPr id="88" name="群組 87"/>
              <p:cNvGrpSpPr/>
              <p:nvPr/>
            </p:nvGrpSpPr>
            <p:grpSpPr>
              <a:xfrm>
                <a:off x="6815079" y="1705378"/>
                <a:ext cx="2923645" cy="1312558"/>
                <a:chOff x="7044445" y="2042277"/>
                <a:chExt cx="2923645" cy="1312558"/>
              </a:xfrm>
            </p:grpSpPr>
            <p:pic>
              <p:nvPicPr>
                <p:cNvPr id="90" name="圖片 89"/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3399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08" t="20581" r="65615" b="27802"/>
                <a:stretch/>
              </p:blipFill>
              <p:spPr>
                <a:xfrm>
                  <a:off x="7044445" y="2042277"/>
                  <a:ext cx="801512" cy="1102077"/>
                </a:xfrm>
                <a:prstGeom prst="rect">
                  <a:avLst/>
                </a:prstGeom>
              </p:spPr>
            </p:pic>
            <p:pic>
              <p:nvPicPr>
                <p:cNvPr id="91" name="圖片 90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prstClr val="black"/>
                    <a:srgbClr val="FF3399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3380" y="2139221"/>
                  <a:ext cx="2144710" cy="1215614"/>
                </a:xfrm>
                <a:prstGeom prst="rect">
                  <a:avLst/>
                </a:prstGeom>
              </p:spPr>
            </p:pic>
          </p:grpSp>
          <p:sp>
            <p:nvSpPr>
              <p:cNvPr id="89" name="文字方塊 88"/>
              <p:cNvSpPr txBox="1"/>
              <p:nvPr/>
            </p:nvSpPr>
            <p:spPr>
              <a:xfrm>
                <a:off x="7291229" y="1876497"/>
                <a:ext cx="22415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查詢商品</a:t>
                </a:r>
                <a:endParaRPr lang="en-US" altLang="zh-TW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92" name="商2"/>
          <p:cNvGrpSpPr/>
          <p:nvPr/>
        </p:nvGrpSpPr>
        <p:grpSpPr>
          <a:xfrm>
            <a:off x="6578548" y="3003357"/>
            <a:ext cx="3329029" cy="1312558"/>
            <a:chOff x="6578548" y="3003357"/>
            <a:chExt cx="3329029" cy="1312558"/>
          </a:xfrm>
        </p:grpSpPr>
        <p:sp>
          <p:nvSpPr>
            <p:cNvPr id="93" name="橢圓 92"/>
            <p:cNvSpPr/>
            <p:nvPr/>
          </p:nvSpPr>
          <p:spPr>
            <a:xfrm>
              <a:off x="6578548" y="3421391"/>
              <a:ext cx="396058" cy="396058"/>
            </a:xfrm>
            <a:prstGeom prst="ellipse">
              <a:avLst/>
            </a:prstGeom>
            <a:solidFill>
              <a:srgbClr val="FF339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4" name="群組 93"/>
            <p:cNvGrpSpPr/>
            <p:nvPr/>
          </p:nvGrpSpPr>
          <p:grpSpPr>
            <a:xfrm>
              <a:off x="6983932" y="3003357"/>
              <a:ext cx="2923645" cy="1312558"/>
              <a:chOff x="6983932" y="3003357"/>
              <a:chExt cx="2923645" cy="1312558"/>
            </a:xfrm>
          </p:grpSpPr>
          <p:grpSp>
            <p:nvGrpSpPr>
              <p:cNvPr id="95" name="群組 94"/>
              <p:cNvGrpSpPr/>
              <p:nvPr/>
            </p:nvGrpSpPr>
            <p:grpSpPr>
              <a:xfrm>
                <a:off x="6983932" y="3003357"/>
                <a:ext cx="2923645" cy="1312558"/>
                <a:chOff x="7044445" y="2042277"/>
                <a:chExt cx="2923645" cy="1312558"/>
              </a:xfrm>
            </p:grpSpPr>
            <p:pic>
              <p:nvPicPr>
                <p:cNvPr id="97" name="圖片 96"/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3399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08" t="20581" r="65615" b="27802"/>
                <a:stretch/>
              </p:blipFill>
              <p:spPr>
                <a:xfrm>
                  <a:off x="7044445" y="2042277"/>
                  <a:ext cx="801512" cy="1102077"/>
                </a:xfrm>
                <a:prstGeom prst="rect">
                  <a:avLst/>
                </a:prstGeom>
              </p:spPr>
            </p:pic>
            <p:pic>
              <p:nvPicPr>
                <p:cNvPr id="98" name="圖片 97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prstClr val="black"/>
                    <a:srgbClr val="FF3399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3380" y="2139221"/>
                  <a:ext cx="2144710" cy="1215614"/>
                </a:xfrm>
                <a:prstGeom prst="rect">
                  <a:avLst/>
                </a:prstGeom>
              </p:spPr>
            </p:pic>
          </p:grpSp>
          <p:sp>
            <p:nvSpPr>
              <p:cNvPr id="96" name="文字方塊 95"/>
              <p:cNvSpPr txBox="1"/>
              <p:nvPr/>
            </p:nvSpPr>
            <p:spPr>
              <a:xfrm>
                <a:off x="7291229" y="3189055"/>
                <a:ext cx="22415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篩選功能</a:t>
                </a:r>
                <a:endParaRPr lang="en-US" altLang="zh-TW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99" name="商3"/>
          <p:cNvGrpSpPr/>
          <p:nvPr/>
        </p:nvGrpSpPr>
        <p:grpSpPr>
          <a:xfrm>
            <a:off x="6241437" y="4398280"/>
            <a:ext cx="3458785" cy="1312558"/>
            <a:chOff x="6241437" y="4398280"/>
            <a:chExt cx="3458785" cy="1312558"/>
          </a:xfrm>
        </p:grpSpPr>
        <p:sp>
          <p:nvSpPr>
            <p:cNvPr id="100" name="橢圓 99"/>
            <p:cNvSpPr/>
            <p:nvPr/>
          </p:nvSpPr>
          <p:spPr>
            <a:xfrm>
              <a:off x="6241437" y="4582696"/>
              <a:ext cx="396058" cy="396058"/>
            </a:xfrm>
            <a:prstGeom prst="ellipse">
              <a:avLst/>
            </a:prstGeom>
            <a:solidFill>
              <a:srgbClr val="FF339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1" name="群組 100"/>
            <p:cNvGrpSpPr/>
            <p:nvPr/>
          </p:nvGrpSpPr>
          <p:grpSpPr>
            <a:xfrm>
              <a:off x="6776577" y="4398280"/>
              <a:ext cx="2923645" cy="1312558"/>
              <a:chOff x="6776577" y="4398280"/>
              <a:chExt cx="2923645" cy="1312558"/>
            </a:xfrm>
          </p:grpSpPr>
          <p:grpSp>
            <p:nvGrpSpPr>
              <p:cNvPr id="102" name="群組 101"/>
              <p:cNvGrpSpPr/>
              <p:nvPr/>
            </p:nvGrpSpPr>
            <p:grpSpPr>
              <a:xfrm>
                <a:off x="6776577" y="4398280"/>
                <a:ext cx="2923645" cy="1312558"/>
                <a:chOff x="7044445" y="2042277"/>
                <a:chExt cx="2923645" cy="1312558"/>
              </a:xfrm>
            </p:grpSpPr>
            <p:pic>
              <p:nvPicPr>
                <p:cNvPr id="104" name="圖片 103"/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3399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08" t="20581" r="65615" b="27802"/>
                <a:stretch/>
              </p:blipFill>
              <p:spPr>
                <a:xfrm>
                  <a:off x="7044445" y="2042277"/>
                  <a:ext cx="801512" cy="1102077"/>
                </a:xfrm>
                <a:prstGeom prst="rect">
                  <a:avLst/>
                </a:prstGeom>
              </p:spPr>
            </p:pic>
            <p:pic>
              <p:nvPicPr>
                <p:cNvPr id="105" name="圖片 104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prstClr val="black"/>
                    <a:srgbClr val="FF3399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3380" y="2139221"/>
                  <a:ext cx="2144710" cy="1215614"/>
                </a:xfrm>
                <a:prstGeom prst="rect">
                  <a:avLst/>
                </a:prstGeom>
              </p:spPr>
            </p:pic>
          </p:grpSp>
          <p:sp>
            <p:nvSpPr>
              <p:cNvPr id="103" name="文字方塊 102"/>
              <p:cNvSpPr txBox="1"/>
              <p:nvPr/>
            </p:nvSpPr>
            <p:spPr>
              <a:xfrm>
                <a:off x="7197737" y="4582696"/>
                <a:ext cx="22415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聊天功能</a:t>
                </a:r>
                <a:endParaRPr lang="en-US" altLang="zh-TW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54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17 0.00417 -0.00221 0.0088 -0.00365 0.01297 C -0.00846 0.02639 -0.00469 0.01019 -0.00833 0.02292 C -0.01211 0.03658 -0.00573 0.01875 -0.01107 0.03287 C -0.01172 0.03611 -0.01185 0.03982 -0.01289 0.0426 L -0.01667 0.05255 C -0.01888 0.06829 -0.01693 0.06204 -0.02122 0.07223 C -0.02396 0.09121 -0.02018 0.06783 -0.02409 0.0838 C -0.02448 0.08588 -0.02448 0.08843 -0.025 0.09028 C -0.02539 0.09213 -0.0263 0.09352 -0.02682 0.09537 C -0.03112 0.11227 -0.02591 0.09885 -0.03138 0.11181 C -0.03177 0.11343 -0.0319 0.11528 -0.03242 0.11667 C -0.03281 0.11852 -0.03372 0.11991 -0.03424 0.12176 C -0.03477 0.12385 -0.03464 0.12616 -0.03516 0.12824 C -0.03568 0.13056 -0.03633 0.13264 -0.03698 0.13473 L -0.0388 0.14792 C -0.03919 0.15023 -0.03932 0.15232 -0.03971 0.15463 C -0.0401 0.15625 -0.04049 0.15787 -0.04076 0.15949 C -0.04128 0.16412 -0.04128 0.16991 -0.04258 0.17431 C -0.0431 0.17616 -0.04375 0.17755 -0.0444 0.17917 C -0.04505 0.18264 -0.04544 0.18611 -0.04622 0.18912 C -0.04857 0.19746 -0.0474 0.19375 -0.05 0.2007 L -0.05182 0.21389 C -0.05208 0.21598 -0.05234 0.21829 -0.05273 0.22037 L -0.05365 0.22523 C -0.05573 0.27361 -0.0543 0.2551 -0.05651 0.28125 C -0.05768 0.3169 -0.05794 0.31088 -0.05651 0.35533 C -0.05638 0.35764 -0.05586 0.35973 -0.05547 0.36181 C -0.05521 0.36459 -0.05482 0.36736 -0.05456 0.37014 C -0.05417 0.37454 -0.05417 0.37894 -0.05365 0.38334 C -0.05326 0.38658 -0.05221 0.38982 -0.05182 0.39306 C -0.05143 0.3963 -0.05091 0.40301 -0.05 0.40625 C -0.04948 0.40811 -0.0487 0.40973 -0.04805 0.41135 C -0.0474 0.41783 -0.04661 0.42824 -0.04349 0.43264 C -0.03529 0.44422 -0.04232 0.43519 -0.03516 0.4426 C -0.03411 0.44352 -0.03333 0.44514 -0.03242 0.44584 C -0.03125 0.44676 -0.02995 0.44699 -0.02865 0.44746 C -0.02747 0.44908 -0.0263 0.45093 -0.025 0.45232 C -0.02044 0.45741 -0.02253 0.4544 -0.01849 0.45741 C -0.01719 0.45834 -0.01602 0.45973 -0.01471 0.46065 C -0.01354 0.46135 -0.01224 0.46158 -0.01107 0.46227 C -0.00977 0.4632 -0.00872 0.46482 -0.00742 0.46551 C -0.00495 0.4669 0 0.46898 0 0.46898 C 0.00625 0.46829 0.01237 0.46829 0.01862 0.46713 C 0.02292 0.46644 0.03151 0.46389 0.03151 0.46389 C 0.03802 0.45996 0.02995 0.46505 0.03802 0.45903 C 0.04049 0.45718 0.04271 0.45672 0.04544 0.45579 C 0.04661 0.45463 0.04792 0.45348 0.04909 0.45232 C 0.05 0.45162 0.05104 0.45162 0.05195 0.4507 C 0.05286 0.44977 0.05365 0.44838 0.05469 0.44746 C 0.0556 0.44676 0.05664 0.44676 0.05742 0.44584 C 0.05937 0.44398 0.06107 0.44121 0.06302 0.43936 C 0.06367 0.43866 0.06927 0.43287 0.07044 0.43102 C 0.07148 0.42963 0.07214 0.42732 0.07318 0.42616 C 0.07435 0.425 0.07565 0.425 0.07695 0.42454 C 0.07786 0.42408 0.07878 0.42338 0.07969 0.42269 C 0.08125 0.42061 0.08294 0.41875 0.08437 0.41621 C 0.08854 0.4088 0.08359 0.41273 0.08893 0.40973 C 0.09089 0.40463 0.09076 0.40394 0.09362 0.39977 C 0.09479 0.39792 0.09609 0.3963 0.09727 0.39491 C 0.09818 0.39375 0.09922 0.39283 0.10013 0.39144 C 0.10143 0.38959 0.1026 0.38727 0.10378 0.38496 C 0.10456 0.38334 0.10482 0.38125 0.1056 0.3801 C 0.10664 0.37848 0.10807 0.37778 0.10937 0.37662 C 0.1112 0.37223 0.11276 0.36736 0.11484 0.36366 C 0.1194 0.35533 0.11615 0.36204 0.11953 0.35371 C 0.12135 0.34931 0.12513 0.34051 0.12513 0.34051 C 0.12708 0.32986 0.12448 0.34144 0.12878 0.33056 C 0.13333 0.31945 0.12812 0.32848 0.13242 0.31922 C 0.13841 0.30648 0.13255 0.32153 0.13711 0.30926 C 0.13945 0.29676 0.13633 0.31204 0.13984 0.29931 C 0.14036 0.29792 0.14036 0.29607 0.14089 0.29445 C 0.14193 0.29098 0.14323 0.28797 0.14453 0.28449 L 0.14635 0.27963 C 0.14674 0.27755 0.14674 0.275 0.14727 0.27315 C 0.14831 0.26945 0.15104 0.2632 0.15104 0.2632 C 0.1513 0.26158 0.15156 0.25973 0.15195 0.25834 C 0.15247 0.25648 0.15339 0.2551 0.15378 0.25324 C 0.1543 0.25116 0.15417 0.24885 0.15469 0.24676 C 0.15521 0.24491 0.15612 0.24352 0.15651 0.24167 C 0.15742 0.23866 0.15755 0.23496 0.15846 0.23195 C 0.15898 0.22963 0.15977 0.22755 0.16029 0.22523 C 0.16068 0.22385 0.16081 0.22199 0.1612 0.22037 C 0.16172 0.21852 0.16237 0.21713 0.16302 0.21551 C 0.16341 0.21158 0.16354 0.20764 0.16393 0.20394 C 0.16445 0.20047 0.16589 0.19398 0.16589 0.19398 C 0.16615 0.18912 0.16615 0.18403 0.1668 0.17917 C 0.16719 0.17593 0.1681 0.17269 0.16862 0.16945 C 0.16888 0.16713 0.16927 0.16505 0.16953 0.16273 C 0.17187 0.14398 0.16914 0.16412 0.17135 0.14792 C 0.17174 0.1419 0.17187 0.13588 0.17227 0.12986 C 0.17344 0.11551 0.17318 0.12871 0.17318 0.11991 " pathEditMode="relative" ptsTypes="AAAAAAAAAAAAAAAAAAAAAAAAAAAAAAAAAAAAAAAAAAAAAAAAAAAAAAAAAAAAAAAAAAAAAAAAAAAAAAAAAAAAAAAAAAAAA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18 0.11991 L 0.17318 0.12014 C 0.1737 0.11481 0.17422 0.10995 0.175 0.10486 C 0.17552 0.10162 0.17682 0.09514 0.17682 0.09537 C 0.17708 0.08958 0.17734 0.08403 0.17773 0.0787 C 0.17786 0.07685 0.17838 0.07546 0.17864 0.07361 C 0.17956 0.06829 0.17995 0.06458 0.1806 0.0588 C 0.18021 0.04398 0.18008 0.02917 0.17956 0.01435 C 0.17956 0.01157 0.17877 0.00903 0.17864 0.00625 C 0.17825 -0.0037 0.17825 -0.01366 0.17773 -0.02338 C 0.17695 -0.04051 0.17721 -0.02731 0.17591 -0.03819 C 0.17552 -0.04144 0.17552 -0.04491 0.175 -0.04815 C 0.17461 -0.05046 0.17357 -0.05231 0.17318 -0.05463 C 0.17057 -0.0669 0.17409 -0.05625 0.17031 -0.0662 C 0.16849 -0.07593 0.16992 -0.06968 0.16575 -0.08426 C 0.1651 -0.08657 0.16432 -0.08866 0.16393 -0.09097 C 0.16302 -0.0956 0.16302 -0.09699 0.16107 -0.10093 C 0.15937 -0.1044 0.15703 -0.10694 0.1556 -0.11065 C 0.15286 -0.11759 0.15469 -0.11481 0.15 -0.11898 C 0.14935 -0.1206 0.14909 -0.12269 0.14818 -0.12384 C 0.13958 -0.13449 0.14349 -0.12778 0.13698 -0.13218 C 0.13568 -0.13287 0.13463 -0.13472 0.13333 -0.13542 C 0.13177 -0.13634 0.13021 -0.13634 0.12864 -0.13704 C 0.12617 -0.13796 0.1237 -0.13935 0.12135 -0.14028 C 0.12005 -0.14097 0.11888 -0.1419 0.11758 -0.1419 L 0.10273 -0.14352 C 0.09167 -0.14306 0.0806 -0.14306 0.0694 -0.1419 C 0.06823 -0.1419 0.06693 -0.1412 0.06575 -0.14028 C 0.04739 -0.12824 0.07305 -0.14352 0.05924 -0.13542 C 0.05833 -0.13426 0.05755 -0.13287 0.05651 -0.13218 C 0.04805 -0.12569 0.05833 -0.13912 0.04544 -0.12384 C 0.0444 -0.12269 0.04349 -0.12176 0.04258 -0.1206 C 0.0414 -0.11898 0.04023 -0.11713 0.03893 -0.11574 C 0.03776 -0.11435 0.03646 -0.11343 0.03515 -0.11227 C 0.03021 -0.09907 0.03672 -0.11505 0.0306 -0.10417 C 0.02435 -0.09306 0.03333 -0.10463 0.02591 -0.09583 C 0.01693 -0.07431 0.02851 -0.10046 0.02044 -0.08611 C 0.01966 -0.08472 0.01914 -0.08264 0.01849 -0.08102 C 0.01771 -0.07894 0.01667 -0.07662 0.01575 -0.07454 C 0.01445 -0.0713 0.01276 -0.06829 0.01211 -0.06458 C 0.00976 -0.05208 0.01289 -0.06759 0.00924 -0.05463 C 0.00885 -0.05324 0.00872 -0.05139 0.00833 -0.04977 C 0.00781 -0.04745 0.00703 -0.0456 0.00651 -0.04329 C 0.0056 -0.03889 0.00573 -0.03565 0.00469 -0.03171 C 0.00417 -0.02986 0.00325 -0.02847 0.00286 -0.02685 C 0.00104 -0.01968 0.00104 -0.0169 1.66667E-6 -0.01019 C -0.00026 -0.00856 -0.00078 -0.00694 -0.00091 -0.00532 C -0.00104 -0.00324 -0.00091 -0.00093 -0.00091 0.00116 " pathEditMode="relative" rAng="0" ptsTypes="AAAAAAAAAAAAAAAAAAAAAAAAAAAAAAAAAAAAAAAAAAAAAAAA">
                                      <p:cBhvr>
                                        <p:cTn id="5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46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44444E-6 L -4.79167E-6 0.00024 C 0.00027 0.00857 0.00014 0.0176 0.00092 0.02616 C 0.00118 0.02963 0.00209 0.03287 0.00274 0.03612 C 0.00404 0.04283 0.00313 0.03959 0.00547 0.04607 C 0.0099 0.06945 0.00547 0.04491 0.00834 0.0625 C 0.0086 0.06412 0.00899 0.06575 0.00925 0.06737 C 0.00964 0.07014 0.00977 0.07292 0.01016 0.0757 C 0.01068 0.07894 0.01133 0.08218 0.01198 0.08542 L 0.0129 0.09051 C 0.01485 0.11899 0.01237 0.09005 0.01563 0.11343 C 0.01628 0.11783 0.01615 0.12292 0.01758 0.12662 C 0.0181 0.12825 0.01889 0.12987 0.01941 0.13149 C 0.0198 0.13311 0.02006 0.13473 0.02032 0.13658 C 0.02097 0.14098 0.02097 0.14561 0.02214 0.14977 L 0.02396 0.15625 C 0.02448 0.1595 0.02631 0.17408 0.02683 0.1794 C 0.02709 0.18311 0.02748 0.18704 0.02774 0.19075 C 0.02839 0.19954 0.02865 0.20834 0.02956 0.21713 C 0.02982 0.21945 0.03021 0.22153 0.03047 0.22385 C 0.03086 0.22709 0.03099 0.23033 0.03139 0.23357 C 0.03191 0.23797 0.03282 0.24237 0.03334 0.24676 C 0.0336 0.25047 0.03399 0.25764 0.03516 0.26158 C 0.03568 0.26343 0.03646 0.26482 0.03698 0.26644 C 0.04597 0.29514 0.03399 0.2595 0.04258 0.28473 C 0.04454 0.29862 0.0418 0.2845 0.04623 0.29607 C 0.04675 0.29769 0.04675 0.29954 0.04714 0.30116 C 0.04766 0.30278 0.04857 0.30417 0.04896 0.30602 C 0.05326 0.32315 0.04818 0.3095 0.05365 0.32246 C 0.05391 0.32477 0.05417 0.32686 0.05456 0.32917 C 0.05612 0.33635 0.05652 0.3338 0.0573 0.34051 C 0.05782 0.34375 0.05782 0.34723 0.05834 0.35047 C 0.06081 0.36713 0.05938 0.35186 0.06107 0.36366 C 0.06264 0.375 0.06081 0.36875 0.06381 0.37686 C 0.0642 0.38056 0.06459 0.3875 0.06563 0.39167 C 0.06615 0.39329 0.06706 0.39468 0.06758 0.39653 C 0.06797 0.39815 0.06771 0.40024 0.06849 0.40139 C 0.07006 0.40417 0.0724 0.40533 0.07396 0.40811 C 0.08125 0.42084 0.07201 0.40556 0.08047 0.41621 C 0.08659 0.42408 0.08008 0.41945 0.08607 0.42292 C 0.08698 0.42454 0.08777 0.42662 0.08881 0.42778 C 0.08959 0.42871 0.09076 0.42894 0.09167 0.4294 C 0.09896 0.4345 0.09362 0.43218 0.10274 0.4345 C 0.10365 0.43496 0.10469 0.43519 0.10547 0.43612 C 0.10912 0.43936 0.11081 0.44537 0.11563 0.44584 L 0.12865 0.44769 C 0.13672 0.447 0.14467 0.447 0.15274 0.44584 C 0.15573 0.44561 0.15912 0.43936 0.16107 0.43774 C 0.16224 0.43658 0.16355 0.43565 0.16472 0.4345 C 0.16667 0.43241 0.16823 0.4294 0.17032 0.42778 C 0.18112 0.42014 0.17006 0.42871 0.17774 0.4213 C 0.18021 0.41899 0.18308 0.41783 0.18516 0.41459 C 0.18698 0.41181 0.18881 0.40903 0.19076 0.40649 C 0.19154 0.4051 0.19258 0.4044 0.19349 0.40325 C 0.19558 0.4 0.19675 0.39746 0.19805 0.39329 C 0.19883 0.39121 0.19922 0.38866 0.2 0.38658 C 0.20313 0.37778 0.20196 0.38241 0.20547 0.37524 C 0.20652 0.37315 0.2073 0.37061 0.20834 0.36852 C 0.20912 0.3669 0.21003 0.36505 0.21107 0.36366 C 0.21277 0.36112 0.21667 0.35695 0.21667 0.35718 C 0.21889 0.35116 0.22019 0.34676 0.22409 0.34213 C 0.225 0.34121 0.22605 0.34028 0.22683 0.33889 C 0.22787 0.33704 0.22852 0.33426 0.22956 0.33241 C 0.23034 0.33102 0.23152 0.33033 0.23243 0.32917 C 0.23555 0.32385 0.2392 0.31899 0.24167 0.3125 C 0.24415 0.30602 0.24688 0.29838 0.25 0.29283 L 0.25365 0.28635 C 0.25625 0.27269 0.25196 0.29399 0.25834 0.27153 C 0.25951 0.26713 0.26094 0.26274 0.26198 0.25834 C 0.26264 0.25556 0.26303 0.25255 0.26381 0.25 C 0.26459 0.24769 0.26576 0.24561 0.26667 0.24352 C 0.26693 0.2419 0.26706 0.24005 0.26758 0.23843 C 0.26889 0.23403 0.27019 0.23241 0.27214 0.22871 C 0.27383 0.21713 0.27201 0.22662 0.27592 0.21551 C 0.27657 0.21343 0.27709 0.21112 0.27774 0.20903 C 0.27826 0.20718 0.27904 0.20579 0.27956 0.20394 C 0.28008 0.20232 0.28008 0.2007 0.28047 0.19908 C 0.28099 0.19723 0.28191 0.19584 0.28243 0.19422 C 0.28321 0.19144 0.28373 0.18519 0.28425 0.18264 C 0.28477 0.17917 0.28555 0.17616 0.28607 0.17269 C 0.28672 0.16829 0.28711 0.16389 0.2879 0.1595 C 0.28855 0.15625 0.28985 0.15325 0.28985 0.14977 L 0.28985 0.10348 " pathEditMode="relative" rAng="0" ptsTypes="AAAAAAAAAAAAAAAAAAAAAAAAAAAAAAAAAAAAAAAAAAAAAAAAAAAAAAAAAAAAAAAAAAAAAAAAAAAAAAAAAAA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92" y="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5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646 0.09722 L 0.28646 0.09745 C 0.28672 0.08611 0.28672 0.07523 0.28737 0.06412 C 0.28776 0.05787 0.2892 0.04815 0.29011 0.0412 C 0.29102 0.02454 0.29193 0.01088 0.29193 -0.00648 C 0.29193 -0.02361 0.29167 -0.04051 0.29102 -0.05764 C 0.29102 -0.05972 0.29037 -0.06204 0.29011 -0.06412 C 0.2892 -0.07315 0.28959 -0.07292 0.28829 -0.08055 C 0.28776 -0.08403 0.2875 -0.0875 0.28646 -0.09051 C 0.28386 -0.09745 0.28542 -0.09398 0.28177 -0.10046 C 0.28151 -0.10255 0.28164 -0.10509 0.28086 -0.10694 C 0.28021 -0.10856 0.27891 -0.1088 0.27813 -0.11018 C 0.27696 -0.11227 0.27618 -0.11435 0.27539 -0.1169 C 0.26993 -0.1331 0.27435 -0.12662 0.26888 -0.13333 C 0.26693 -0.14329 0.26862 -0.13704 0.26146 -0.14977 C 0.25456 -0.16204 0.26329 -0.14699 0.25495 -0.15949 C 0.25391 -0.16111 0.25326 -0.16319 0.25222 -0.16458 C 0.25144 -0.16551 0.25026 -0.16551 0.24935 -0.1662 C 0.24818 -0.16713 0.24701 -0.16852 0.24571 -0.16944 C 0.24297 -0.1713 0.23789 -0.17222 0.23555 -0.17268 C 0.22435 -0.1794 0.23568 -0.17315 0.22448 -0.17778 C 0.22344 -0.17801 0.22266 -0.17917 0.22162 -0.1794 C 0.21823 -0.18009 0.21485 -0.18032 0.21146 -0.18102 C 0.20782 -0.18264 0.20625 -0.18356 0.20222 -0.18426 C 0.19857 -0.18495 0.1948 -0.18542 0.19115 -0.18588 C 0.18672 -0.18657 0.18243 -0.18727 0.17813 -0.1875 C 0.1694 -0.18843 0.13685 -0.19028 0.12904 -0.19074 C 0.12279 -0.19051 0.10222 -0.19028 0.09232 -0.1875 C 0.09128 -0.18727 0.09024 -0.18634 0.08933 -0.18588 C 0.08802 -0.18518 0.08685 -0.18472 0.08555 -0.18426 C 0.07657 -0.18079 0.08542 -0.18449 0.07539 -0.18102 C 0.07409 -0.18055 0.07292 -0.17986 0.07162 -0.1794 C 0.07019 -0.1787 0.06862 -0.17824 0.06706 -0.17778 C 0.06576 -0.17662 0.06459 -0.17523 0.06329 -0.1743 C 0.06224 -0.17361 0.06107 -0.17361 0.05977 -0.17268 C 0.05873 -0.17199 0.05782 -0.17037 0.05704 -0.16944 C 0.05599 -0.16875 0.05521 -0.16829 0.05404 -0.16782 C 0.04362 -0.15393 0.05704 -0.17083 0.04675 -0.15949 C 0.04024 -0.15255 0.04584 -0.15625 0.04024 -0.15301 C 0.03946 -0.15139 0.03855 -0.1493 0.03737 -0.14815 C 0.03659 -0.14722 0.03555 -0.14722 0.03477 -0.14653 C 0.03269 -0.14444 0.03099 -0.14213 0.02904 -0.13981 L 0.02631 -0.13657 L 0.02357 -0.13333 C 0.02292 -0.13171 0.0224 -0.12986 0.02175 -0.12824 C 0.01967 -0.1243 0.01524 -0.1169 0.01524 -0.11667 C 0.01485 -0.11528 0.01472 -0.11343 0.01433 -0.1118 C 0.01355 -0.10949 0.01029 -0.10185 0.00964 -0.10046 C 0.00769 -0.08657 0.01003 -0.10023 0.0069 -0.08889 C 0.00638 -0.08727 0.00638 -0.08542 0.00599 -0.0838 C 0.00547 -0.08218 0.00469 -0.08079 0.00404 -0.07893 C 0.00339 -0.07685 0.00287 -0.07454 0.00222 -0.07245 C 0.0017 -0.06805 0.00118 -0.06343 0.00039 -0.05926 C -0.00182 -0.04745 0.00092 -0.06227 -0.00143 -0.04768 C -0.00169 -0.04606 -0.00208 -0.04444 -0.00234 -0.04282 C -0.00325 -0.03727 -0.00364 -0.03356 -0.00416 -0.02801 L -0.00325 -0.00486 " pathEditMode="relative" rAng="0" ptsTypes="AAAAAAAAAAAAAAAAAAAAAAAAAAAAAAAAAAAAAAAAAAAAAAAAAAAAAAAAA"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58" y="-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0.02755 -0.00052 0.05486 -0.00091 0.08241 C -0.00104 0.09005 -0.00182 0.09769 -0.00182 0.10533 C -0.00182 0.13565 -0.00156 0.16574 -0.00091 0.19607 C -0.00091 0.19815 -0.00026 0.20024 0 0.20255 C 0.00026 0.20533 0.00052 0.20811 0.00091 0.21088 C 0.00131 0.21412 0.00261 0.21968 0.00365 0.22223 C 0.00443 0.22408 0.00547 0.2257 0.00638 0.22732 C 0.00677 0.22894 0.0069 0.23056 0.00742 0.23218 C 0.00821 0.23496 0.01237 0.24537 0.01381 0.24861 C 0.01472 0.25047 0.01563 0.25209 0.01667 0.25348 C 0.01836 0.25602 0.02032 0.25787 0.02214 0.26019 L 0.025 0.26343 C 0.02591 0.26459 0.0267 0.26621 0.02774 0.26667 C 0.03203 0.26922 0.02956 0.26806 0.03516 0.27014 L 0.07956 0.26829 C 0.08477 0.26806 0.08399 0.2669 0.08789 0.26505 C 0.09037 0.26389 0.09284 0.26227 0.09532 0.26181 C 0.09779 0.26135 0.10026 0.26088 0.10274 0.26019 C 0.10391 0.25973 0.10521 0.2588 0.10638 0.25857 C 0.10886 0.25787 0.11133 0.25741 0.11381 0.25695 C 0.11654 0.25533 0.11771 0.25486 0.12032 0.25186 C 0.12526 0.2463 0.12266 0.24815 0.12683 0.24213 C 0.128 0.24028 0.1293 0.23866 0.13047 0.23704 C 0.13542 0.22385 0.12891 0.23982 0.13516 0.22894 C 0.13594 0.22755 0.13607 0.22524 0.13698 0.22385 C 0.13776 0.22292 0.13894 0.22315 0.13972 0.22223 C 0.14141 0.22084 0.14297 0.21922 0.1444 0.21736 C 0.14545 0.21598 0.1461 0.21389 0.14714 0.2125 C 0.14831 0.21065 0.14961 0.20903 0.15091 0.20741 C 0.1517 0.20625 0.15274 0.20533 0.15365 0.20417 C 0.15664 0.2007 0.15899 0.19954 0.16107 0.19422 C 0.16185 0.19236 0.16224 0.18982 0.16289 0.18774 C 0.16341 0.18611 0.1642 0.18449 0.16472 0.18287 C 0.16472 0.18287 0.1694 0.16644 0.17032 0.16297 C 0.17097 0.16088 0.17136 0.15857 0.17214 0.15649 C 0.17279 0.15486 0.17344 0.15324 0.17396 0.15162 C 0.17448 0.15 0.17435 0.14792 0.17487 0.14653 C 0.17565 0.14491 0.17683 0.14445 0.17774 0.14329 C 0.17982 0.13195 0.17696 0.14561 0.18138 0.13172 C 0.1819 0.13033 0.1819 0.12848 0.18229 0.12686 C 0.18529 0.11505 0.18503 0.11644 0.18789 0.1088 C 0.18815 0.10649 0.18907 0.09954 0.18972 0.09723 C 0.19024 0.09537 0.19102 0.09399 0.19154 0.09236 C 0.19193 0.08889 0.19206 0.08565 0.19245 0.08241 C 0.19297 0.07894 0.19375 0.0757 0.1944 0.07246 L 0.19532 0.0676 C 0.19558 0.06598 0.19584 0.06412 0.19623 0.06274 L 0.19805 0.05602 C 0.20039 0.03982 0.19701 0.05973 0.20183 0.04283 C 0.20235 0.04074 0.20222 0.03843 0.20274 0.03635 C 0.20313 0.03403 0.20404 0.03195 0.20456 0.02963 C 0.20677 0.02037 0.20404 0.0294 0.20638 0.01829 C 0.2069 0.01598 0.20769 0.01389 0.20821 0.01158 C 0.20899 0.00834 0.20951 0.0051 0.21016 0.00162 L 0.21198 -0.0081 L 0.21381 -0.01805 C 0.21407 -0.01967 0.21459 -0.02129 0.21472 -0.02291 C 0.21498 -0.02615 0.21524 -0.02963 0.21563 -0.03287 C 0.21628 -0.03796 0.21667 -0.03958 0.21745 -0.04444 C 0.21849 -0.05486 0.21836 -0.05092 0.21836 -0.05578 " pathEditMode="relative" ptsTypes="AAAAAAAAAAAAAAAAAAAAAAAAAAAAAAAAAAAAAAAAAAAAAAAAAAAAAAAAAAAAAA">
                                      <p:cBhvr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5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75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4" grpId="0" animBg="1"/>
      <p:bldP spid="14" grpId="1" animBg="1"/>
      <p:bldP spid="18" grpId="0" animBg="1"/>
      <p:bldP spid="18" grpId="1" animBg="1"/>
      <p:bldP spid="18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711107" y="2781057"/>
            <a:ext cx="5157828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使用案例圖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3228130" y="2442259"/>
            <a:ext cx="1253872" cy="1284791"/>
            <a:chOff x="3945492" y="1459404"/>
            <a:chExt cx="733280" cy="751362"/>
          </a:xfrm>
        </p:grpSpPr>
        <p:sp>
          <p:nvSpPr>
            <p:cNvPr id="4" name="套索 3"/>
            <p:cNvSpPr/>
            <p:nvPr/>
          </p:nvSpPr>
          <p:spPr>
            <a:xfrm rot="3605521">
              <a:off x="3945492" y="1459404"/>
              <a:ext cx="733280" cy="733280"/>
            </a:xfrm>
            <a:prstGeom prst="chord">
              <a:avLst>
                <a:gd name="adj1" fmla="val 2700000"/>
                <a:gd name="adj2" fmla="val 16291646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6000">
                  <a:srgbClr val="00B0F0"/>
                </a:gs>
                <a:gs pos="10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 flipV="1">
              <a:off x="4276956" y="1710142"/>
              <a:ext cx="398764" cy="500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字方塊 5"/>
          <p:cNvSpPr txBox="1"/>
          <p:nvPr/>
        </p:nvSpPr>
        <p:spPr>
          <a:xfrm>
            <a:off x="3524366" y="2580928"/>
            <a:ext cx="59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2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066" y="2580928"/>
            <a:ext cx="3297639" cy="186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0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23" y="1501961"/>
            <a:ext cx="10058400" cy="48560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202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421740" y="2443516"/>
            <a:ext cx="2696690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活動圖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2938763" y="2104718"/>
            <a:ext cx="1253872" cy="1284791"/>
            <a:chOff x="3945492" y="1459404"/>
            <a:chExt cx="733280" cy="751362"/>
          </a:xfrm>
        </p:grpSpPr>
        <p:sp>
          <p:nvSpPr>
            <p:cNvPr id="5" name="套索 4"/>
            <p:cNvSpPr/>
            <p:nvPr/>
          </p:nvSpPr>
          <p:spPr>
            <a:xfrm rot="3605521">
              <a:off x="3945492" y="1459404"/>
              <a:ext cx="733280" cy="733280"/>
            </a:xfrm>
            <a:prstGeom prst="chord">
              <a:avLst>
                <a:gd name="adj1" fmla="val 2700000"/>
                <a:gd name="adj2" fmla="val 16291646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6000">
                  <a:srgbClr val="00B0F0"/>
                </a:gs>
                <a:gs pos="10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/>
            <p:cNvCxnSpPr/>
            <p:nvPr/>
          </p:nvCxnSpPr>
          <p:spPr>
            <a:xfrm flipV="1">
              <a:off x="4276956" y="1710142"/>
              <a:ext cx="398764" cy="500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字方塊 6"/>
          <p:cNvSpPr txBox="1"/>
          <p:nvPr/>
        </p:nvSpPr>
        <p:spPr>
          <a:xfrm>
            <a:off x="3234999" y="2243387"/>
            <a:ext cx="59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3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632" y="2443516"/>
            <a:ext cx="2623339" cy="1486899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5139160" y="4626102"/>
            <a:ext cx="2558007" cy="646331"/>
            <a:chOff x="5139160" y="4685156"/>
            <a:chExt cx="2558007" cy="646331"/>
          </a:xfrm>
        </p:grpSpPr>
        <p:sp>
          <p:nvSpPr>
            <p:cNvPr id="10" name="文字方塊 9"/>
            <p:cNvSpPr txBox="1"/>
            <p:nvPr/>
          </p:nvSpPr>
          <p:spPr>
            <a:xfrm>
              <a:off x="5656326" y="4685156"/>
              <a:ext cx="2040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3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r>
                <a:rPr lang="zh-TW" altLang="en-US" dirty="0" smtClean="0"/>
                <a:t>虛擬錢包</a:t>
              </a:r>
              <a:endParaRPr lang="en-US" altLang="zh-TW" dirty="0"/>
            </a:p>
          </p:txBody>
        </p:sp>
        <p:grpSp>
          <p:nvGrpSpPr>
            <p:cNvPr id="11" name="组合 24"/>
            <p:cNvGrpSpPr/>
            <p:nvPr/>
          </p:nvGrpSpPr>
          <p:grpSpPr>
            <a:xfrm>
              <a:off x="5139160" y="4775367"/>
              <a:ext cx="366694" cy="465909"/>
              <a:chOff x="447675" y="367239"/>
              <a:chExt cx="426174" cy="541481"/>
            </a:xfrm>
          </p:grpSpPr>
          <p:sp>
            <p:nvSpPr>
              <p:cNvPr id="12" name="等腰三角形 11"/>
              <p:cNvSpPr/>
              <p:nvPr/>
            </p:nvSpPr>
            <p:spPr>
              <a:xfrm rot="5400000">
                <a:off x="414282" y="400632"/>
                <a:ext cx="484204" cy="417418"/>
              </a:xfrm>
              <a:prstGeom prst="triangle">
                <a:avLst/>
              </a:prstGeom>
              <a:solidFill>
                <a:srgbClr val="0033CC">
                  <a:alpha val="7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5400000">
                <a:off x="493982" y="528852"/>
                <a:ext cx="408004" cy="351731"/>
              </a:xfrm>
              <a:prstGeom prst="triangl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4" name="群組 23"/>
          <p:cNvGrpSpPr/>
          <p:nvPr/>
        </p:nvGrpSpPr>
        <p:grpSpPr>
          <a:xfrm>
            <a:off x="5139160" y="3840204"/>
            <a:ext cx="3611301" cy="646331"/>
            <a:chOff x="5139160" y="4685156"/>
            <a:chExt cx="3611301" cy="646331"/>
          </a:xfrm>
        </p:grpSpPr>
        <p:sp>
          <p:nvSpPr>
            <p:cNvPr id="25" name="文字方塊 24"/>
            <p:cNvSpPr txBox="1"/>
            <p:nvPr/>
          </p:nvSpPr>
          <p:spPr>
            <a:xfrm>
              <a:off x="5656326" y="4685156"/>
              <a:ext cx="30941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3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r>
                <a:rPr lang="zh-TW" altLang="en-US" dirty="0" smtClean="0"/>
                <a:t>登入</a:t>
              </a:r>
              <a:r>
                <a:rPr lang="en-US" altLang="zh-TW" dirty="0" smtClean="0"/>
                <a:t>/</a:t>
              </a:r>
              <a:r>
                <a:rPr lang="zh-TW" altLang="en-US" dirty="0" smtClean="0"/>
                <a:t>註冊</a:t>
              </a:r>
              <a:endParaRPr lang="en-US" altLang="zh-TW" dirty="0"/>
            </a:p>
          </p:txBody>
        </p:sp>
        <p:grpSp>
          <p:nvGrpSpPr>
            <p:cNvPr id="26" name="组合 24"/>
            <p:cNvGrpSpPr/>
            <p:nvPr/>
          </p:nvGrpSpPr>
          <p:grpSpPr>
            <a:xfrm>
              <a:off x="5139160" y="4775367"/>
              <a:ext cx="366694" cy="465909"/>
              <a:chOff x="447675" y="367239"/>
              <a:chExt cx="426174" cy="541481"/>
            </a:xfrm>
          </p:grpSpPr>
          <p:sp>
            <p:nvSpPr>
              <p:cNvPr id="27" name="等腰三角形 26"/>
              <p:cNvSpPr/>
              <p:nvPr/>
            </p:nvSpPr>
            <p:spPr>
              <a:xfrm rot="5400000">
                <a:off x="414282" y="400632"/>
                <a:ext cx="484204" cy="417418"/>
              </a:xfrm>
              <a:prstGeom prst="triangle">
                <a:avLst/>
              </a:prstGeom>
              <a:solidFill>
                <a:srgbClr val="0033CC">
                  <a:alpha val="7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/>
            </p:nvSpPr>
            <p:spPr>
              <a:xfrm rot="5400000">
                <a:off x="493982" y="528852"/>
                <a:ext cx="408004" cy="351731"/>
              </a:xfrm>
              <a:prstGeom prst="triangl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群組 28"/>
          <p:cNvGrpSpPr/>
          <p:nvPr/>
        </p:nvGrpSpPr>
        <p:grpSpPr>
          <a:xfrm>
            <a:off x="5139160" y="5412001"/>
            <a:ext cx="2558007" cy="646331"/>
            <a:chOff x="5139160" y="4685156"/>
            <a:chExt cx="2558007" cy="646331"/>
          </a:xfrm>
        </p:grpSpPr>
        <p:sp>
          <p:nvSpPr>
            <p:cNvPr id="30" name="文字方塊 29"/>
            <p:cNvSpPr txBox="1"/>
            <p:nvPr/>
          </p:nvSpPr>
          <p:spPr>
            <a:xfrm>
              <a:off x="5656326" y="4685156"/>
              <a:ext cx="2040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3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r>
                <a:rPr lang="zh-TW" altLang="en-US" dirty="0" smtClean="0"/>
                <a:t>訂購商品</a:t>
              </a:r>
              <a:endParaRPr lang="en-US" altLang="zh-TW" dirty="0"/>
            </a:p>
          </p:txBody>
        </p:sp>
        <p:grpSp>
          <p:nvGrpSpPr>
            <p:cNvPr id="31" name="组合 24"/>
            <p:cNvGrpSpPr/>
            <p:nvPr/>
          </p:nvGrpSpPr>
          <p:grpSpPr>
            <a:xfrm>
              <a:off x="5139160" y="4775367"/>
              <a:ext cx="366694" cy="465909"/>
              <a:chOff x="447675" y="367239"/>
              <a:chExt cx="426174" cy="541481"/>
            </a:xfrm>
          </p:grpSpPr>
          <p:sp>
            <p:nvSpPr>
              <p:cNvPr id="32" name="等腰三角形 31"/>
              <p:cNvSpPr/>
              <p:nvPr/>
            </p:nvSpPr>
            <p:spPr>
              <a:xfrm rot="5400000">
                <a:off x="414282" y="400632"/>
                <a:ext cx="484204" cy="417418"/>
              </a:xfrm>
              <a:prstGeom prst="triangle">
                <a:avLst/>
              </a:prstGeom>
              <a:solidFill>
                <a:srgbClr val="0033CC">
                  <a:alpha val="7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 rot="5400000">
                <a:off x="493982" y="528852"/>
                <a:ext cx="408004" cy="351731"/>
              </a:xfrm>
              <a:prstGeom prst="triangl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538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12" y="1354298"/>
            <a:ext cx="8124225" cy="54031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800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95</Words>
  <Application>Microsoft Office PowerPoint</Application>
  <PresentationFormat>寬螢幕</PresentationFormat>
  <Paragraphs>48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等线</vt:lpstr>
      <vt:lpstr>맑은 고딕</vt:lpstr>
      <vt:lpstr>微軟正黑體</vt:lpstr>
      <vt:lpstr>新細明體</vt:lpstr>
      <vt:lpstr>Arial</vt:lpstr>
      <vt:lpstr>Calibri</vt:lpstr>
      <vt:lpstr>Calibri Light</vt:lpstr>
      <vt:lpstr>Comic Sans MS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ACER</dc:creator>
  <cp:lastModifiedBy>ACER</cp:lastModifiedBy>
  <cp:revision>94</cp:revision>
  <dcterms:created xsi:type="dcterms:W3CDTF">2022-04-14T01:39:23Z</dcterms:created>
  <dcterms:modified xsi:type="dcterms:W3CDTF">2022-04-14T09:39:57Z</dcterms:modified>
</cp:coreProperties>
</file>