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6812eb95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6812eb95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6812eb95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6812eb95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6812eb95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6812eb95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529150"/>
            <a:ext cx="7801500" cy="12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Bracket Trusters March Madness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1738875"/>
            <a:ext cx="78015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4, 2023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855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21" y="1707850"/>
            <a:ext cx="1153800" cy="115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-24225" y="3125750"/>
            <a:ext cx="1532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Ryan Marshall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1676200" y="3125750"/>
            <a:ext cx="1779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Caroline Christy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3643801" y="3125750"/>
            <a:ext cx="1649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Gardy Anger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5638275" y="3125750"/>
            <a:ext cx="1624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Nasra Ahmed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246" y="1707850"/>
            <a:ext cx="1153800" cy="1153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 b="0" l="3497" r="3497" t="0"/>
          <a:stretch/>
        </p:blipFill>
        <p:spPr>
          <a:xfrm>
            <a:off x="3891759" y="1707850"/>
            <a:ext cx="1153800" cy="1153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6">
            <a:alphaModFix/>
          </a:blip>
          <a:srcRect b="17449" l="0" r="0" t="17442"/>
          <a:stretch/>
        </p:blipFill>
        <p:spPr>
          <a:xfrm>
            <a:off x="5873634" y="1707850"/>
            <a:ext cx="1153800" cy="1153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7">
            <a:alphaModFix/>
          </a:blip>
          <a:srcRect b="17558" l="0" r="0" t="17552"/>
          <a:stretch/>
        </p:blipFill>
        <p:spPr>
          <a:xfrm>
            <a:off x="7807846" y="1707850"/>
            <a:ext cx="1153800" cy="115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7620150" y="3125750"/>
            <a:ext cx="1624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Dylan jackson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64925" y="3561950"/>
            <a:ext cx="11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Data Analyst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989250" y="3561950"/>
            <a:ext cx="11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Data Analyst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891750" y="3561950"/>
            <a:ext cx="11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Data Analyst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873625" y="3561950"/>
            <a:ext cx="11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Data Visuals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7807850" y="3561950"/>
            <a:ext cx="11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Project Coordinator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With March Madness around the corner, a lot of </a:t>
            </a:r>
            <a:r>
              <a:rPr lang="en" sz="1700"/>
              <a:t>excitement</a:t>
            </a:r>
            <a:r>
              <a:rPr lang="en" sz="1700"/>
              <a:t> comes from being able to predict some possible matchups, upsets, and even who is going to win it all.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While most fans rely heavily on their emotions and </a:t>
            </a:r>
            <a:r>
              <a:rPr lang="en" sz="1700"/>
              <a:t>fanaticism</a:t>
            </a:r>
            <a:r>
              <a:rPr lang="en" sz="1700"/>
              <a:t> to predict certain outcomes, this project uses machine learning to assist in predicting the 2023 bracket.</a:t>
            </a:r>
            <a:endParaRPr sz="17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575" y="1407955"/>
            <a:ext cx="2578252" cy="232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95" name="Google Shape;95;p1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</a:t>
            </a:r>
            <a:r>
              <a:rPr lang="en" sz="1400">
                <a:solidFill>
                  <a:schemeClr val="lt1"/>
                </a:solidFill>
              </a:rPr>
              <a:t>Kaggle Competitions”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For the total competition.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9" name="Google Shape;99;p16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00" name="Google Shape;100;p16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“College Basketball Dataset”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For the 2013 through 2021 seasons.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05" name="Google Shape;105;p16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“NCAAM March Madness”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For the year, score, round and seed from 1985 to 2021.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9" name="Google Shape;109;p16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10" name="Google Shape;110;p16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“NBA Machine Learning”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For Alexander Fayad NBA prediction algorithm.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Languages Used</a:t>
            </a: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Jupyter Notebook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Jupyter Notebook was our tool to visualize and clean our data.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were also able to pull several visuals from our datasets.</a:t>
            </a:r>
            <a:endParaRPr sz="1600"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5" name="Google Shape;125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JavaScript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JavaScript was the </a:t>
            </a:r>
            <a:r>
              <a:rPr lang="en" sz="1600"/>
              <a:t>forefront</a:t>
            </a:r>
            <a:r>
              <a:rPr lang="en" sz="1600"/>
              <a:t> for our front-end development. </a:t>
            </a:r>
            <a:endParaRPr sz="1600"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0" name="Google Shape;130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used HTML to display the data.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Limitations</a:t>
            </a:r>
            <a:r>
              <a:rPr lang="en" sz="2300"/>
              <a:t> of Our Model</a:t>
            </a:r>
            <a:endParaRPr sz="2300"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389600"/>
            <a:ext cx="3134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By using </a:t>
            </a:r>
            <a:r>
              <a:rPr lang="en"/>
              <a:t>existing</a:t>
            </a:r>
            <a:r>
              <a:rPr lang="en"/>
              <a:t> datasets we were able to best predict the final outcomes of each bracket.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Of course there are some limitations that need to be </a:t>
            </a:r>
            <a:r>
              <a:rPr lang="en"/>
              <a:t>covered.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Due to things such as game bans, injuries, or sicknesses. Some players aren't always in each game. This can heavily affect a teams statistics so our datasets are fixed to a certain date.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used the bracket from Joe Lunardi’s prediction on February 28th.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625" y="1287212"/>
            <a:ext cx="3279651" cy="25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&amp; Results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logistic regression module.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organized each matchup into 'Team1' versus 'Team2'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target column was 'Team1Wins', which had a value of '1' if Team 1 won the game and '0' if Team 2 won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model had a training data score of 0.778 and a test data score of 0.7388</a:t>
            </a:r>
            <a:endParaRPr/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model seems to predict a lot of upsets. Out of the 32 games in the first round, the model has the lower-seeded team winning in 18 of these games.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was a two-way tie for biggest upset with two of the #15 seeds beating the #2 seeds. (Eastern Washington beat Baylor and Vermont beat Kansas State)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Final Four was Houston, Tennessee, Texas, and UCLA, with Tennessee and UCLA playing in the championship game.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model predicts UCLA as the 2023 NCAA tournament champion!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189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</a:t>
            </a:r>
            <a:r>
              <a:rPr lang="en"/>
              <a:t>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