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AutoNum type="arabicParenR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Begin development and load data into python script. 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AutoNum type="arabicParenR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Finalize on sneaker catalog and have all images needed.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AutoNum type="arabicParenR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Decided how big should our database should be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AutoNum type="arabicParenR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Everyone individual roles starts which will result in every person having a slide that represents there progress with their roles. 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AutoNum type="arabicParenR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Compare result of Connor project with replacing our data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f070866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f070866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df5d292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df5d292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1df5d292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1df5d292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1df5d292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1df5d292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1df5d292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1df5d292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1df5d292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1df5d292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1df5d29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1df5d29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e8e2ab475_1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e8e2ab475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Sneaker Classification Meeting 4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6498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Shahan Rahman, Hasibul Islam, Jun Zheng &amp; Carlos Vides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6051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Explained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628850" y="1406225"/>
            <a:ext cx="65463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Backend Engineer &amp; QA Tester - </a:t>
            </a: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Carlos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Currently Learning Python3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Will use Django Backend Framework API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We’ll make a Django API that loads and runs a trained machine learning mode classifying sneakers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375" y="3036699"/>
            <a:ext cx="3769275" cy="184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6051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1298850" y="1497500"/>
            <a:ext cx="6546300" cy="3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As advised in the previous meeting our group wanted to achieve the best results possible, therefore we used similar images that you come across with stock photos.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This means taking all the extreme photos out and comparing results. 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6051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311350" y="3078650"/>
            <a:ext cx="39405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As one can see we took out the extreme photos and replaced the data set with more still and white photos of the sneakers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Also we achieved tried to achieve similar results as Connor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400" y="3023425"/>
            <a:ext cx="4088324" cy="18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25" y="1490475"/>
            <a:ext cx="3823751" cy="145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16"/>
          <p:cNvCxnSpPr/>
          <p:nvPr/>
        </p:nvCxnSpPr>
        <p:spPr>
          <a:xfrm>
            <a:off x="4168975" y="1958700"/>
            <a:ext cx="1667400" cy="8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6051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 txBox="1"/>
          <p:nvPr/>
        </p:nvSpPr>
        <p:spPr>
          <a:xfrm>
            <a:off x="628850" y="1628500"/>
            <a:ext cx="3660600" cy="3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After the script ran we can with an accuracy of 86% similar to Connor. Therefore, we now know our date set before was faulty with the extreme images. Now we tried two different algorithms that we wanted to try out.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375" y="1687650"/>
            <a:ext cx="3515001" cy="33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6051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learning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/>
        </p:nvSpPr>
        <p:spPr>
          <a:xfrm>
            <a:off x="628850" y="2527525"/>
            <a:ext cx="3943200" cy="23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The new learning algorithm is a transfer learning algorithm.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Use the existe model MobileNetV2 to training our data.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The model is downloading from tensorflow.keras.applications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250" y="1230388"/>
            <a:ext cx="4754701" cy="11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150" y="2432887"/>
            <a:ext cx="3413729" cy="243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6051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ew Learning Algorithm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 txBox="1"/>
          <p:nvPr/>
        </p:nvSpPr>
        <p:spPr>
          <a:xfrm>
            <a:off x="618875" y="1295575"/>
            <a:ext cx="2042400" cy="3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The accuracy is </a:t>
            </a: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increase base on the number of epoch. after 10 epoch, the accuracy is closed to 0.99.</a:t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274" y="1295575"/>
            <a:ext cx="5907949" cy="34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6647100" cy="10113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plan to do between today and next meeting?</a:t>
            </a:r>
            <a:endParaRPr/>
          </a:p>
        </p:txBody>
      </p:sp>
      <p:sp>
        <p:nvSpPr>
          <p:cNvPr id="328" name="Google Shape;328;p20"/>
          <p:cNvSpPr txBox="1"/>
          <p:nvPr/>
        </p:nvSpPr>
        <p:spPr>
          <a:xfrm>
            <a:off x="1315325" y="1757025"/>
            <a:ext cx="66471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AutoNum type="arabicParenR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Try input “extreme” Photos and adjust algorithm to get better results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AutoNum type="arabicParenR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Have a team to keep looking for better algorithms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AutoNum type="arabicParenR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Discuss</a:t>
            </a: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 target goal for accuracy 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2253150" y="1952550"/>
            <a:ext cx="4916400" cy="1238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