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9/01/build-image-classification-model-10-minutes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This link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demonstrates how to build an image classification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https://www.analyticsvidhya.com/blog/2019/01/build-image-classification-model-10-minutes/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8af49f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28af49f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28af49f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28af49f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28af49f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28af49f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28af49f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28af49f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28af49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28af49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e8e2ab475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e8e2ab475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cnyundergraduatecsdegree.github.io/SneakerApp/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Sneaker Classification Meeting 5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498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Shahan Rahman, Hasibul Islam, Jun Zheng &amp; Carlos Vides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6647100" cy="720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for Target Accuracy</a:t>
            </a:r>
            <a:endParaRPr sz="3000"/>
          </a:p>
        </p:txBody>
      </p:sp>
      <p:sp>
        <p:nvSpPr>
          <p:cNvPr id="284" name="Google Shape;284;p14"/>
          <p:cNvSpPr txBox="1"/>
          <p:nvPr/>
        </p:nvSpPr>
        <p:spPr>
          <a:xfrm>
            <a:off x="1315325" y="1757025"/>
            <a:ext cx="66471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Our group decided to make our target goal for this learning algorithm to be 80%. Of course we want our project to reach the highest percentage of accuracy but we are setting one goal to meet for our data set.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25" y="3228225"/>
            <a:ext cx="3886149" cy="1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6647100" cy="720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Extreme Photos as input</a:t>
            </a:r>
            <a:endParaRPr sz="3000"/>
          </a:p>
        </p:txBody>
      </p:sp>
      <p:sp>
        <p:nvSpPr>
          <p:cNvPr id="291" name="Google Shape;291;p15"/>
          <p:cNvSpPr txBox="1"/>
          <p:nvPr/>
        </p:nvSpPr>
        <p:spPr>
          <a:xfrm>
            <a:off x="42050" y="1648500"/>
            <a:ext cx="52560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Once we put the extreme photos as a input, the accuracy becomes 55%. In the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previous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run we made the mistake when training the model. We used the whole data set as training and got a 99% accuracy which was too good to be true. Then after looking into the issue we fixed the training and testing.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44417" l="0" r="0" t="45202"/>
          <a:stretch/>
        </p:blipFill>
        <p:spPr>
          <a:xfrm>
            <a:off x="5170950" y="1935125"/>
            <a:ext cx="3886526" cy="227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3535500" cy="720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Website</a:t>
            </a:r>
            <a:endParaRPr sz="3000"/>
          </a:p>
        </p:txBody>
      </p:sp>
      <p:sp>
        <p:nvSpPr>
          <p:cNvPr id="298" name="Google Shape;298;p16"/>
          <p:cNvSpPr txBox="1"/>
          <p:nvPr/>
        </p:nvSpPr>
        <p:spPr>
          <a:xfrm>
            <a:off x="833650" y="1554300"/>
            <a:ext cx="38397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Hasib and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Carlos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are working on the github website to showcase our final project. This will read our team repository.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 u="sng">
                <a:hlinkClick r:id="rId3"/>
              </a:rPr>
              <a:t>https://ccnyundergraduatecsdegree.github.io/SneakerApp/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800" y="598575"/>
            <a:ext cx="2989801" cy="41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6647100" cy="720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Google Colab Work</a:t>
            </a:r>
            <a:endParaRPr sz="3000"/>
          </a:p>
        </p:txBody>
      </p:sp>
      <p:sp>
        <p:nvSpPr>
          <p:cNvPr id="305" name="Google Shape;305;p17"/>
          <p:cNvSpPr txBox="1"/>
          <p:nvPr/>
        </p:nvSpPr>
        <p:spPr>
          <a:xfrm>
            <a:off x="85350" y="1319175"/>
            <a:ext cx="4524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The team is now working on creating the script on google colab and for this week we only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setup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the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environment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and are planning to use different models that we used in the past to achieve the best accuracy possible.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47" y="1400025"/>
            <a:ext cx="3622524" cy="33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6647100" cy="10113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to do between today and next meeting?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1315325" y="1757025"/>
            <a:ext cx="66471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arenR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Continue development on Google Colab 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neural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network.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arenR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Continue development on Github page to present project on.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2253150" y="1952550"/>
            <a:ext cx="4916400" cy="123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