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olecollector.com/sd/sole-search-sneaker-databas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olecollector.com/sd/sole-search-sneaker-databas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e91424b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e91424b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e8e2ab475_1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e8e2ab475_1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6c9816df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6c9816df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545454"/>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6c9816df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6c9816df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6c9816df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6c9816df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6c9816df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6c9816df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highlight>
                <a:srgbClr val="FFFFFF"/>
              </a:highlight>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6c9816df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6c9816df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solidFill>
                  <a:schemeClr val="accent5"/>
                </a:solidFill>
                <a:hlinkClick r:id="rId2"/>
              </a:rPr>
              <a:t>https://solecollector.com/sd/sole-search-sneaker-database/</a:t>
            </a:r>
            <a:endParaRPr sz="1300">
              <a:solidFill>
                <a:schemeClr val="dk2"/>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6c9816df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6c9816df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solidFill>
                  <a:schemeClr val="accent5"/>
                </a:solidFill>
                <a:hlinkClick r:id="rId2"/>
              </a:rPr>
              <a:t>https://solecollector.com/sd/sole-search-sneaker-database/</a:t>
            </a:r>
            <a:endParaRPr sz="1300">
              <a:solidFill>
                <a:schemeClr val="dk2"/>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76c9816df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6c9816df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6e90290f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e90290f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atasetsearch.research.google.com/"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Sneaker Classification</a:t>
            </a:r>
            <a:endParaRPr/>
          </a:p>
        </p:txBody>
      </p:sp>
      <p:sp>
        <p:nvSpPr>
          <p:cNvPr id="278" name="Google Shape;278;p13"/>
          <p:cNvSpPr txBox="1"/>
          <p:nvPr>
            <p:ph idx="1" type="subTitle"/>
          </p:nvPr>
        </p:nvSpPr>
        <p:spPr>
          <a:xfrm>
            <a:off x="824000" y="3596300"/>
            <a:ext cx="64986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Shahan Rahman, Hasibul Islam, Jun Zheng &amp; Carlos Vides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6647100" cy="10113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What we plan to do between today and next meeting?</a:t>
            </a:r>
            <a:endParaRPr/>
          </a:p>
        </p:txBody>
      </p:sp>
      <p:sp>
        <p:nvSpPr>
          <p:cNvPr id="335" name="Google Shape;335;p22"/>
          <p:cNvSpPr txBox="1"/>
          <p:nvPr/>
        </p:nvSpPr>
        <p:spPr>
          <a:xfrm>
            <a:off x="1315325" y="1757025"/>
            <a:ext cx="6647100" cy="2601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AutoNum type="arabicParenR"/>
            </a:pPr>
            <a:r>
              <a:rPr lang="en">
                <a:latin typeface="Comic Sans MS"/>
                <a:ea typeface="Comic Sans MS"/>
                <a:cs typeface="Comic Sans MS"/>
                <a:sym typeface="Comic Sans MS"/>
              </a:rPr>
              <a:t>Gathering Data (Koggle.com, </a:t>
            </a:r>
            <a:r>
              <a:rPr lang="en" sz="1100" u="sng">
                <a:solidFill>
                  <a:schemeClr val="hlink"/>
                </a:solidFill>
                <a:latin typeface="Comic Sans MS"/>
                <a:ea typeface="Comic Sans MS"/>
                <a:cs typeface="Comic Sans MS"/>
                <a:sym typeface="Comic Sans MS"/>
                <a:hlinkClick r:id="rId3"/>
              </a:rPr>
              <a:t>https://datasetsearch.research.google.com/</a:t>
            </a:r>
            <a:r>
              <a:rPr lang="en">
                <a:latin typeface="Comic Sans MS"/>
                <a:ea typeface="Comic Sans MS"/>
                <a:cs typeface="Comic Sans MS"/>
                <a:sym typeface="Comic Sans MS"/>
              </a:rPr>
              <a:t> , Google Images)</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arenR"/>
            </a:pPr>
            <a:r>
              <a:rPr lang="en">
                <a:latin typeface="Comic Sans MS"/>
                <a:ea typeface="Comic Sans MS"/>
                <a:cs typeface="Comic Sans MS"/>
                <a:sym typeface="Comic Sans MS"/>
              </a:rPr>
              <a:t>Data Pre-Processing (Cleaning Data, 80/20 Rule)</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arenR"/>
            </a:pPr>
            <a:r>
              <a:rPr lang="en">
                <a:latin typeface="Comic Sans MS"/>
                <a:ea typeface="Comic Sans MS"/>
                <a:cs typeface="Comic Sans MS"/>
                <a:sym typeface="Comic Sans MS"/>
              </a:rPr>
              <a:t>Open up a github workflow environment for the team</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arenR"/>
            </a:pPr>
            <a:r>
              <a:rPr lang="en">
                <a:latin typeface="Comic Sans MS"/>
                <a:ea typeface="Comic Sans MS"/>
                <a:cs typeface="Comic Sans MS"/>
                <a:sym typeface="Comic Sans MS"/>
              </a:rPr>
              <a:t>Decide whether it would be a mobile or a web application</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arenR"/>
            </a:pPr>
            <a:r>
              <a:rPr lang="en">
                <a:latin typeface="Comic Sans MS"/>
                <a:ea typeface="Comic Sans MS"/>
                <a:cs typeface="Comic Sans MS"/>
                <a:sym typeface="Comic Sans MS"/>
              </a:rPr>
              <a:t>Sort out the workload between all 4 members</a:t>
            </a:r>
            <a:endParaRPr>
              <a:latin typeface="Comic Sans MS"/>
              <a:ea typeface="Comic Sans MS"/>
              <a:cs typeface="Comic Sans MS"/>
              <a:sym typeface="Comic Sans MS"/>
            </a:endParaRPr>
          </a:p>
          <a:p>
            <a:pPr indent="0" lvl="0" marL="457200" rtl="0" algn="l">
              <a:spcBef>
                <a:spcPts val="0"/>
              </a:spcBef>
              <a:spcAft>
                <a:spcPts val="0"/>
              </a:spcAft>
              <a:buNone/>
            </a:pPr>
            <a:r>
              <a:t/>
            </a:r>
            <a:endParaRPr>
              <a:latin typeface="Comic Sans MS"/>
              <a:ea typeface="Comic Sans MS"/>
              <a:cs typeface="Comic Sans MS"/>
              <a:sym typeface="Comic Sans MS"/>
            </a:endParaRPr>
          </a:p>
        </p:txBody>
      </p:sp>
      <p:pic>
        <p:nvPicPr>
          <p:cNvPr id="336" name="Google Shape;336;p22"/>
          <p:cNvPicPr preferRelativeResize="0"/>
          <p:nvPr/>
        </p:nvPicPr>
        <p:blipFill>
          <a:blip r:embed="rId4">
            <a:alphaModFix/>
          </a:blip>
          <a:stretch>
            <a:fillRect/>
          </a:stretch>
        </p:blipFill>
        <p:spPr>
          <a:xfrm>
            <a:off x="2601225" y="3145125"/>
            <a:ext cx="3941551" cy="172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2253150" y="1952550"/>
            <a:ext cx="4916400" cy="1238400"/>
          </a:xfrm>
          <a:prstGeom prst="rect">
            <a:avLst/>
          </a:prstGeom>
          <a:solidFill>
            <a:srgbClr val="B6D7A8"/>
          </a:solidFill>
          <a:ln cap="flat" cmpd="sng" w="952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7317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Problem To Solve</a:t>
            </a:r>
            <a:endParaRPr/>
          </a:p>
        </p:txBody>
      </p:sp>
      <p:sp>
        <p:nvSpPr>
          <p:cNvPr id="284" name="Google Shape;284;p14"/>
          <p:cNvSpPr txBox="1"/>
          <p:nvPr>
            <p:ph idx="1" type="body"/>
          </p:nvPr>
        </p:nvSpPr>
        <p:spPr>
          <a:xfrm>
            <a:off x="1151775" y="1660650"/>
            <a:ext cx="7030500" cy="2541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400">
                <a:solidFill>
                  <a:srgbClr val="222222"/>
                </a:solidFill>
                <a:highlight>
                  <a:srgbClr val="FFFFFF"/>
                </a:highlight>
                <a:latin typeface="Comic Sans MS"/>
                <a:ea typeface="Comic Sans MS"/>
                <a:cs typeface="Comic Sans MS"/>
                <a:sym typeface="Comic Sans MS"/>
              </a:rPr>
              <a:t>Given still images of a sneaker, identify or verify one or more sneaker companies in the image using a stored database of </a:t>
            </a:r>
            <a:r>
              <a:rPr b="1" lang="en" sz="2400">
                <a:solidFill>
                  <a:srgbClr val="222222"/>
                </a:solidFill>
                <a:highlight>
                  <a:srgbClr val="FFFFFF"/>
                </a:highlight>
                <a:latin typeface="Comic Sans MS"/>
                <a:ea typeface="Comic Sans MS"/>
                <a:cs typeface="Comic Sans MS"/>
                <a:sym typeface="Comic Sans MS"/>
              </a:rPr>
              <a:t>sneakers</a:t>
            </a:r>
            <a:r>
              <a:rPr lang="en" sz="2400">
                <a:solidFill>
                  <a:srgbClr val="222222"/>
                </a:solidFill>
                <a:highlight>
                  <a:srgbClr val="FFFFFF"/>
                </a:highlight>
                <a:latin typeface="Comic Sans MS"/>
                <a:ea typeface="Comic Sans MS"/>
                <a:cs typeface="Comic Sans MS"/>
                <a:sym typeface="Comic Sans MS"/>
              </a:rPr>
              <a:t>.</a:t>
            </a:r>
            <a:endParaRPr sz="24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7569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Why We Want To Solve It</a:t>
            </a:r>
            <a:endParaRPr/>
          </a:p>
        </p:txBody>
      </p:sp>
      <p:sp>
        <p:nvSpPr>
          <p:cNvPr id="290" name="Google Shape;290;p15"/>
          <p:cNvSpPr txBox="1"/>
          <p:nvPr>
            <p:ph idx="1" type="body"/>
          </p:nvPr>
        </p:nvSpPr>
        <p:spPr>
          <a:xfrm>
            <a:off x="1303800" y="1698675"/>
            <a:ext cx="70305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highlight>
                  <a:schemeClr val="lt1"/>
                </a:highlight>
                <a:latin typeface="Comic Sans MS"/>
                <a:ea typeface="Comic Sans MS"/>
                <a:cs typeface="Comic Sans MS"/>
                <a:sym typeface="Comic Sans MS"/>
              </a:rPr>
              <a:t>We all been there when you looked at a pair of shoes and didn’t know what they are. This is why we want to create a program to help us identify any sneaker.</a:t>
            </a:r>
            <a:endParaRPr sz="2400">
              <a:solidFill>
                <a:srgbClr val="000000"/>
              </a:solidFill>
              <a:highlight>
                <a:schemeClr val="lt1"/>
              </a:highlight>
              <a:latin typeface="Comic Sans MS"/>
              <a:ea typeface="Comic Sans MS"/>
              <a:cs typeface="Comic Sans MS"/>
              <a:sym typeface="Comic Sans MS"/>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614900" cy="6555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Similar Projects</a:t>
            </a:r>
            <a:endParaRPr/>
          </a:p>
        </p:txBody>
      </p:sp>
      <p:sp>
        <p:nvSpPr>
          <p:cNvPr id="296" name="Google Shape;296;p16"/>
          <p:cNvSpPr txBox="1"/>
          <p:nvPr>
            <p:ph idx="1" type="body"/>
          </p:nvPr>
        </p:nvSpPr>
        <p:spPr>
          <a:xfrm>
            <a:off x="448850" y="1597875"/>
            <a:ext cx="3963900" cy="329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latin typeface="Comic Sans MS"/>
                <a:ea typeface="Comic Sans MS"/>
                <a:cs typeface="Comic Sans MS"/>
                <a:sym typeface="Comic Sans MS"/>
              </a:rPr>
              <a:t>A project that is similar is Connor Shorten, who created a convolutional network classifier between Nike vs Adidas. This article shows us how he went about creating this program and how his machine learning algorithm learnt from the database. </a:t>
            </a:r>
            <a:endParaRPr sz="1800">
              <a:solidFill>
                <a:srgbClr val="000000"/>
              </a:solidFill>
              <a:latin typeface="Comic Sans MS"/>
              <a:ea typeface="Comic Sans MS"/>
              <a:cs typeface="Comic Sans MS"/>
              <a:sym typeface="Comic Sans MS"/>
            </a:endParaRPr>
          </a:p>
        </p:txBody>
      </p:sp>
      <p:pic>
        <p:nvPicPr>
          <p:cNvPr id="297" name="Google Shape;297;p16"/>
          <p:cNvPicPr preferRelativeResize="0"/>
          <p:nvPr/>
        </p:nvPicPr>
        <p:blipFill>
          <a:blip r:embed="rId3">
            <a:alphaModFix/>
          </a:blip>
          <a:stretch>
            <a:fillRect/>
          </a:stretch>
        </p:blipFill>
        <p:spPr>
          <a:xfrm>
            <a:off x="4482425" y="537654"/>
            <a:ext cx="4317978" cy="4192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6051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Our Method To Solve This Problem</a:t>
            </a:r>
            <a:endParaRPr/>
          </a:p>
        </p:txBody>
      </p:sp>
      <p:sp>
        <p:nvSpPr>
          <p:cNvPr id="303" name="Google Shape;303;p17"/>
          <p:cNvSpPr txBox="1"/>
          <p:nvPr>
            <p:ph idx="1" type="body"/>
          </p:nvPr>
        </p:nvSpPr>
        <p:spPr>
          <a:xfrm>
            <a:off x="1303800" y="16606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latin typeface="Comic Sans MS"/>
                <a:ea typeface="Comic Sans MS"/>
                <a:cs typeface="Comic Sans MS"/>
                <a:sym typeface="Comic Sans MS"/>
              </a:rPr>
              <a:t>Our method to solve this problem is create a </a:t>
            </a:r>
            <a:r>
              <a:rPr lang="en" sz="1800">
                <a:solidFill>
                  <a:srgbClr val="000000"/>
                </a:solidFill>
                <a:highlight>
                  <a:srgbClr val="FFFFFF"/>
                </a:highlight>
                <a:latin typeface="Comic Sans MS"/>
                <a:ea typeface="Comic Sans MS"/>
                <a:cs typeface="Comic Sans MS"/>
                <a:sym typeface="Comic Sans MS"/>
              </a:rPr>
              <a:t>Convolutional neural network for image classification. This would help improve time to learn and less data heavy to train the model. Also there are many scholarly articles to help identify clothes and shoes. </a:t>
            </a:r>
            <a:r>
              <a:rPr lang="en" sz="1800">
                <a:solidFill>
                  <a:srgbClr val="000000"/>
                </a:solidFill>
                <a:latin typeface="Comic Sans MS"/>
                <a:ea typeface="Comic Sans MS"/>
                <a:cs typeface="Comic Sans MS"/>
                <a:sym typeface="Comic Sans MS"/>
              </a:rPr>
              <a:t> </a:t>
            </a:r>
            <a:endParaRPr sz="1800">
              <a:solidFill>
                <a:srgbClr val="000000"/>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7062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Our Data Set</a:t>
            </a:r>
            <a:endParaRPr/>
          </a:p>
        </p:txBody>
      </p:sp>
      <p:sp>
        <p:nvSpPr>
          <p:cNvPr id="309" name="Google Shape;309;p18"/>
          <p:cNvSpPr txBox="1"/>
          <p:nvPr>
            <p:ph idx="1" type="body"/>
          </p:nvPr>
        </p:nvSpPr>
        <p:spPr>
          <a:xfrm>
            <a:off x="1303800" y="16099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Comic Sans MS"/>
                <a:ea typeface="Comic Sans MS"/>
                <a:cs typeface="Comic Sans MS"/>
                <a:sym typeface="Comic Sans MS"/>
              </a:rPr>
              <a:t>Our data set will come from sole collector which has all brands and different sub categories for each brand. We would then have a training set that will have the correct shoe and brand name as the file name. </a:t>
            </a:r>
            <a:endParaRPr sz="18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3915600" cy="6684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Example Of Data Set</a:t>
            </a:r>
            <a:endParaRPr/>
          </a:p>
        </p:txBody>
      </p:sp>
      <p:sp>
        <p:nvSpPr>
          <p:cNvPr id="315" name="Google Shape;315;p19"/>
          <p:cNvSpPr txBox="1"/>
          <p:nvPr>
            <p:ph idx="1" type="body"/>
          </p:nvPr>
        </p:nvSpPr>
        <p:spPr>
          <a:xfrm>
            <a:off x="1303800" y="1635325"/>
            <a:ext cx="2890500" cy="8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mic Sans MS"/>
                <a:ea typeface="Comic Sans MS"/>
                <a:cs typeface="Comic Sans MS"/>
                <a:sym typeface="Comic Sans MS"/>
              </a:rPr>
              <a:t>An example of the data set looks like this: </a:t>
            </a:r>
            <a:endParaRPr sz="1800">
              <a:latin typeface="Comic Sans MS"/>
              <a:ea typeface="Comic Sans MS"/>
              <a:cs typeface="Comic Sans MS"/>
              <a:sym typeface="Comic Sans MS"/>
            </a:endParaRPr>
          </a:p>
          <a:p>
            <a:pPr indent="0" lvl="0" marL="0" rtl="0" algn="l">
              <a:spcBef>
                <a:spcPts val="1600"/>
              </a:spcBef>
              <a:spcAft>
                <a:spcPts val="1600"/>
              </a:spcAft>
              <a:buNone/>
            </a:pPr>
            <a:r>
              <a:t/>
            </a:r>
            <a:endParaRPr/>
          </a:p>
        </p:txBody>
      </p:sp>
      <p:pic>
        <p:nvPicPr>
          <p:cNvPr id="316" name="Google Shape;316;p19"/>
          <p:cNvPicPr preferRelativeResize="0"/>
          <p:nvPr/>
        </p:nvPicPr>
        <p:blipFill>
          <a:blip r:embed="rId3">
            <a:alphaModFix/>
          </a:blip>
          <a:stretch>
            <a:fillRect/>
          </a:stretch>
        </p:blipFill>
        <p:spPr>
          <a:xfrm>
            <a:off x="3331050" y="2309175"/>
            <a:ext cx="5491986" cy="2317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3561000" cy="7062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Sketch of Program</a:t>
            </a:r>
            <a:endParaRPr/>
          </a:p>
        </p:txBody>
      </p:sp>
      <p:sp>
        <p:nvSpPr>
          <p:cNvPr id="322" name="Google Shape;322;p20"/>
          <p:cNvSpPr txBox="1"/>
          <p:nvPr>
            <p:ph idx="1" type="body"/>
          </p:nvPr>
        </p:nvSpPr>
        <p:spPr>
          <a:xfrm>
            <a:off x="1303800" y="16986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latin typeface="Comic Sans MS"/>
                <a:ea typeface="Comic Sans MS"/>
                <a:cs typeface="Comic Sans MS"/>
                <a:sym typeface="Comic Sans MS"/>
              </a:rPr>
              <a:t>The sketch of the program would consist of two folders where one folder would hold the data set consisting of test and training data. Then the other folder would hold the main program files. We are deciding on putting the program on google colab and having a repo of the project on github. </a:t>
            </a:r>
            <a:endParaRPr sz="1800">
              <a:solidFill>
                <a:srgbClr val="000000"/>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3561000" cy="7062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Sketch of Program</a:t>
            </a:r>
            <a:endParaRPr/>
          </a:p>
        </p:txBody>
      </p:sp>
      <p:pic>
        <p:nvPicPr>
          <p:cNvPr id="328" name="Google Shape;328;p21"/>
          <p:cNvPicPr preferRelativeResize="0"/>
          <p:nvPr/>
        </p:nvPicPr>
        <p:blipFill>
          <a:blip r:embed="rId3">
            <a:alphaModFix/>
          </a:blip>
          <a:stretch>
            <a:fillRect/>
          </a:stretch>
        </p:blipFill>
        <p:spPr>
          <a:xfrm>
            <a:off x="1780375" y="1428775"/>
            <a:ext cx="2791624" cy="3511325"/>
          </a:xfrm>
          <a:prstGeom prst="rect">
            <a:avLst/>
          </a:prstGeom>
          <a:noFill/>
          <a:ln>
            <a:noFill/>
          </a:ln>
        </p:spPr>
      </p:pic>
      <p:pic>
        <p:nvPicPr>
          <p:cNvPr id="329" name="Google Shape;329;p21"/>
          <p:cNvPicPr preferRelativeResize="0"/>
          <p:nvPr/>
        </p:nvPicPr>
        <p:blipFill>
          <a:blip r:embed="rId4">
            <a:alphaModFix/>
          </a:blip>
          <a:stretch>
            <a:fillRect/>
          </a:stretch>
        </p:blipFill>
        <p:spPr>
          <a:xfrm>
            <a:off x="4572000" y="1428775"/>
            <a:ext cx="2791625" cy="35293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