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3"/>
  </p:notesMasterIdLst>
  <p:sldIdLst>
    <p:sldId id="322" r:id="rId2"/>
    <p:sldId id="705" r:id="rId3"/>
    <p:sldId id="631" r:id="rId4"/>
    <p:sldId id="666" r:id="rId5"/>
    <p:sldId id="667" r:id="rId6"/>
    <p:sldId id="668" r:id="rId7"/>
    <p:sldId id="670" r:id="rId8"/>
    <p:sldId id="669" r:id="rId9"/>
    <p:sldId id="671" r:id="rId10"/>
    <p:sldId id="672" r:id="rId11"/>
    <p:sldId id="674" r:id="rId12"/>
    <p:sldId id="673" r:id="rId13"/>
    <p:sldId id="676" r:id="rId14"/>
    <p:sldId id="677" r:id="rId15"/>
    <p:sldId id="678" r:id="rId16"/>
    <p:sldId id="679" r:id="rId17"/>
    <p:sldId id="680" r:id="rId18"/>
    <p:sldId id="681" r:id="rId19"/>
    <p:sldId id="682" r:id="rId20"/>
    <p:sldId id="683" r:id="rId21"/>
    <p:sldId id="684" r:id="rId22"/>
    <p:sldId id="686" r:id="rId23"/>
    <p:sldId id="687" r:id="rId24"/>
    <p:sldId id="688" r:id="rId25"/>
    <p:sldId id="689" r:id="rId26"/>
    <p:sldId id="701" r:id="rId27"/>
    <p:sldId id="693" r:id="rId28"/>
    <p:sldId id="696" r:id="rId29"/>
    <p:sldId id="706" r:id="rId30"/>
    <p:sldId id="690" r:id="rId31"/>
    <p:sldId id="69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75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5" autoAdjust="0"/>
    <p:restoredTop sz="94947" autoAdjust="0"/>
  </p:normalViewPr>
  <p:slideViewPr>
    <p:cSldViewPr snapToGrid="0">
      <p:cViewPr varScale="1">
        <p:scale>
          <a:sx n="81" d="100"/>
          <a:sy n="81" d="100"/>
        </p:scale>
        <p:origin x="1507" y="5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o Xiaoyu" userId="585946029c31b2d1" providerId="LiveId" clId="{2F30B38A-67D9-4A2F-921A-0B06863B9B90}"/>
    <pc:docChg chg="undo custSel modSld">
      <pc:chgData name="Mao Xiaoyu" userId="585946029c31b2d1" providerId="LiveId" clId="{2F30B38A-67D9-4A2F-921A-0B06863B9B90}" dt="2022-10-12T23:12:38.105" v="267" actId="20577"/>
      <pc:docMkLst>
        <pc:docMk/>
      </pc:docMkLst>
      <pc:sldChg chg="modSp mod">
        <pc:chgData name="Mao Xiaoyu" userId="585946029c31b2d1" providerId="LiveId" clId="{2F30B38A-67D9-4A2F-921A-0B06863B9B90}" dt="2022-10-05T21:18:07.513" v="193" actId="1076"/>
        <pc:sldMkLst>
          <pc:docMk/>
          <pc:sldMk cId="3143036725" sldId="635"/>
        </pc:sldMkLst>
        <pc:spChg chg="mod">
          <ac:chgData name="Mao Xiaoyu" userId="585946029c31b2d1" providerId="LiveId" clId="{2F30B38A-67D9-4A2F-921A-0B06863B9B90}" dt="2022-10-05T21:17:42.812" v="191" actId="1076"/>
          <ac:spMkLst>
            <pc:docMk/>
            <pc:sldMk cId="3143036725" sldId="635"/>
            <ac:spMk id="6" creationId="{D56E93B4-59F2-DF6A-70FB-8AFF4C503ADB}"/>
          </ac:spMkLst>
        </pc:spChg>
        <pc:spChg chg="mod">
          <ac:chgData name="Mao Xiaoyu" userId="585946029c31b2d1" providerId="LiveId" clId="{2F30B38A-67D9-4A2F-921A-0B06863B9B90}" dt="2022-10-05T21:16:50.808" v="136" actId="1076"/>
          <ac:spMkLst>
            <pc:docMk/>
            <pc:sldMk cId="3143036725" sldId="635"/>
            <ac:spMk id="8" creationId="{77286140-5144-C555-6BEE-01D019E4322C}"/>
          </ac:spMkLst>
        </pc:spChg>
        <pc:spChg chg="mod">
          <ac:chgData name="Mao Xiaoyu" userId="585946029c31b2d1" providerId="LiveId" clId="{2F30B38A-67D9-4A2F-921A-0B06863B9B90}" dt="2022-10-05T21:16:41.940" v="132" actId="1076"/>
          <ac:spMkLst>
            <pc:docMk/>
            <pc:sldMk cId="3143036725" sldId="635"/>
            <ac:spMk id="10" creationId="{785859AB-CD0E-17C4-9B3F-9E1B52E354FA}"/>
          </ac:spMkLst>
        </pc:spChg>
        <pc:spChg chg="mod">
          <ac:chgData name="Mao Xiaoyu" userId="585946029c31b2d1" providerId="LiveId" clId="{2F30B38A-67D9-4A2F-921A-0B06863B9B90}" dt="2022-10-05T21:17:02.287" v="138" actId="20577"/>
          <ac:spMkLst>
            <pc:docMk/>
            <pc:sldMk cId="3143036725" sldId="635"/>
            <ac:spMk id="11" creationId="{2D2F43A7-0551-D2F9-04CD-A77B8E29FEC2}"/>
          </ac:spMkLst>
        </pc:spChg>
        <pc:spChg chg="mod">
          <ac:chgData name="Mao Xiaoyu" userId="585946029c31b2d1" providerId="LiveId" clId="{2F30B38A-67D9-4A2F-921A-0B06863B9B90}" dt="2022-10-05T21:17:53.830" v="192" actId="1076"/>
          <ac:spMkLst>
            <pc:docMk/>
            <pc:sldMk cId="3143036725" sldId="635"/>
            <ac:spMk id="15" creationId="{4CFFF201-DC4B-0469-13E0-F695BA2009BF}"/>
          </ac:spMkLst>
        </pc:spChg>
        <pc:spChg chg="mod">
          <ac:chgData name="Mao Xiaoyu" userId="585946029c31b2d1" providerId="LiveId" clId="{2F30B38A-67D9-4A2F-921A-0B06863B9B90}" dt="2022-10-05T21:15:02.006" v="100" actId="1076"/>
          <ac:spMkLst>
            <pc:docMk/>
            <pc:sldMk cId="3143036725" sldId="635"/>
            <ac:spMk id="26" creationId="{1EB00FCC-3284-FC2B-3881-08F4AE3622CA}"/>
          </ac:spMkLst>
        </pc:spChg>
        <pc:spChg chg="mod">
          <ac:chgData name="Mao Xiaoyu" userId="585946029c31b2d1" providerId="LiveId" clId="{2F30B38A-67D9-4A2F-921A-0B06863B9B90}" dt="2022-10-05T21:18:07.513" v="193" actId="1076"/>
          <ac:spMkLst>
            <pc:docMk/>
            <pc:sldMk cId="3143036725" sldId="635"/>
            <ac:spMk id="28" creationId="{EDAAD773-CCEF-1006-813B-F0033E46041B}"/>
          </ac:spMkLst>
        </pc:spChg>
        <pc:spChg chg="mod">
          <ac:chgData name="Mao Xiaoyu" userId="585946029c31b2d1" providerId="LiveId" clId="{2F30B38A-67D9-4A2F-921A-0B06863B9B90}" dt="2022-10-05T21:16:31.183" v="130" actId="1076"/>
          <ac:spMkLst>
            <pc:docMk/>
            <pc:sldMk cId="3143036725" sldId="635"/>
            <ac:spMk id="62" creationId="{0D0BDCB2-E43C-8164-97B7-7C5F044E0A0C}"/>
          </ac:spMkLst>
        </pc:spChg>
        <pc:spChg chg="mod">
          <ac:chgData name="Mao Xiaoyu" userId="585946029c31b2d1" providerId="LiveId" clId="{2F30B38A-67D9-4A2F-921A-0B06863B9B90}" dt="2022-10-05T21:16:31.183" v="130" actId="1076"/>
          <ac:spMkLst>
            <pc:docMk/>
            <pc:sldMk cId="3143036725" sldId="635"/>
            <ac:spMk id="65" creationId="{70853874-9E6B-A130-AD31-A917042C72DC}"/>
          </ac:spMkLst>
        </pc:spChg>
        <pc:spChg chg="mod">
          <ac:chgData name="Mao Xiaoyu" userId="585946029c31b2d1" providerId="LiveId" clId="{2F30B38A-67D9-4A2F-921A-0B06863B9B90}" dt="2022-10-05T21:16:31.183" v="130" actId="1076"/>
          <ac:spMkLst>
            <pc:docMk/>
            <pc:sldMk cId="3143036725" sldId="635"/>
            <ac:spMk id="66" creationId="{AAB84FAF-4FAD-7F58-6F44-183DC48C756A}"/>
          </ac:spMkLst>
        </pc:spChg>
        <pc:spChg chg="mod">
          <ac:chgData name="Mao Xiaoyu" userId="585946029c31b2d1" providerId="LiveId" clId="{2F30B38A-67D9-4A2F-921A-0B06863B9B90}" dt="2022-10-05T21:16:31.183" v="130" actId="1076"/>
          <ac:spMkLst>
            <pc:docMk/>
            <pc:sldMk cId="3143036725" sldId="635"/>
            <ac:spMk id="67" creationId="{AF156980-0C9B-C551-E7A8-0EE6A7DB2B71}"/>
          </ac:spMkLst>
        </pc:spChg>
        <pc:spChg chg="mod">
          <ac:chgData name="Mao Xiaoyu" userId="585946029c31b2d1" providerId="LiveId" clId="{2F30B38A-67D9-4A2F-921A-0B06863B9B90}" dt="2022-10-05T21:16:31.183" v="130" actId="1076"/>
          <ac:spMkLst>
            <pc:docMk/>
            <pc:sldMk cId="3143036725" sldId="635"/>
            <ac:spMk id="68" creationId="{1E07B95F-69A7-D292-59BE-1D871B7C00E1}"/>
          </ac:spMkLst>
        </pc:spChg>
        <pc:spChg chg="mod">
          <ac:chgData name="Mao Xiaoyu" userId="585946029c31b2d1" providerId="LiveId" clId="{2F30B38A-67D9-4A2F-921A-0B06863B9B90}" dt="2022-10-05T21:16:31.183" v="130" actId="1076"/>
          <ac:spMkLst>
            <pc:docMk/>
            <pc:sldMk cId="3143036725" sldId="635"/>
            <ac:spMk id="69" creationId="{3A4CB327-B012-DCE9-62DE-B1781B1D3318}"/>
          </ac:spMkLst>
        </pc:spChg>
        <pc:spChg chg="mod">
          <ac:chgData name="Mao Xiaoyu" userId="585946029c31b2d1" providerId="LiveId" clId="{2F30B38A-67D9-4A2F-921A-0B06863B9B90}" dt="2022-10-05T21:16:31.183" v="130" actId="1076"/>
          <ac:spMkLst>
            <pc:docMk/>
            <pc:sldMk cId="3143036725" sldId="635"/>
            <ac:spMk id="70" creationId="{7E283650-D305-017E-B546-5EEE732736F9}"/>
          </ac:spMkLst>
        </pc:spChg>
        <pc:spChg chg="mod">
          <ac:chgData name="Mao Xiaoyu" userId="585946029c31b2d1" providerId="LiveId" clId="{2F30B38A-67D9-4A2F-921A-0B06863B9B90}" dt="2022-10-05T21:16:31.183" v="130" actId="1076"/>
          <ac:spMkLst>
            <pc:docMk/>
            <pc:sldMk cId="3143036725" sldId="635"/>
            <ac:spMk id="71" creationId="{C89C90BC-F159-917F-F613-D8A8D09A350B}"/>
          </ac:spMkLst>
        </pc:spChg>
        <pc:spChg chg="mod">
          <ac:chgData name="Mao Xiaoyu" userId="585946029c31b2d1" providerId="LiveId" clId="{2F30B38A-67D9-4A2F-921A-0B06863B9B90}" dt="2022-10-05T21:16:31.183" v="130" actId="1076"/>
          <ac:spMkLst>
            <pc:docMk/>
            <pc:sldMk cId="3143036725" sldId="635"/>
            <ac:spMk id="72" creationId="{8E327E17-8631-A559-3007-995E63D8F7B4}"/>
          </ac:spMkLst>
        </pc:spChg>
        <pc:spChg chg="mod">
          <ac:chgData name="Mao Xiaoyu" userId="585946029c31b2d1" providerId="LiveId" clId="{2F30B38A-67D9-4A2F-921A-0B06863B9B90}" dt="2022-10-05T21:16:31.183" v="130" actId="1076"/>
          <ac:spMkLst>
            <pc:docMk/>
            <pc:sldMk cId="3143036725" sldId="635"/>
            <ac:spMk id="73" creationId="{4BEB059F-B2D2-D1FD-3486-00C8048B4F06}"/>
          </ac:spMkLst>
        </pc:spChg>
        <pc:spChg chg="mod">
          <ac:chgData name="Mao Xiaoyu" userId="585946029c31b2d1" providerId="LiveId" clId="{2F30B38A-67D9-4A2F-921A-0B06863B9B90}" dt="2022-10-05T21:17:31.945" v="179" actId="20577"/>
          <ac:spMkLst>
            <pc:docMk/>
            <pc:sldMk cId="3143036725" sldId="635"/>
            <ac:spMk id="77" creationId="{C19CBCAD-B988-384C-0002-12294D88ED06}"/>
          </ac:spMkLst>
        </pc:spChg>
        <pc:spChg chg="mod">
          <ac:chgData name="Mao Xiaoyu" userId="585946029c31b2d1" providerId="LiveId" clId="{2F30B38A-67D9-4A2F-921A-0B06863B9B90}" dt="2022-10-05T21:17:37.747" v="190" actId="20577"/>
          <ac:spMkLst>
            <pc:docMk/>
            <pc:sldMk cId="3143036725" sldId="635"/>
            <ac:spMk id="79" creationId="{269895C1-D6CB-B70A-8A29-CE33A0D98DC5}"/>
          </ac:spMkLst>
        </pc:spChg>
        <pc:cxnChg chg="mod">
          <ac:chgData name="Mao Xiaoyu" userId="585946029c31b2d1" providerId="LiveId" clId="{2F30B38A-67D9-4A2F-921A-0B06863B9B90}" dt="2022-10-05T21:16:31.183" v="130" actId="1076"/>
          <ac:cxnSpMkLst>
            <pc:docMk/>
            <pc:sldMk cId="3143036725" sldId="635"/>
            <ac:cxnSpMk id="63" creationId="{56AB473C-C490-9068-E811-9A1EC3F86F8D}"/>
          </ac:cxnSpMkLst>
        </pc:cxnChg>
        <pc:cxnChg chg="mod">
          <ac:chgData name="Mao Xiaoyu" userId="585946029c31b2d1" providerId="LiveId" clId="{2F30B38A-67D9-4A2F-921A-0B06863B9B90}" dt="2022-10-05T21:16:31.183" v="130" actId="1076"/>
          <ac:cxnSpMkLst>
            <pc:docMk/>
            <pc:sldMk cId="3143036725" sldId="635"/>
            <ac:cxnSpMk id="64" creationId="{649B7FA3-586E-5C35-A3B7-219C6221CFA2}"/>
          </ac:cxnSpMkLst>
        </pc:cxnChg>
      </pc:sldChg>
      <pc:sldChg chg="modSp mod">
        <pc:chgData name="Mao Xiaoyu" userId="585946029c31b2d1" providerId="LiveId" clId="{2F30B38A-67D9-4A2F-921A-0B06863B9B90}" dt="2022-10-05T21:18:46.749" v="239" actId="1076"/>
        <pc:sldMkLst>
          <pc:docMk/>
          <pc:sldMk cId="50456658" sldId="650"/>
        </pc:sldMkLst>
        <pc:spChg chg="mod">
          <ac:chgData name="Mao Xiaoyu" userId="585946029c31b2d1" providerId="LiveId" clId="{2F30B38A-67D9-4A2F-921A-0B06863B9B90}" dt="2022-10-05T21:18:39.406" v="238" actId="20577"/>
          <ac:spMkLst>
            <pc:docMk/>
            <pc:sldMk cId="50456658" sldId="650"/>
            <ac:spMk id="19" creationId="{03429D25-8746-30C4-7038-2F1B11904A0E}"/>
          </ac:spMkLst>
        </pc:spChg>
        <pc:spChg chg="mod">
          <ac:chgData name="Mao Xiaoyu" userId="585946029c31b2d1" providerId="LiveId" clId="{2F30B38A-67D9-4A2F-921A-0B06863B9B90}" dt="2022-10-05T21:18:46.749" v="239" actId="1076"/>
          <ac:spMkLst>
            <pc:docMk/>
            <pc:sldMk cId="50456658" sldId="650"/>
            <ac:spMk id="21" creationId="{424E52AA-EB82-D80A-7CFB-3FDF0D994043}"/>
          </ac:spMkLst>
        </pc:spChg>
      </pc:sldChg>
      <pc:sldChg chg="modSp">
        <pc:chgData name="Mao Xiaoyu" userId="585946029c31b2d1" providerId="LiveId" clId="{2F30B38A-67D9-4A2F-921A-0B06863B9B90}" dt="2022-10-12T23:12:24.562" v="263" actId="20577"/>
        <pc:sldMkLst>
          <pc:docMk/>
          <pc:sldMk cId="2150356380" sldId="654"/>
        </pc:sldMkLst>
        <pc:spChg chg="mod">
          <ac:chgData name="Mao Xiaoyu" userId="585946029c31b2d1" providerId="LiveId" clId="{2F30B38A-67D9-4A2F-921A-0B06863B9B90}" dt="2022-10-12T23:12:24.562" v="263" actId="20577"/>
          <ac:spMkLst>
            <pc:docMk/>
            <pc:sldMk cId="2150356380" sldId="654"/>
            <ac:spMk id="4" creationId="{8AD6297E-A61C-F72E-37D7-86CA4C2E0EFD}"/>
          </ac:spMkLst>
        </pc:spChg>
      </pc:sldChg>
      <pc:sldChg chg="modSp">
        <pc:chgData name="Mao Xiaoyu" userId="585946029c31b2d1" providerId="LiveId" clId="{2F30B38A-67D9-4A2F-921A-0B06863B9B90}" dt="2022-10-12T23:12:38.105" v="267" actId="20577"/>
        <pc:sldMkLst>
          <pc:docMk/>
          <pc:sldMk cId="2078364870" sldId="655"/>
        </pc:sldMkLst>
        <pc:spChg chg="mod">
          <ac:chgData name="Mao Xiaoyu" userId="585946029c31b2d1" providerId="LiveId" clId="{2F30B38A-67D9-4A2F-921A-0B06863B9B90}" dt="2022-10-12T23:12:38.105" v="267" actId="20577"/>
          <ac:spMkLst>
            <pc:docMk/>
            <pc:sldMk cId="2078364870" sldId="655"/>
            <ac:spMk id="4" creationId="{8AD6297E-A61C-F72E-37D7-86CA4C2E0EFD}"/>
          </ac:spMkLst>
        </pc:spChg>
      </pc:sldChg>
      <pc:sldChg chg="modSp">
        <pc:chgData name="Mao Xiaoyu" userId="585946029c31b2d1" providerId="LiveId" clId="{2F30B38A-67D9-4A2F-921A-0B06863B9B90}" dt="2022-10-05T23:58:55.931" v="249" actId="20577"/>
        <pc:sldMkLst>
          <pc:docMk/>
          <pc:sldMk cId="1475284097" sldId="657"/>
        </pc:sldMkLst>
        <pc:spChg chg="mod">
          <ac:chgData name="Mao Xiaoyu" userId="585946029c31b2d1" providerId="LiveId" clId="{2F30B38A-67D9-4A2F-921A-0B06863B9B90}" dt="2022-10-05T23:58:55.931" v="249" actId="20577"/>
          <ac:spMkLst>
            <pc:docMk/>
            <pc:sldMk cId="1475284097" sldId="657"/>
            <ac:spMk id="35" creationId="{346B833F-6048-A8F7-EE88-FAE9DE4AFF59}"/>
          </ac:spMkLst>
        </pc:spChg>
      </pc:sldChg>
      <pc:sldChg chg="modSp">
        <pc:chgData name="Mao Xiaoyu" userId="585946029c31b2d1" providerId="LiveId" clId="{2F30B38A-67D9-4A2F-921A-0B06863B9B90}" dt="2022-10-12T23:11:53.040" v="259" actId="20577"/>
        <pc:sldMkLst>
          <pc:docMk/>
          <pc:sldMk cId="2058620269" sldId="658"/>
        </pc:sldMkLst>
        <pc:spChg chg="mod">
          <ac:chgData name="Mao Xiaoyu" userId="585946029c31b2d1" providerId="LiveId" clId="{2F30B38A-67D9-4A2F-921A-0B06863B9B90}" dt="2022-10-12T23:11:53.040" v="259" actId="20577"/>
          <ac:spMkLst>
            <pc:docMk/>
            <pc:sldMk cId="2058620269" sldId="658"/>
            <ac:spMk id="17" creationId="{7F49404D-7FE4-F128-2DEC-EB9BFEE05245}"/>
          </ac:spMkLst>
        </pc:spChg>
      </pc:sldChg>
    </pc:docChg>
  </pc:docChgLst>
  <pc:docChgLst>
    <pc:chgData name="Mao Xiaoyu" userId="585946029c31b2d1" providerId="LiveId" clId="{DF1B7AE8-1164-4F75-B1BA-D2D19DC923C8}"/>
    <pc:docChg chg="undo custSel addSld delSld modSld sldOrd">
      <pc:chgData name="Mao Xiaoyu" userId="585946029c31b2d1" providerId="LiveId" clId="{DF1B7AE8-1164-4F75-B1BA-D2D19DC923C8}" dt="2022-11-07T21:58:39.256" v="7646" actId="20577"/>
      <pc:docMkLst>
        <pc:docMk/>
      </pc:docMkLst>
      <pc:sldChg chg="modSp mod">
        <pc:chgData name="Mao Xiaoyu" userId="585946029c31b2d1" providerId="LiveId" clId="{DF1B7AE8-1164-4F75-B1BA-D2D19DC923C8}" dt="2022-11-07T21:55:48.610" v="7545" actId="20577"/>
        <pc:sldMkLst>
          <pc:docMk/>
          <pc:sldMk cId="0" sldId="322"/>
        </pc:sldMkLst>
        <pc:spChg chg="mod">
          <ac:chgData name="Mao Xiaoyu" userId="585946029c31b2d1" providerId="LiveId" clId="{DF1B7AE8-1164-4F75-B1BA-D2D19DC923C8}" dt="2022-11-07T21:55:48.610" v="7545" actId="20577"/>
          <ac:spMkLst>
            <pc:docMk/>
            <pc:sldMk cId="0" sldId="322"/>
            <ac:spMk id="3" creationId="{A4709DD3-B945-42D1-A544-201485C937D9}"/>
          </ac:spMkLst>
        </pc:spChg>
        <pc:spChg chg="mod">
          <ac:chgData name="Mao Xiaoyu" userId="585946029c31b2d1" providerId="LiveId" clId="{DF1B7AE8-1164-4F75-B1BA-D2D19DC923C8}" dt="2022-11-06T20:34:17.353" v="1" actId="20577"/>
          <ac:spMkLst>
            <pc:docMk/>
            <pc:sldMk cId="0" sldId="322"/>
            <ac:spMk id="6" creationId="{66DF9491-D947-9D41-F286-D2D71E8ECB03}"/>
          </ac:spMkLst>
        </pc:spChg>
        <pc:spChg chg="mod">
          <ac:chgData name="Mao Xiaoyu" userId="585946029c31b2d1" providerId="LiveId" clId="{DF1B7AE8-1164-4F75-B1BA-D2D19DC923C8}" dt="2022-11-06T22:18:59.202" v="3731" actId="20577"/>
          <ac:spMkLst>
            <pc:docMk/>
            <pc:sldMk cId="0" sldId="322"/>
            <ac:spMk id="54" creationId="{00000000-0000-0000-0000-000000000000}"/>
          </ac:spMkLst>
        </pc:spChg>
      </pc:sldChg>
      <pc:sldChg chg="addSp delSp modSp mod">
        <pc:chgData name="Mao Xiaoyu" userId="585946029c31b2d1" providerId="LiveId" clId="{DF1B7AE8-1164-4F75-B1BA-D2D19DC923C8}" dt="2022-11-07T21:57:45.574" v="7593" actId="20577"/>
        <pc:sldMkLst>
          <pc:docMk/>
          <pc:sldMk cId="1001690692" sldId="631"/>
        </pc:sldMkLst>
        <pc:spChg chg="del">
          <ac:chgData name="Mao Xiaoyu" userId="585946029c31b2d1" providerId="LiveId" clId="{DF1B7AE8-1164-4F75-B1BA-D2D19DC923C8}" dt="2022-11-06T20:41:08.267" v="295" actId="478"/>
          <ac:spMkLst>
            <pc:docMk/>
            <pc:sldMk cId="1001690692" sldId="631"/>
            <ac:spMk id="2" creationId="{81BD3869-1EAB-F159-0FED-EF8AD66778D5}"/>
          </ac:spMkLst>
        </pc:spChg>
        <pc:spChg chg="mod">
          <ac:chgData name="Mao Xiaoyu" userId="585946029c31b2d1" providerId="LiveId" clId="{DF1B7AE8-1164-4F75-B1BA-D2D19DC923C8}" dt="2022-11-06T21:12:10.483" v="1356" actId="1076"/>
          <ac:spMkLst>
            <pc:docMk/>
            <pc:sldMk cId="1001690692" sldId="631"/>
            <ac:spMk id="3" creationId="{3A8553DF-1E32-B636-A449-FA5B6934B6F2}"/>
          </ac:spMkLst>
        </pc:spChg>
        <pc:spChg chg="del">
          <ac:chgData name="Mao Xiaoyu" userId="585946029c31b2d1" providerId="LiveId" clId="{DF1B7AE8-1164-4F75-B1BA-D2D19DC923C8}" dt="2022-11-06T20:41:05.698" v="294" actId="478"/>
          <ac:spMkLst>
            <pc:docMk/>
            <pc:sldMk cId="1001690692" sldId="631"/>
            <ac:spMk id="4" creationId="{0B94A960-C6BD-863E-9A4A-3702706E9A3E}"/>
          </ac:spMkLst>
        </pc:spChg>
        <pc:spChg chg="mod">
          <ac:chgData name="Mao Xiaoyu" userId="585946029c31b2d1" providerId="LiveId" clId="{DF1B7AE8-1164-4F75-B1BA-D2D19DC923C8}" dt="2022-11-07T21:57:07.519" v="7565" actId="1076"/>
          <ac:spMkLst>
            <pc:docMk/>
            <pc:sldMk cId="1001690692" sldId="631"/>
            <ac:spMk id="4" creationId="{18398828-913B-3416-2752-56077EB70CDD}"/>
          </ac:spMkLst>
        </pc:spChg>
        <pc:spChg chg="del">
          <ac:chgData name="Mao Xiaoyu" userId="585946029c31b2d1" providerId="LiveId" clId="{DF1B7AE8-1164-4F75-B1BA-D2D19DC923C8}" dt="2022-11-06T20:41:05.698" v="294" actId="478"/>
          <ac:spMkLst>
            <pc:docMk/>
            <pc:sldMk cId="1001690692" sldId="631"/>
            <ac:spMk id="5" creationId="{2C1F3258-998E-F9D4-0DA3-09DF8B79B0FD}"/>
          </ac:spMkLst>
        </pc:spChg>
        <pc:spChg chg="mod">
          <ac:chgData name="Mao Xiaoyu" userId="585946029c31b2d1" providerId="LiveId" clId="{DF1B7AE8-1164-4F75-B1BA-D2D19DC923C8}" dt="2022-11-06T21:12:17.421" v="1357" actId="1076"/>
          <ac:spMkLst>
            <pc:docMk/>
            <pc:sldMk cId="1001690692" sldId="631"/>
            <ac:spMk id="6" creationId="{63C1E34D-80FC-26AC-E8BF-F2129A59EC66}"/>
          </ac:spMkLst>
        </pc:spChg>
        <pc:spChg chg="add mod">
          <ac:chgData name="Mao Xiaoyu" userId="585946029c31b2d1" providerId="LiveId" clId="{DF1B7AE8-1164-4F75-B1BA-D2D19DC923C8}" dt="2022-11-06T21:12:22.686" v="1358" actId="1076"/>
          <ac:spMkLst>
            <pc:docMk/>
            <pc:sldMk cId="1001690692" sldId="631"/>
            <ac:spMk id="7" creationId="{C3CC28D5-DC29-36DA-A4B4-7631F70C2067}"/>
          </ac:spMkLst>
        </pc:spChg>
        <pc:spChg chg="del">
          <ac:chgData name="Mao Xiaoyu" userId="585946029c31b2d1" providerId="LiveId" clId="{DF1B7AE8-1164-4F75-B1BA-D2D19DC923C8}" dt="2022-11-06T20:40:55.560" v="290" actId="478"/>
          <ac:spMkLst>
            <pc:docMk/>
            <pc:sldMk cId="1001690692" sldId="631"/>
            <ac:spMk id="8" creationId="{A4C020A5-4CA0-7B7E-706B-E30B1179FD46}"/>
          </ac:spMkLst>
        </pc:spChg>
        <pc:spChg chg="del">
          <ac:chgData name="Mao Xiaoyu" userId="585946029c31b2d1" providerId="LiveId" clId="{DF1B7AE8-1164-4F75-B1BA-D2D19DC923C8}" dt="2022-11-06T20:40:57.064" v="291" actId="478"/>
          <ac:spMkLst>
            <pc:docMk/>
            <pc:sldMk cId="1001690692" sldId="631"/>
            <ac:spMk id="9" creationId="{121E2D24-3A65-C848-2013-00393207EDD9}"/>
          </ac:spMkLst>
        </pc:spChg>
        <pc:spChg chg="add del mod">
          <ac:chgData name="Mao Xiaoyu" userId="585946029c31b2d1" providerId="LiveId" clId="{DF1B7AE8-1164-4F75-B1BA-D2D19DC923C8}" dt="2022-11-07T21:56:53.395" v="7551" actId="478"/>
          <ac:spMkLst>
            <pc:docMk/>
            <pc:sldMk cId="1001690692" sldId="631"/>
            <ac:spMk id="9" creationId="{E2BEF74D-ED22-ABEB-7E04-FA1621F8259C}"/>
          </ac:spMkLst>
        </pc:spChg>
        <pc:spChg chg="del">
          <ac:chgData name="Mao Xiaoyu" userId="585946029c31b2d1" providerId="LiveId" clId="{DF1B7AE8-1164-4F75-B1BA-D2D19DC923C8}" dt="2022-11-06T20:40:57.064" v="291" actId="478"/>
          <ac:spMkLst>
            <pc:docMk/>
            <pc:sldMk cId="1001690692" sldId="631"/>
            <ac:spMk id="10" creationId="{236DAD80-7338-0245-1B97-404D3712E5D4}"/>
          </ac:spMkLst>
        </pc:spChg>
        <pc:spChg chg="add mod">
          <ac:chgData name="Mao Xiaoyu" userId="585946029c31b2d1" providerId="LiveId" clId="{DF1B7AE8-1164-4F75-B1BA-D2D19DC923C8}" dt="2022-11-06T21:12:26.349" v="1359" actId="1076"/>
          <ac:spMkLst>
            <pc:docMk/>
            <pc:sldMk cId="1001690692" sldId="631"/>
            <ac:spMk id="11" creationId="{90879FA4-FDA9-024D-DD28-E6B32E0149E5}"/>
          </ac:spMkLst>
        </pc:spChg>
        <pc:spChg chg="add mod">
          <ac:chgData name="Mao Xiaoyu" userId="585946029c31b2d1" providerId="LiveId" clId="{DF1B7AE8-1164-4F75-B1BA-D2D19DC923C8}" dt="2022-11-07T21:57:45.574" v="7593" actId="20577"/>
          <ac:spMkLst>
            <pc:docMk/>
            <pc:sldMk cId="1001690692" sldId="631"/>
            <ac:spMk id="12" creationId="{64D74B3B-0746-EA31-C0A5-FD48DA99B0F3}"/>
          </ac:spMkLst>
        </pc:spChg>
        <pc:spChg chg="del mod">
          <ac:chgData name="Mao Xiaoyu" userId="585946029c31b2d1" providerId="LiveId" clId="{DF1B7AE8-1164-4F75-B1BA-D2D19DC923C8}" dt="2022-11-06T20:49:02.556" v="938" actId="478"/>
          <ac:spMkLst>
            <pc:docMk/>
            <pc:sldMk cId="1001690692" sldId="631"/>
            <ac:spMk id="12" creationId="{788F75FF-7F0C-2C00-1CB5-E76D4B4602F2}"/>
          </ac:spMkLst>
        </pc:spChg>
        <pc:spChg chg="add mod">
          <ac:chgData name="Mao Xiaoyu" userId="585946029c31b2d1" providerId="LiveId" clId="{DF1B7AE8-1164-4F75-B1BA-D2D19DC923C8}" dt="2022-11-06T21:12:00.381" v="1355" actId="255"/>
          <ac:spMkLst>
            <pc:docMk/>
            <pc:sldMk cId="1001690692" sldId="631"/>
            <ac:spMk id="13" creationId="{4DF1D5EB-AFF5-88AD-00F6-CADFF7ACB9A3}"/>
          </ac:spMkLst>
        </pc:spChg>
        <pc:spChg chg="del">
          <ac:chgData name="Mao Xiaoyu" userId="585946029c31b2d1" providerId="LiveId" clId="{DF1B7AE8-1164-4F75-B1BA-D2D19DC923C8}" dt="2022-11-06T20:38:08.198" v="103" actId="478"/>
          <ac:spMkLst>
            <pc:docMk/>
            <pc:sldMk cId="1001690692" sldId="631"/>
            <ac:spMk id="14" creationId="{961B6DB7-6142-32E3-250E-91BCEE8B47A0}"/>
          </ac:spMkLst>
        </pc:spChg>
        <pc:spChg chg="del mod">
          <ac:chgData name="Mao Xiaoyu" userId="585946029c31b2d1" providerId="LiveId" clId="{DF1B7AE8-1164-4F75-B1BA-D2D19DC923C8}" dt="2022-11-06T20:49:03.912" v="939" actId="478"/>
          <ac:spMkLst>
            <pc:docMk/>
            <pc:sldMk cId="1001690692" sldId="631"/>
            <ac:spMk id="15" creationId="{D0473564-5F4B-2AC1-287B-CD8861661B25}"/>
          </ac:spMkLst>
        </pc:spChg>
        <pc:spChg chg="del">
          <ac:chgData name="Mao Xiaoyu" userId="585946029c31b2d1" providerId="LiveId" clId="{DF1B7AE8-1164-4F75-B1BA-D2D19DC923C8}" dt="2022-11-06T20:38:10.784" v="104" actId="478"/>
          <ac:spMkLst>
            <pc:docMk/>
            <pc:sldMk cId="1001690692" sldId="631"/>
            <ac:spMk id="16" creationId="{9388054F-705A-8ADE-8A23-F70AEEEAFD05}"/>
          </ac:spMkLst>
        </pc:spChg>
        <pc:spChg chg="del mod">
          <ac:chgData name="Mao Xiaoyu" userId="585946029c31b2d1" providerId="LiveId" clId="{DF1B7AE8-1164-4F75-B1BA-D2D19DC923C8}" dt="2022-11-06T20:49:02.025" v="937" actId="478"/>
          <ac:spMkLst>
            <pc:docMk/>
            <pc:sldMk cId="1001690692" sldId="631"/>
            <ac:spMk id="17" creationId="{F7B62750-D3CA-7E6F-1662-E9E597FEECEB}"/>
          </ac:spMkLst>
        </pc:spChg>
        <pc:spChg chg="del mod">
          <ac:chgData name="Mao Xiaoyu" userId="585946029c31b2d1" providerId="LiveId" clId="{DF1B7AE8-1164-4F75-B1BA-D2D19DC923C8}" dt="2022-11-06T20:49:00.887" v="936" actId="478"/>
          <ac:spMkLst>
            <pc:docMk/>
            <pc:sldMk cId="1001690692" sldId="631"/>
            <ac:spMk id="18" creationId="{7D92BBB6-A8AF-C817-3D71-9305CB927BB4}"/>
          </ac:spMkLst>
        </pc:spChg>
        <pc:spChg chg="del">
          <ac:chgData name="Mao Xiaoyu" userId="585946029c31b2d1" providerId="LiveId" clId="{DF1B7AE8-1164-4F75-B1BA-D2D19DC923C8}" dt="2022-11-06T20:41:02.229" v="292" actId="478"/>
          <ac:spMkLst>
            <pc:docMk/>
            <pc:sldMk cId="1001690692" sldId="631"/>
            <ac:spMk id="19" creationId="{4855E2F8-22B6-31A0-D124-42EF49E2C506}"/>
          </ac:spMkLst>
        </pc:spChg>
        <pc:spChg chg="del">
          <ac:chgData name="Mao Xiaoyu" userId="585946029c31b2d1" providerId="LiveId" clId="{DF1B7AE8-1164-4F75-B1BA-D2D19DC923C8}" dt="2022-11-06T20:41:03.303" v="293" actId="478"/>
          <ac:spMkLst>
            <pc:docMk/>
            <pc:sldMk cId="1001690692" sldId="631"/>
            <ac:spMk id="20" creationId="{B4495949-BCC0-A3DC-997B-C00BE66BBA3C}"/>
          </ac:spMkLst>
        </pc:spChg>
        <pc:spChg chg="add mod">
          <ac:chgData name="Mao Xiaoyu" userId="585946029c31b2d1" providerId="LiveId" clId="{DF1B7AE8-1164-4F75-B1BA-D2D19DC923C8}" dt="2022-11-06T21:12:17.421" v="1357" actId="1076"/>
          <ac:spMkLst>
            <pc:docMk/>
            <pc:sldMk cId="1001690692" sldId="631"/>
            <ac:spMk id="21" creationId="{6CCD51BE-D79E-455F-2E97-E9C10725287C}"/>
          </ac:spMkLst>
        </pc:spChg>
        <pc:spChg chg="add mod">
          <ac:chgData name="Mao Xiaoyu" userId="585946029c31b2d1" providerId="LiveId" clId="{DF1B7AE8-1164-4F75-B1BA-D2D19DC923C8}" dt="2022-11-06T21:12:17.421" v="1357" actId="1076"/>
          <ac:spMkLst>
            <pc:docMk/>
            <pc:sldMk cId="1001690692" sldId="631"/>
            <ac:spMk id="22" creationId="{519D0332-3B25-19BB-14C4-2586FDF49F14}"/>
          </ac:spMkLst>
        </pc:spChg>
        <pc:spChg chg="add mod">
          <ac:chgData name="Mao Xiaoyu" userId="585946029c31b2d1" providerId="LiveId" clId="{DF1B7AE8-1164-4F75-B1BA-D2D19DC923C8}" dt="2022-11-06T22:19:11.682" v="3749" actId="20577"/>
          <ac:spMkLst>
            <pc:docMk/>
            <pc:sldMk cId="1001690692" sldId="631"/>
            <ac:spMk id="23" creationId="{4BEBA4F0-7889-DA82-EDBA-AB30DDD1F64D}"/>
          </ac:spMkLst>
        </pc:spChg>
        <pc:spChg chg="add mod">
          <ac:chgData name="Mao Xiaoyu" userId="585946029c31b2d1" providerId="LiveId" clId="{DF1B7AE8-1164-4F75-B1BA-D2D19DC923C8}" dt="2022-11-06T21:12:17.421" v="1357" actId="1076"/>
          <ac:spMkLst>
            <pc:docMk/>
            <pc:sldMk cId="1001690692" sldId="631"/>
            <ac:spMk id="24" creationId="{6692197F-D1BD-5E17-840C-03AF8A9BBF1D}"/>
          </ac:spMkLst>
        </pc:spChg>
        <pc:spChg chg="add mod">
          <ac:chgData name="Mao Xiaoyu" userId="585946029c31b2d1" providerId="LiveId" clId="{DF1B7AE8-1164-4F75-B1BA-D2D19DC923C8}" dt="2022-11-06T21:12:17.421" v="1357" actId="1076"/>
          <ac:spMkLst>
            <pc:docMk/>
            <pc:sldMk cId="1001690692" sldId="631"/>
            <ac:spMk id="25" creationId="{4E2819F5-6424-4A15-FB0E-C320A856C105}"/>
          </ac:spMkLst>
        </pc:spChg>
        <pc:spChg chg="add del mod">
          <ac:chgData name="Mao Xiaoyu" userId="585946029c31b2d1" providerId="LiveId" clId="{DF1B7AE8-1164-4F75-B1BA-D2D19DC923C8}" dt="2022-11-06T20:52:48.857" v="1091"/>
          <ac:spMkLst>
            <pc:docMk/>
            <pc:sldMk cId="1001690692" sldId="631"/>
            <ac:spMk id="26" creationId="{0178408C-F44A-CFB4-36A7-9DF6A28D5327}"/>
          </ac:spMkLst>
        </pc:spChg>
        <pc:spChg chg="add mod">
          <ac:chgData name="Mao Xiaoyu" userId="585946029c31b2d1" providerId="LiveId" clId="{DF1B7AE8-1164-4F75-B1BA-D2D19DC923C8}" dt="2022-11-06T21:12:17.421" v="1357" actId="1076"/>
          <ac:spMkLst>
            <pc:docMk/>
            <pc:sldMk cId="1001690692" sldId="631"/>
            <ac:spMk id="27" creationId="{F0169C5D-AC72-CD77-F9E2-B50C4C1693DB}"/>
          </ac:spMkLst>
        </pc:spChg>
        <pc:spChg chg="mod">
          <ac:chgData name="Mao Xiaoyu" userId="585946029c31b2d1" providerId="LiveId" clId="{DF1B7AE8-1164-4F75-B1BA-D2D19DC923C8}" dt="2022-11-06T22:19:05.239" v="3740" actId="20577"/>
          <ac:spMkLst>
            <pc:docMk/>
            <pc:sldMk cId="1001690692" sldId="631"/>
            <ac:spMk id="28" creationId="{6E8EFD6E-2CB3-4C8B-8379-ACF1ACE8C3F5}"/>
          </ac:spMkLst>
        </pc:spChg>
        <pc:spChg chg="add mod">
          <ac:chgData name="Mao Xiaoyu" userId="585946029c31b2d1" providerId="LiveId" clId="{DF1B7AE8-1164-4F75-B1BA-D2D19DC923C8}" dt="2022-11-06T21:12:54.862" v="1368" actId="20577"/>
          <ac:spMkLst>
            <pc:docMk/>
            <pc:sldMk cId="1001690692" sldId="631"/>
            <ac:spMk id="29" creationId="{CF0F591C-A358-37EC-45ED-E8AAEB1FCD2C}"/>
          </ac:spMkLst>
        </pc:spChg>
        <pc:spChg chg="add mod">
          <ac:chgData name="Mao Xiaoyu" userId="585946029c31b2d1" providerId="LiveId" clId="{DF1B7AE8-1164-4F75-B1BA-D2D19DC923C8}" dt="2022-11-06T21:12:40.307" v="1362" actId="1076"/>
          <ac:spMkLst>
            <pc:docMk/>
            <pc:sldMk cId="1001690692" sldId="631"/>
            <ac:spMk id="30" creationId="{0C485362-755A-0A66-DA39-4931F46F7CCE}"/>
          </ac:spMkLst>
        </pc:spChg>
        <pc:spChg chg="add mod">
          <ac:chgData name="Mao Xiaoyu" userId="585946029c31b2d1" providerId="LiveId" clId="{DF1B7AE8-1164-4F75-B1BA-D2D19DC923C8}" dt="2022-11-06T21:13:23.628" v="1420" actId="21"/>
          <ac:spMkLst>
            <pc:docMk/>
            <pc:sldMk cId="1001690692" sldId="631"/>
            <ac:spMk id="31" creationId="{0CAE1FDC-8312-E0F3-822A-29844C0FD9AC}"/>
          </ac:spMkLst>
        </pc:spChg>
        <pc:spChg chg="add mod">
          <ac:chgData name="Mao Xiaoyu" userId="585946029c31b2d1" providerId="LiveId" clId="{DF1B7AE8-1164-4F75-B1BA-D2D19DC923C8}" dt="2022-11-06T21:13:27.409" v="1423" actId="1076"/>
          <ac:spMkLst>
            <pc:docMk/>
            <pc:sldMk cId="1001690692" sldId="631"/>
            <ac:spMk id="33" creationId="{20BDA441-924F-5DE6-C441-6F9C0D19E2B0}"/>
          </ac:spMkLst>
        </pc:spChg>
      </pc:sldChg>
      <pc:sldChg chg="addSp delSp modSp add mod">
        <pc:chgData name="Mao Xiaoyu" userId="585946029c31b2d1" providerId="LiveId" clId="{DF1B7AE8-1164-4F75-B1BA-D2D19DC923C8}" dt="2022-11-06T22:19:19.993" v="3758" actId="20577"/>
        <pc:sldMkLst>
          <pc:docMk/>
          <pc:sldMk cId="2004918932" sldId="659"/>
        </pc:sldMkLst>
        <pc:spChg chg="add mod">
          <ac:chgData name="Mao Xiaoyu" userId="585946029c31b2d1" providerId="LiveId" clId="{DF1B7AE8-1164-4F75-B1BA-D2D19DC923C8}" dt="2022-11-06T22:11:38.294" v="3513" actId="1076"/>
          <ac:spMkLst>
            <pc:docMk/>
            <pc:sldMk cId="2004918932" sldId="659"/>
            <ac:spMk id="2" creationId="{C73E2995-9AE3-BC40-3508-D6070551CFC9}"/>
          </ac:spMkLst>
        </pc:spChg>
        <pc:spChg chg="del">
          <ac:chgData name="Mao Xiaoyu" userId="585946029c31b2d1" providerId="LiveId" clId="{DF1B7AE8-1164-4F75-B1BA-D2D19DC923C8}" dt="2022-11-06T21:22:19.335" v="1711" actId="478"/>
          <ac:spMkLst>
            <pc:docMk/>
            <pc:sldMk cId="2004918932" sldId="659"/>
            <ac:spMk id="3" creationId="{3A8553DF-1E32-B636-A449-FA5B6934B6F2}"/>
          </ac:spMkLst>
        </pc:spChg>
        <pc:spChg chg="add mod">
          <ac:chgData name="Mao Xiaoyu" userId="585946029c31b2d1" providerId="LiveId" clId="{DF1B7AE8-1164-4F75-B1BA-D2D19DC923C8}" dt="2022-11-06T22:06:56.052" v="3361" actId="1076"/>
          <ac:spMkLst>
            <pc:docMk/>
            <pc:sldMk cId="2004918932" sldId="659"/>
            <ac:spMk id="5" creationId="{4C43C0EC-2EFC-F5CD-E78E-CB491A1D883B}"/>
          </ac:spMkLst>
        </pc:spChg>
        <pc:spChg chg="add del mod">
          <ac:chgData name="Mao Xiaoyu" userId="585946029c31b2d1" providerId="LiveId" clId="{DF1B7AE8-1164-4F75-B1BA-D2D19DC923C8}" dt="2022-11-06T21:24:32.314" v="1764" actId="478"/>
          <ac:spMkLst>
            <pc:docMk/>
            <pc:sldMk cId="2004918932" sldId="659"/>
            <ac:spMk id="6" creationId="{63C1E34D-80FC-26AC-E8BF-F2129A59EC66}"/>
          </ac:spMkLst>
        </pc:spChg>
        <pc:spChg chg="del">
          <ac:chgData name="Mao Xiaoyu" userId="585946029c31b2d1" providerId="LiveId" clId="{DF1B7AE8-1164-4F75-B1BA-D2D19DC923C8}" dt="2022-11-06T21:24:32.314" v="1764" actId="478"/>
          <ac:spMkLst>
            <pc:docMk/>
            <pc:sldMk cId="2004918932" sldId="659"/>
            <ac:spMk id="7" creationId="{C3CC28D5-DC29-36DA-A4B4-7631F70C2067}"/>
          </ac:spMkLst>
        </pc:spChg>
        <pc:spChg chg="add mod">
          <ac:chgData name="Mao Xiaoyu" userId="585946029c31b2d1" providerId="LiveId" clId="{DF1B7AE8-1164-4F75-B1BA-D2D19DC923C8}" dt="2022-11-06T22:07:19.614" v="3384"/>
          <ac:spMkLst>
            <pc:docMk/>
            <pc:sldMk cId="2004918932" sldId="659"/>
            <ac:spMk id="9" creationId="{D6AA1F1F-10C6-3E1F-68B9-BD5CA7090A46}"/>
          </ac:spMkLst>
        </pc:spChg>
        <pc:spChg chg="add mod">
          <ac:chgData name="Mao Xiaoyu" userId="585946029c31b2d1" providerId="LiveId" clId="{DF1B7AE8-1164-4F75-B1BA-D2D19DC923C8}" dt="2022-11-06T21:34:06.651" v="2165" actId="20577"/>
          <ac:spMkLst>
            <pc:docMk/>
            <pc:sldMk cId="2004918932" sldId="659"/>
            <ac:spMk id="10" creationId="{F6013798-115B-B76F-E326-15E8B6560E45}"/>
          </ac:spMkLst>
        </pc:spChg>
        <pc:spChg chg="del">
          <ac:chgData name="Mao Xiaoyu" userId="585946029c31b2d1" providerId="LiveId" clId="{DF1B7AE8-1164-4F75-B1BA-D2D19DC923C8}" dt="2022-11-06T21:24:32.314" v="1764" actId="478"/>
          <ac:spMkLst>
            <pc:docMk/>
            <pc:sldMk cId="2004918932" sldId="659"/>
            <ac:spMk id="11" creationId="{90879FA4-FDA9-024D-DD28-E6B32E0149E5}"/>
          </ac:spMkLst>
        </pc:spChg>
        <pc:spChg chg="add del mod">
          <ac:chgData name="Mao Xiaoyu" userId="585946029c31b2d1" providerId="LiveId" clId="{DF1B7AE8-1164-4F75-B1BA-D2D19DC923C8}" dt="2022-11-06T21:26:38.896" v="1839"/>
          <ac:spMkLst>
            <pc:docMk/>
            <pc:sldMk cId="2004918932" sldId="659"/>
            <ac:spMk id="12" creationId="{28EBD7AD-2C26-D9F7-44B3-63927FA1B133}"/>
          </ac:spMkLst>
        </pc:spChg>
        <pc:spChg chg="del mod">
          <ac:chgData name="Mao Xiaoyu" userId="585946029c31b2d1" providerId="LiveId" clId="{DF1B7AE8-1164-4F75-B1BA-D2D19DC923C8}" dt="2022-11-06T21:22:16.126" v="1710" actId="478"/>
          <ac:spMkLst>
            <pc:docMk/>
            <pc:sldMk cId="2004918932" sldId="659"/>
            <ac:spMk id="13" creationId="{4DF1D5EB-AFF5-88AD-00F6-CADFF7ACB9A3}"/>
          </ac:spMkLst>
        </pc:spChg>
        <pc:spChg chg="add del mod">
          <ac:chgData name="Mao Xiaoyu" userId="585946029c31b2d1" providerId="LiveId" clId="{DF1B7AE8-1164-4F75-B1BA-D2D19DC923C8}" dt="2022-11-06T21:26:38.896" v="1839"/>
          <ac:spMkLst>
            <pc:docMk/>
            <pc:sldMk cId="2004918932" sldId="659"/>
            <ac:spMk id="16" creationId="{4F9C8866-6EB9-5BFC-C3EE-C2740D4AEB90}"/>
          </ac:spMkLst>
        </pc:spChg>
        <pc:spChg chg="add del mod">
          <ac:chgData name="Mao Xiaoyu" userId="585946029c31b2d1" providerId="LiveId" clId="{DF1B7AE8-1164-4F75-B1BA-D2D19DC923C8}" dt="2022-11-06T21:26:38.896" v="1839"/>
          <ac:spMkLst>
            <pc:docMk/>
            <pc:sldMk cId="2004918932" sldId="659"/>
            <ac:spMk id="17" creationId="{72082BB0-2993-AC03-F116-58332DDEA976}"/>
          </ac:spMkLst>
        </pc:spChg>
        <pc:spChg chg="add del mod">
          <ac:chgData name="Mao Xiaoyu" userId="585946029c31b2d1" providerId="LiveId" clId="{DF1B7AE8-1164-4F75-B1BA-D2D19DC923C8}" dt="2022-11-06T21:26:38.896" v="1839"/>
          <ac:spMkLst>
            <pc:docMk/>
            <pc:sldMk cId="2004918932" sldId="659"/>
            <ac:spMk id="18" creationId="{C2982731-7B6C-73EF-516E-EE203BC56CBC}"/>
          </ac:spMkLst>
        </pc:spChg>
        <pc:spChg chg="add del mod">
          <ac:chgData name="Mao Xiaoyu" userId="585946029c31b2d1" providerId="LiveId" clId="{DF1B7AE8-1164-4F75-B1BA-D2D19DC923C8}" dt="2022-11-06T21:26:38.896" v="1839"/>
          <ac:spMkLst>
            <pc:docMk/>
            <pc:sldMk cId="2004918932" sldId="659"/>
            <ac:spMk id="19" creationId="{3727F738-7178-2687-3EEF-9858D40379BC}"/>
          </ac:spMkLst>
        </pc:spChg>
        <pc:spChg chg="add del mod">
          <ac:chgData name="Mao Xiaoyu" userId="585946029c31b2d1" providerId="LiveId" clId="{DF1B7AE8-1164-4F75-B1BA-D2D19DC923C8}" dt="2022-11-06T21:26:38.896" v="1839"/>
          <ac:spMkLst>
            <pc:docMk/>
            <pc:sldMk cId="2004918932" sldId="659"/>
            <ac:spMk id="20" creationId="{40D5CB3A-6F42-268A-BD60-0058B10F09C7}"/>
          </ac:spMkLst>
        </pc:spChg>
        <pc:spChg chg="del">
          <ac:chgData name="Mao Xiaoyu" userId="585946029c31b2d1" providerId="LiveId" clId="{DF1B7AE8-1164-4F75-B1BA-D2D19DC923C8}" dt="2022-11-06T21:24:32.314" v="1764" actId="478"/>
          <ac:spMkLst>
            <pc:docMk/>
            <pc:sldMk cId="2004918932" sldId="659"/>
            <ac:spMk id="21" creationId="{6CCD51BE-D79E-455F-2E97-E9C10725287C}"/>
          </ac:spMkLst>
        </pc:spChg>
        <pc:spChg chg="del">
          <ac:chgData name="Mao Xiaoyu" userId="585946029c31b2d1" providerId="LiveId" clId="{DF1B7AE8-1164-4F75-B1BA-D2D19DC923C8}" dt="2022-11-06T21:24:32.314" v="1764" actId="478"/>
          <ac:spMkLst>
            <pc:docMk/>
            <pc:sldMk cId="2004918932" sldId="659"/>
            <ac:spMk id="22" creationId="{519D0332-3B25-19BB-14C4-2586FDF49F14}"/>
          </ac:spMkLst>
        </pc:spChg>
        <pc:spChg chg="del">
          <ac:chgData name="Mao Xiaoyu" userId="585946029c31b2d1" providerId="LiveId" clId="{DF1B7AE8-1164-4F75-B1BA-D2D19DC923C8}" dt="2022-11-06T21:24:32.314" v="1764" actId="478"/>
          <ac:spMkLst>
            <pc:docMk/>
            <pc:sldMk cId="2004918932" sldId="659"/>
            <ac:spMk id="23" creationId="{4BEBA4F0-7889-DA82-EDBA-AB30DDD1F64D}"/>
          </ac:spMkLst>
        </pc:spChg>
        <pc:spChg chg="del">
          <ac:chgData name="Mao Xiaoyu" userId="585946029c31b2d1" providerId="LiveId" clId="{DF1B7AE8-1164-4F75-B1BA-D2D19DC923C8}" dt="2022-11-06T21:24:32.314" v="1764" actId="478"/>
          <ac:spMkLst>
            <pc:docMk/>
            <pc:sldMk cId="2004918932" sldId="659"/>
            <ac:spMk id="24" creationId="{6692197F-D1BD-5E17-840C-03AF8A9BBF1D}"/>
          </ac:spMkLst>
        </pc:spChg>
        <pc:spChg chg="del">
          <ac:chgData name="Mao Xiaoyu" userId="585946029c31b2d1" providerId="LiveId" clId="{DF1B7AE8-1164-4F75-B1BA-D2D19DC923C8}" dt="2022-11-06T21:24:32.314" v="1764" actId="478"/>
          <ac:spMkLst>
            <pc:docMk/>
            <pc:sldMk cId="2004918932" sldId="659"/>
            <ac:spMk id="25" creationId="{4E2819F5-6424-4A15-FB0E-C320A856C105}"/>
          </ac:spMkLst>
        </pc:spChg>
        <pc:spChg chg="add del mod">
          <ac:chgData name="Mao Xiaoyu" userId="585946029c31b2d1" providerId="LiveId" clId="{DF1B7AE8-1164-4F75-B1BA-D2D19DC923C8}" dt="2022-11-06T21:26:38.896" v="1839"/>
          <ac:spMkLst>
            <pc:docMk/>
            <pc:sldMk cId="2004918932" sldId="659"/>
            <ac:spMk id="26" creationId="{6E3AC8EC-51B6-9CC8-2896-1D39564E7705}"/>
          </ac:spMkLst>
        </pc:spChg>
        <pc:spChg chg="del">
          <ac:chgData name="Mao Xiaoyu" userId="585946029c31b2d1" providerId="LiveId" clId="{DF1B7AE8-1164-4F75-B1BA-D2D19DC923C8}" dt="2022-11-06T21:22:20.766" v="1712" actId="478"/>
          <ac:spMkLst>
            <pc:docMk/>
            <pc:sldMk cId="2004918932" sldId="659"/>
            <ac:spMk id="27" creationId="{F0169C5D-AC72-CD77-F9E2-B50C4C1693DB}"/>
          </ac:spMkLst>
        </pc:spChg>
        <pc:spChg chg="mod">
          <ac:chgData name="Mao Xiaoyu" userId="585946029c31b2d1" providerId="LiveId" clId="{DF1B7AE8-1164-4F75-B1BA-D2D19DC923C8}" dt="2022-11-06T21:25:08.982" v="1775" actId="20577"/>
          <ac:spMkLst>
            <pc:docMk/>
            <pc:sldMk cId="2004918932" sldId="659"/>
            <ac:spMk id="28" creationId="{6E8EFD6E-2CB3-4C8B-8379-ACF1ACE8C3F5}"/>
          </ac:spMkLst>
        </pc:spChg>
        <pc:spChg chg="del">
          <ac:chgData name="Mao Xiaoyu" userId="585946029c31b2d1" providerId="LiveId" clId="{DF1B7AE8-1164-4F75-B1BA-D2D19DC923C8}" dt="2022-11-06T21:24:32.314" v="1764" actId="478"/>
          <ac:spMkLst>
            <pc:docMk/>
            <pc:sldMk cId="2004918932" sldId="659"/>
            <ac:spMk id="29" creationId="{CF0F591C-A358-37EC-45ED-E8AAEB1FCD2C}"/>
          </ac:spMkLst>
        </pc:spChg>
        <pc:spChg chg="del">
          <ac:chgData name="Mao Xiaoyu" userId="585946029c31b2d1" providerId="LiveId" clId="{DF1B7AE8-1164-4F75-B1BA-D2D19DC923C8}" dt="2022-11-06T21:24:32.314" v="1764" actId="478"/>
          <ac:spMkLst>
            <pc:docMk/>
            <pc:sldMk cId="2004918932" sldId="659"/>
            <ac:spMk id="30" creationId="{0C485362-755A-0A66-DA39-4931F46F7CCE}"/>
          </ac:spMkLst>
        </pc:spChg>
        <pc:spChg chg="del">
          <ac:chgData name="Mao Xiaoyu" userId="585946029c31b2d1" providerId="LiveId" clId="{DF1B7AE8-1164-4F75-B1BA-D2D19DC923C8}" dt="2022-11-06T21:24:32.314" v="1764" actId="478"/>
          <ac:spMkLst>
            <pc:docMk/>
            <pc:sldMk cId="2004918932" sldId="659"/>
            <ac:spMk id="31" creationId="{0CAE1FDC-8312-E0F3-822A-29844C0FD9AC}"/>
          </ac:spMkLst>
        </pc:spChg>
        <pc:spChg chg="add del mod">
          <ac:chgData name="Mao Xiaoyu" userId="585946029c31b2d1" providerId="LiveId" clId="{DF1B7AE8-1164-4F75-B1BA-D2D19DC923C8}" dt="2022-11-06T21:26:38.896" v="1839"/>
          <ac:spMkLst>
            <pc:docMk/>
            <pc:sldMk cId="2004918932" sldId="659"/>
            <ac:spMk id="32" creationId="{20FE6D57-FEA8-C973-50AD-C94FCEF7B0A8}"/>
          </ac:spMkLst>
        </pc:spChg>
        <pc:spChg chg="del">
          <ac:chgData name="Mao Xiaoyu" userId="585946029c31b2d1" providerId="LiveId" clId="{DF1B7AE8-1164-4F75-B1BA-D2D19DC923C8}" dt="2022-11-06T21:24:32.314" v="1764" actId="478"/>
          <ac:spMkLst>
            <pc:docMk/>
            <pc:sldMk cId="2004918932" sldId="659"/>
            <ac:spMk id="33" creationId="{20BDA441-924F-5DE6-C441-6F9C0D19E2B0}"/>
          </ac:spMkLst>
        </pc:spChg>
        <pc:spChg chg="add del mod">
          <ac:chgData name="Mao Xiaoyu" userId="585946029c31b2d1" providerId="LiveId" clId="{DF1B7AE8-1164-4F75-B1BA-D2D19DC923C8}" dt="2022-11-06T21:26:38.896" v="1839"/>
          <ac:spMkLst>
            <pc:docMk/>
            <pc:sldMk cId="2004918932" sldId="659"/>
            <ac:spMk id="34" creationId="{D5CE64A1-64C7-CB96-3110-FDB0C57FC465}"/>
          </ac:spMkLst>
        </pc:spChg>
        <pc:spChg chg="add del mod">
          <ac:chgData name="Mao Xiaoyu" userId="585946029c31b2d1" providerId="LiveId" clId="{DF1B7AE8-1164-4F75-B1BA-D2D19DC923C8}" dt="2022-11-06T21:26:38.896" v="1839"/>
          <ac:spMkLst>
            <pc:docMk/>
            <pc:sldMk cId="2004918932" sldId="659"/>
            <ac:spMk id="35" creationId="{0D13E0D6-9006-9A72-1C50-C98DF004221A}"/>
          </ac:spMkLst>
        </pc:spChg>
        <pc:spChg chg="add mod">
          <ac:chgData name="Mao Xiaoyu" userId="585946029c31b2d1" providerId="LiveId" clId="{DF1B7AE8-1164-4F75-B1BA-D2D19DC923C8}" dt="2022-11-06T22:08:27.536" v="3397" actId="1076"/>
          <ac:spMkLst>
            <pc:docMk/>
            <pc:sldMk cId="2004918932" sldId="659"/>
            <ac:spMk id="38" creationId="{14D1B55F-6FF3-CAA7-9E45-4BE46125236F}"/>
          </ac:spMkLst>
        </pc:spChg>
        <pc:spChg chg="add mod">
          <ac:chgData name="Mao Xiaoyu" userId="585946029c31b2d1" providerId="LiveId" clId="{DF1B7AE8-1164-4F75-B1BA-D2D19DC923C8}" dt="2022-11-06T22:08:27.536" v="3397" actId="1076"/>
          <ac:spMkLst>
            <pc:docMk/>
            <pc:sldMk cId="2004918932" sldId="659"/>
            <ac:spMk id="39" creationId="{8FDBB794-13EF-5979-76C8-BC29F9DA692D}"/>
          </ac:spMkLst>
        </pc:spChg>
        <pc:spChg chg="add mod">
          <ac:chgData name="Mao Xiaoyu" userId="585946029c31b2d1" providerId="LiveId" clId="{DF1B7AE8-1164-4F75-B1BA-D2D19DC923C8}" dt="2022-11-06T22:06:56.052" v="3361" actId="1076"/>
          <ac:spMkLst>
            <pc:docMk/>
            <pc:sldMk cId="2004918932" sldId="659"/>
            <ac:spMk id="41" creationId="{57EACBCC-91C1-1879-CE7C-F9318916570C}"/>
          </ac:spMkLst>
        </pc:spChg>
        <pc:spChg chg="add mod">
          <ac:chgData name="Mao Xiaoyu" userId="585946029c31b2d1" providerId="LiveId" clId="{DF1B7AE8-1164-4F75-B1BA-D2D19DC923C8}" dt="2022-11-06T22:06:56.052" v="3361" actId="1076"/>
          <ac:spMkLst>
            <pc:docMk/>
            <pc:sldMk cId="2004918932" sldId="659"/>
            <ac:spMk id="42" creationId="{42B06D88-3C4A-F2F9-1E48-52AE7219F056}"/>
          </ac:spMkLst>
        </pc:spChg>
        <pc:spChg chg="add mod">
          <ac:chgData name="Mao Xiaoyu" userId="585946029c31b2d1" providerId="LiveId" clId="{DF1B7AE8-1164-4F75-B1BA-D2D19DC923C8}" dt="2022-11-06T22:06:56.052" v="3361" actId="1076"/>
          <ac:spMkLst>
            <pc:docMk/>
            <pc:sldMk cId="2004918932" sldId="659"/>
            <ac:spMk id="43" creationId="{C251393C-7AB9-54E3-BC7C-8A8506408074}"/>
          </ac:spMkLst>
        </pc:spChg>
        <pc:spChg chg="add mod">
          <ac:chgData name="Mao Xiaoyu" userId="585946029c31b2d1" providerId="LiveId" clId="{DF1B7AE8-1164-4F75-B1BA-D2D19DC923C8}" dt="2022-11-06T22:19:19.993" v="3758" actId="20577"/>
          <ac:spMkLst>
            <pc:docMk/>
            <pc:sldMk cId="2004918932" sldId="659"/>
            <ac:spMk id="44" creationId="{A64C5B19-17C9-9D2C-9ED2-ACCBD132F0F2}"/>
          </ac:spMkLst>
        </pc:spChg>
        <pc:spChg chg="add del mod">
          <ac:chgData name="Mao Xiaoyu" userId="585946029c31b2d1" providerId="LiveId" clId="{DF1B7AE8-1164-4F75-B1BA-D2D19DC923C8}" dt="2022-11-06T21:52:44.280" v="2803"/>
          <ac:spMkLst>
            <pc:docMk/>
            <pc:sldMk cId="2004918932" sldId="659"/>
            <ac:spMk id="45" creationId="{53AD9C9B-03D2-C467-B0C8-596D8E48473E}"/>
          </ac:spMkLst>
        </pc:spChg>
        <pc:spChg chg="add mod">
          <ac:chgData name="Mao Xiaoyu" userId="585946029c31b2d1" providerId="LiveId" clId="{DF1B7AE8-1164-4F75-B1BA-D2D19DC923C8}" dt="2022-11-06T22:06:56.052" v="3361" actId="1076"/>
          <ac:spMkLst>
            <pc:docMk/>
            <pc:sldMk cId="2004918932" sldId="659"/>
            <ac:spMk id="46" creationId="{D59913C9-6FB6-DC19-FAA6-F04DD17E9C98}"/>
          </ac:spMkLst>
        </pc:spChg>
        <pc:spChg chg="add del mod">
          <ac:chgData name="Mao Xiaoyu" userId="585946029c31b2d1" providerId="LiveId" clId="{DF1B7AE8-1164-4F75-B1BA-D2D19DC923C8}" dt="2022-11-06T21:53:03.192" v="2830"/>
          <ac:spMkLst>
            <pc:docMk/>
            <pc:sldMk cId="2004918932" sldId="659"/>
            <ac:spMk id="47" creationId="{9CA0672C-580D-E216-FDA0-19437EFAE16B}"/>
          </ac:spMkLst>
        </pc:spChg>
        <pc:spChg chg="add del mod">
          <ac:chgData name="Mao Xiaoyu" userId="585946029c31b2d1" providerId="LiveId" clId="{DF1B7AE8-1164-4F75-B1BA-D2D19DC923C8}" dt="2022-11-06T21:53:03.192" v="2830"/>
          <ac:spMkLst>
            <pc:docMk/>
            <pc:sldMk cId="2004918932" sldId="659"/>
            <ac:spMk id="48" creationId="{1AD4440E-5F3E-15D3-498D-37BE538ECB6B}"/>
          </ac:spMkLst>
        </pc:spChg>
        <pc:spChg chg="add mod">
          <ac:chgData name="Mao Xiaoyu" userId="585946029c31b2d1" providerId="LiveId" clId="{DF1B7AE8-1164-4F75-B1BA-D2D19DC923C8}" dt="2022-11-06T22:06:56.052" v="3361" actId="1076"/>
          <ac:spMkLst>
            <pc:docMk/>
            <pc:sldMk cId="2004918932" sldId="659"/>
            <ac:spMk id="49" creationId="{F480B53C-48B2-D612-B1F1-24B157B689FD}"/>
          </ac:spMkLst>
        </pc:spChg>
        <pc:spChg chg="add mod">
          <ac:chgData name="Mao Xiaoyu" userId="585946029c31b2d1" providerId="LiveId" clId="{DF1B7AE8-1164-4F75-B1BA-D2D19DC923C8}" dt="2022-11-06T22:06:56.052" v="3361" actId="1076"/>
          <ac:spMkLst>
            <pc:docMk/>
            <pc:sldMk cId="2004918932" sldId="659"/>
            <ac:spMk id="50" creationId="{66D00019-1257-31AD-85E0-21FAE7B75C86}"/>
          </ac:spMkLst>
        </pc:spChg>
        <pc:spChg chg="add mod">
          <ac:chgData name="Mao Xiaoyu" userId="585946029c31b2d1" providerId="LiveId" clId="{DF1B7AE8-1164-4F75-B1BA-D2D19DC923C8}" dt="2022-11-06T22:07:56.789" v="3390" actId="1076"/>
          <ac:spMkLst>
            <pc:docMk/>
            <pc:sldMk cId="2004918932" sldId="659"/>
            <ac:spMk id="51" creationId="{D512A815-837D-7DA9-AA2D-204F9B1FA8C6}"/>
          </ac:spMkLst>
        </pc:spChg>
        <pc:spChg chg="add mod">
          <ac:chgData name="Mao Xiaoyu" userId="585946029c31b2d1" providerId="LiveId" clId="{DF1B7AE8-1164-4F75-B1BA-D2D19DC923C8}" dt="2022-11-06T22:08:01.047" v="3392" actId="1076"/>
          <ac:spMkLst>
            <pc:docMk/>
            <pc:sldMk cId="2004918932" sldId="659"/>
            <ac:spMk id="53" creationId="{A9E16BE1-F6E9-C35B-6FC8-3C71907B6908}"/>
          </ac:spMkLst>
        </pc:spChg>
        <pc:spChg chg="add mod">
          <ac:chgData name="Mao Xiaoyu" userId="585946029c31b2d1" providerId="LiveId" clId="{DF1B7AE8-1164-4F75-B1BA-D2D19DC923C8}" dt="2022-11-06T22:11:04.051" v="3512" actId="1076"/>
          <ac:spMkLst>
            <pc:docMk/>
            <pc:sldMk cId="2004918932" sldId="659"/>
            <ac:spMk id="54" creationId="{FE976575-053A-C1AE-0F0C-77F54B86D7D5}"/>
          </ac:spMkLst>
        </pc:spChg>
        <pc:spChg chg="add mod">
          <ac:chgData name="Mao Xiaoyu" userId="585946029c31b2d1" providerId="LiveId" clId="{DF1B7AE8-1164-4F75-B1BA-D2D19DC923C8}" dt="2022-11-06T22:10:54.632" v="3511" actId="1076"/>
          <ac:spMkLst>
            <pc:docMk/>
            <pc:sldMk cId="2004918932" sldId="659"/>
            <ac:spMk id="55" creationId="{8770D593-7AA5-BBCB-1BE4-C678132BD741}"/>
          </ac:spMkLst>
        </pc:spChg>
        <pc:picChg chg="add mod">
          <ac:chgData name="Mao Xiaoyu" userId="585946029c31b2d1" providerId="LiveId" clId="{DF1B7AE8-1164-4F75-B1BA-D2D19DC923C8}" dt="2022-11-06T21:30:20.383" v="2110" actId="1076"/>
          <ac:picMkLst>
            <pc:docMk/>
            <pc:sldMk cId="2004918932" sldId="659"/>
            <ac:picMk id="36" creationId="{1B4BB8CE-1CD5-64F4-4DCE-F03F44E62EC7}"/>
          </ac:picMkLst>
        </pc:picChg>
        <pc:cxnChg chg="add del mod">
          <ac:chgData name="Mao Xiaoyu" userId="585946029c31b2d1" providerId="LiveId" clId="{DF1B7AE8-1164-4F75-B1BA-D2D19DC923C8}" dt="2022-11-06T21:26:38.896" v="1839"/>
          <ac:cxnSpMkLst>
            <pc:docMk/>
            <pc:sldMk cId="2004918932" sldId="659"/>
            <ac:cxnSpMk id="14" creationId="{DD8B0495-A97C-E687-0813-E3A7651571F6}"/>
          </ac:cxnSpMkLst>
        </pc:cxnChg>
        <pc:cxnChg chg="add del mod">
          <ac:chgData name="Mao Xiaoyu" userId="585946029c31b2d1" providerId="LiveId" clId="{DF1B7AE8-1164-4F75-B1BA-D2D19DC923C8}" dt="2022-11-06T21:26:38.896" v="1839"/>
          <ac:cxnSpMkLst>
            <pc:docMk/>
            <pc:sldMk cId="2004918932" sldId="659"/>
            <ac:cxnSpMk id="15" creationId="{D9D46070-FD91-C8BE-82D0-DF6E8057E1BD}"/>
          </ac:cxnSpMkLst>
        </pc:cxnChg>
      </pc:sldChg>
      <pc:sldChg chg="addSp delSp modSp add mod">
        <pc:chgData name="Mao Xiaoyu" userId="585946029c31b2d1" providerId="LiveId" clId="{DF1B7AE8-1164-4F75-B1BA-D2D19DC923C8}" dt="2022-11-07T00:34:38.430" v="6761" actId="1076"/>
        <pc:sldMkLst>
          <pc:docMk/>
          <pc:sldMk cId="1547594355" sldId="660"/>
        </pc:sldMkLst>
        <pc:spChg chg="del">
          <ac:chgData name="Mao Xiaoyu" userId="585946029c31b2d1" providerId="LiveId" clId="{DF1B7AE8-1164-4F75-B1BA-D2D19DC923C8}" dt="2022-11-06T21:57:08.289" v="2957" actId="478"/>
          <ac:spMkLst>
            <pc:docMk/>
            <pc:sldMk cId="1547594355" sldId="660"/>
            <ac:spMk id="2" creationId="{C73E2995-9AE3-BC40-3508-D6070551CFC9}"/>
          </ac:spMkLst>
        </pc:spChg>
        <pc:spChg chg="add del mod">
          <ac:chgData name="Mao Xiaoyu" userId="585946029c31b2d1" providerId="LiveId" clId="{DF1B7AE8-1164-4F75-B1BA-D2D19DC923C8}" dt="2022-11-06T22:58:02.888" v="4529" actId="478"/>
          <ac:spMkLst>
            <pc:docMk/>
            <pc:sldMk cId="1547594355" sldId="660"/>
            <ac:spMk id="3" creationId="{69D1D181-A824-D108-E833-EEA65F789878}"/>
          </ac:spMkLst>
        </pc:spChg>
        <pc:spChg chg="add del mod">
          <ac:chgData name="Mao Xiaoyu" userId="585946029c31b2d1" providerId="LiveId" clId="{DF1B7AE8-1164-4F75-B1BA-D2D19DC923C8}" dt="2022-11-06T22:00:23.268" v="3090" actId="478"/>
          <ac:spMkLst>
            <pc:docMk/>
            <pc:sldMk cId="1547594355" sldId="660"/>
            <ac:spMk id="4" creationId="{4317ECF7-2794-20C6-5C72-DE3D3AF75F3C}"/>
          </ac:spMkLst>
        </pc:spChg>
        <pc:spChg chg="del">
          <ac:chgData name="Mao Xiaoyu" userId="585946029c31b2d1" providerId="LiveId" clId="{DF1B7AE8-1164-4F75-B1BA-D2D19DC923C8}" dt="2022-11-06T21:57:08.289" v="2957" actId="478"/>
          <ac:spMkLst>
            <pc:docMk/>
            <pc:sldMk cId="1547594355" sldId="660"/>
            <ac:spMk id="5" creationId="{4C43C0EC-2EFC-F5CD-E78E-CB491A1D883B}"/>
          </ac:spMkLst>
        </pc:spChg>
        <pc:spChg chg="add del mod">
          <ac:chgData name="Mao Xiaoyu" userId="585946029c31b2d1" providerId="LiveId" clId="{DF1B7AE8-1164-4F75-B1BA-D2D19DC923C8}" dt="2022-11-06T22:00:44.210" v="3109" actId="478"/>
          <ac:spMkLst>
            <pc:docMk/>
            <pc:sldMk cId="1547594355" sldId="660"/>
            <ac:spMk id="6" creationId="{5A64665E-91A3-DD86-2C46-78C5864CE066}"/>
          </ac:spMkLst>
        </pc:spChg>
        <pc:spChg chg="add del mod">
          <ac:chgData name="Mao Xiaoyu" userId="585946029c31b2d1" providerId="LiveId" clId="{DF1B7AE8-1164-4F75-B1BA-D2D19DC923C8}" dt="2022-11-06T22:58:01.881" v="4528" actId="478"/>
          <ac:spMkLst>
            <pc:docMk/>
            <pc:sldMk cId="1547594355" sldId="660"/>
            <ac:spMk id="7" creationId="{2041E900-DE03-39EB-7227-D3F1DCFB372A}"/>
          </ac:spMkLst>
        </pc:spChg>
        <pc:spChg chg="add del mod">
          <ac:chgData name="Mao Xiaoyu" userId="585946029c31b2d1" providerId="LiveId" clId="{DF1B7AE8-1164-4F75-B1BA-D2D19DC923C8}" dt="2022-11-06T22:58:05.089" v="4530" actId="478"/>
          <ac:spMkLst>
            <pc:docMk/>
            <pc:sldMk cId="1547594355" sldId="660"/>
            <ac:spMk id="8" creationId="{6CFE7ED3-8305-6FE5-9331-6764C95DDD2F}"/>
          </ac:spMkLst>
        </pc:spChg>
        <pc:spChg chg="del">
          <ac:chgData name="Mao Xiaoyu" userId="585946029c31b2d1" providerId="LiveId" clId="{DF1B7AE8-1164-4F75-B1BA-D2D19DC923C8}" dt="2022-11-06T21:57:08.289" v="2957" actId="478"/>
          <ac:spMkLst>
            <pc:docMk/>
            <pc:sldMk cId="1547594355" sldId="660"/>
            <ac:spMk id="9" creationId="{D6AA1F1F-10C6-3E1F-68B9-BD5CA7090A46}"/>
          </ac:spMkLst>
        </pc:spChg>
        <pc:spChg chg="mod">
          <ac:chgData name="Mao Xiaoyu" userId="585946029c31b2d1" providerId="LiveId" clId="{DF1B7AE8-1164-4F75-B1BA-D2D19DC923C8}" dt="2022-11-07T00:33:24.010" v="6754" actId="20577"/>
          <ac:spMkLst>
            <pc:docMk/>
            <pc:sldMk cId="1547594355" sldId="660"/>
            <ac:spMk id="10" creationId="{F6013798-115B-B76F-E326-15E8B6560E45}"/>
          </ac:spMkLst>
        </pc:spChg>
        <pc:spChg chg="add del mod">
          <ac:chgData name="Mao Xiaoyu" userId="585946029c31b2d1" providerId="LiveId" clId="{DF1B7AE8-1164-4F75-B1BA-D2D19DC923C8}" dt="2022-11-06T22:58:00.538" v="4527" actId="478"/>
          <ac:spMkLst>
            <pc:docMk/>
            <pc:sldMk cId="1547594355" sldId="660"/>
            <ac:spMk id="11" creationId="{3A3617E9-4D28-D41F-BF94-FD6A059DBF14}"/>
          </ac:spMkLst>
        </pc:spChg>
        <pc:spChg chg="add del mod">
          <ac:chgData name="Mao Xiaoyu" userId="585946029c31b2d1" providerId="LiveId" clId="{DF1B7AE8-1164-4F75-B1BA-D2D19DC923C8}" dt="2022-11-06T22:58:07.527" v="4531" actId="478"/>
          <ac:spMkLst>
            <pc:docMk/>
            <pc:sldMk cId="1547594355" sldId="660"/>
            <ac:spMk id="12" creationId="{5EFD6CA0-C344-67FD-7469-3273CF586652}"/>
          </ac:spMkLst>
        </pc:spChg>
        <pc:spChg chg="add del mod">
          <ac:chgData name="Mao Xiaoyu" userId="585946029c31b2d1" providerId="LiveId" clId="{DF1B7AE8-1164-4F75-B1BA-D2D19DC923C8}" dt="2022-11-06T22:58:09.254" v="4533" actId="478"/>
          <ac:spMkLst>
            <pc:docMk/>
            <pc:sldMk cId="1547594355" sldId="660"/>
            <ac:spMk id="14" creationId="{06B4BC50-3512-E4D0-0291-3DF6A4D20D06}"/>
          </ac:spMkLst>
        </pc:spChg>
        <pc:spChg chg="add del mod">
          <ac:chgData name="Mao Xiaoyu" userId="585946029c31b2d1" providerId="LiveId" clId="{DF1B7AE8-1164-4F75-B1BA-D2D19DC923C8}" dt="2022-11-06T22:58:10.110" v="4534" actId="478"/>
          <ac:spMkLst>
            <pc:docMk/>
            <pc:sldMk cId="1547594355" sldId="660"/>
            <ac:spMk id="16" creationId="{F2567E14-A4BA-5163-EDB2-D1BC04EE6825}"/>
          </ac:spMkLst>
        </pc:spChg>
        <pc:spChg chg="add del mod">
          <ac:chgData name="Mao Xiaoyu" userId="585946029c31b2d1" providerId="LiveId" clId="{DF1B7AE8-1164-4F75-B1BA-D2D19DC923C8}" dt="2022-11-06T22:58:08.319" v="4532" actId="478"/>
          <ac:spMkLst>
            <pc:docMk/>
            <pc:sldMk cId="1547594355" sldId="660"/>
            <ac:spMk id="17" creationId="{5F8C22A3-227F-A35F-7890-2F549126B138}"/>
          </ac:spMkLst>
        </pc:spChg>
        <pc:spChg chg="add del mod">
          <ac:chgData name="Mao Xiaoyu" userId="585946029c31b2d1" providerId="LiveId" clId="{DF1B7AE8-1164-4F75-B1BA-D2D19DC923C8}" dt="2022-11-06T22:58:08.319" v="4532" actId="478"/>
          <ac:spMkLst>
            <pc:docMk/>
            <pc:sldMk cId="1547594355" sldId="660"/>
            <ac:spMk id="18" creationId="{AAD61409-6FA9-3308-D2F1-5B898788F8BF}"/>
          </ac:spMkLst>
        </pc:spChg>
        <pc:spChg chg="add del mod">
          <ac:chgData name="Mao Xiaoyu" userId="585946029c31b2d1" providerId="LiveId" clId="{DF1B7AE8-1164-4F75-B1BA-D2D19DC923C8}" dt="2022-11-06T22:58:08.319" v="4532" actId="478"/>
          <ac:spMkLst>
            <pc:docMk/>
            <pc:sldMk cId="1547594355" sldId="660"/>
            <ac:spMk id="19" creationId="{852E4A50-FC47-DA45-F885-0BA4CA397502}"/>
          </ac:spMkLst>
        </pc:spChg>
        <pc:spChg chg="add mod">
          <ac:chgData name="Mao Xiaoyu" userId="585946029c31b2d1" providerId="LiveId" clId="{DF1B7AE8-1164-4F75-B1BA-D2D19DC923C8}" dt="2022-11-07T00:33:27.840" v="6755" actId="1076"/>
          <ac:spMkLst>
            <pc:docMk/>
            <pc:sldMk cId="1547594355" sldId="660"/>
            <ac:spMk id="20" creationId="{72D6FC8C-47F1-5289-A4B5-FADBDA747E1F}"/>
          </ac:spMkLst>
        </pc:spChg>
        <pc:spChg chg="add mod">
          <ac:chgData name="Mao Xiaoyu" userId="585946029c31b2d1" providerId="LiveId" clId="{DF1B7AE8-1164-4F75-B1BA-D2D19DC923C8}" dt="2022-11-07T00:34:23.049" v="6756" actId="1076"/>
          <ac:spMkLst>
            <pc:docMk/>
            <pc:sldMk cId="1547594355" sldId="660"/>
            <ac:spMk id="21" creationId="{070CCC4D-3291-85F0-FF6D-8474E7A693CD}"/>
          </ac:spMkLst>
        </pc:spChg>
        <pc:spChg chg="add mod">
          <ac:chgData name="Mao Xiaoyu" userId="585946029c31b2d1" providerId="LiveId" clId="{DF1B7AE8-1164-4F75-B1BA-D2D19DC923C8}" dt="2022-11-07T00:34:23.049" v="6756" actId="1076"/>
          <ac:spMkLst>
            <pc:docMk/>
            <pc:sldMk cId="1547594355" sldId="660"/>
            <ac:spMk id="22" creationId="{2AC54260-5AFD-5D90-0B7C-2AC25453B34D}"/>
          </ac:spMkLst>
        </pc:spChg>
        <pc:spChg chg="add del mod">
          <ac:chgData name="Mao Xiaoyu" userId="585946029c31b2d1" providerId="LiveId" clId="{DF1B7AE8-1164-4F75-B1BA-D2D19DC923C8}" dt="2022-11-06T23:11:18.471" v="5052" actId="478"/>
          <ac:spMkLst>
            <pc:docMk/>
            <pc:sldMk cId="1547594355" sldId="660"/>
            <ac:spMk id="23" creationId="{5251AC53-FC0A-A03E-5162-AE9D4CBEF8A6}"/>
          </ac:spMkLst>
        </pc:spChg>
        <pc:spChg chg="add del mod">
          <ac:chgData name="Mao Xiaoyu" userId="585946029c31b2d1" providerId="LiveId" clId="{DF1B7AE8-1164-4F75-B1BA-D2D19DC923C8}" dt="2022-11-06T23:11:17.237" v="5051" actId="478"/>
          <ac:spMkLst>
            <pc:docMk/>
            <pc:sldMk cId="1547594355" sldId="660"/>
            <ac:spMk id="24" creationId="{46302B7A-5C57-B6D7-E865-80578618275D}"/>
          </ac:spMkLst>
        </pc:spChg>
        <pc:spChg chg="add mod">
          <ac:chgData name="Mao Xiaoyu" userId="585946029c31b2d1" providerId="LiveId" clId="{DF1B7AE8-1164-4F75-B1BA-D2D19DC923C8}" dt="2022-11-07T00:34:25.081" v="6757" actId="1076"/>
          <ac:spMkLst>
            <pc:docMk/>
            <pc:sldMk cId="1547594355" sldId="660"/>
            <ac:spMk id="26" creationId="{8800B972-2D66-0A81-F6EF-0BDCD8BE8057}"/>
          </ac:spMkLst>
        </pc:spChg>
        <pc:spChg chg="add mod">
          <ac:chgData name="Mao Xiaoyu" userId="585946029c31b2d1" providerId="LiveId" clId="{DF1B7AE8-1164-4F75-B1BA-D2D19DC923C8}" dt="2022-11-07T00:34:38.430" v="6761" actId="1076"/>
          <ac:spMkLst>
            <pc:docMk/>
            <pc:sldMk cId="1547594355" sldId="660"/>
            <ac:spMk id="27" creationId="{C9E0822C-EF43-45AE-EEBE-3249336AAB9B}"/>
          </ac:spMkLst>
        </pc:spChg>
        <pc:spChg chg="mod">
          <ac:chgData name="Mao Xiaoyu" userId="585946029c31b2d1" providerId="LiveId" clId="{DF1B7AE8-1164-4F75-B1BA-D2D19DC923C8}" dt="2022-11-06T22:57:14.182" v="4492" actId="20577"/>
          <ac:spMkLst>
            <pc:docMk/>
            <pc:sldMk cId="1547594355" sldId="660"/>
            <ac:spMk id="28" creationId="{6E8EFD6E-2CB3-4C8B-8379-ACF1ACE8C3F5}"/>
          </ac:spMkLst>
        </pc:spChg>
        <pc:spChg chg="add mod">
          <ac:chgData name="Mao Xiaoyu" userId="585946029c31b2d1" providerId="LiveId" clId="{DF1B7AE8-1164-4F75-B1BA-D2D19DC923C8}" dt="2022-11-07T00:33:15.897" v="6751" actId="404"/>
          <ac:spMkLst>
            <pc:docMk/>
            <pc:sldMk cId="1547594355" sldId="660"/>
            <ac:spMk id="30" creationId="{05C61FAF-2B22-E074-CB14-3D696FC4460E}"/>
          </ac:spMkLst>
        </pc:spChg>
        <pc:spChg chg="add mod">
          <ac:chgData name="Mao Xiaoyu" userId="585946029c31b2d1" providerId="LiveId" clId="{DF1B7AE8-1164-4F75-B1BA-D2D19DC923C8}" dt="2022-11-07T00:33:15.897" v="6751" actId="404"/>
          <ac:spMkLst>
            <pc:docMk/>
            <pc:sldMk cId="1547594355" sldId="660"/>
            <ac:spMk id="31" creationId="{F6D722E7-0F00-13C7-8FB9-1990C32AB1A6}"/>
          </ac:spMkLst>
        </pc:spChg>
        <pc:spChg chg="add mod">
          <ac:chgData name="Mao Xiaoyu" userId="585946029c31b2d1" providerId="LiveId" clId="{DF1B7AE8-1164-4F75-B1BA-D2D19DC923C8}" dt="2022-11-07T00:33:15.897" v="6751" actId="404"/>
          <ac:spMkLst>
            <pc:docMk/>
            <pc:sldMk cId="1547594355" sldId="660"/>
            <ac:spMk id="32" creationId="{EDBE1EEE-0E9B-76EF-2979-715412050F1E}"/>
          </ac:spMkLst>
        </pc:spChg>
        <pc:spChg chg="add del mod">
          <ac:chgData name="Mao Xiaoyu" userId="585946029c31b2d1" providerId="LiveId" clId="{DF1B7AE8-1164-4F75-B1BA-D2D19DC923C8}" dt="2022-11-06T23:11:11.089" v="5050" actId="478"/>
          <ac:spMkLst>
            <pc:docMk/>
            <pc:sldMk cId="1547594355" sldId="660"/>
            <ac:spMk id="33" creationId="{F4640AC7-5006-F8C4-45AD-0B7FC4D4318B}"/>
          </ac:spMkLst>
        </pc:spChg>
        <pc:spChg chg="add del mod">
          <ac:chgData name="Mao Xiaoyu" userId="585946029c31b2d1" providerId="LiveId" clId="{DF1B7AE8-1164-4F75-B1BA-D2D19DC923C8}" dt="2022-11-06T23:11:10.215" v="5049" actId="478"/>
          <ac:spMkLst>
            <pc:docMk/>
            <pc:sldMk cId="1547594355" sldId="660"/>
            <ac:spMk id="34" creationId="{4C2775A8-0662-DA34-B943-7B7DA007C7F3}"/>
          </ac:spMkLst>
        </pc:spChg>
        <pc:spChg chg="add mod">
          <ac:chgData name="Mao Xiaoyu" userId="585946029c31b2d1" providerId="LiveId" clId="{DF1B7AE8-1164-4F75-B1BA-D2D19DC923C8}" dt="2022-11-07T00:33:15.897" v="6751" actId="404"/>
          <ac:spMkLst>
            <pc:docMk/>
            <pc:sldMk cId="1547594355" sldId="660"/>
            <ac:spMk id="35" creationId="{53F811C7-4343-A126-DEA2-040293ACC1DD}"/>
          </ac:spMkLst>
        </pc:spChg>
        <pc:spChg chg="add mod">
          <ac:chgData name="Mao Xiaoyu" userId="585946029c31b2d1" providerId="LiveId" clId="{DF1B7AE8-1164-4F75-B1BA-D2D19DC923C8}" dt="2022-11-07T00:33:15.897" v="6751" actId="404"/>
          <ac:spMkLst>
            <pc:docMk/>
            <pc:sldMk cId="1547594355" sldId="660"/>
            <ac:spMk id="37" creationId="{53A74E64-F47F-9F63-C02F-78C2200CFA8A}"/>
          </ac:spMkLst>
        </pc:spChg>
        <pc:spChg chg="del">
          <ac:chgData name="Mao Xiaoyu" userId="585946029c31b2d1" providerId="LiveId" clId="{DF1B7AE8-1164-4F75-B1BA-D2D19DC923C8}" dt="2022-11-06T21:57:08.289" v="2957" actId="478"/>
          <ac:spMkLst>
            <pc:docMk/>
            <pc:sldMk cId="1547594355" sldId="660"/>
            <ac:spMk id="38" creationId="{14D1B55F-6FF3-CAA7-9E45-4BE46125236F}"/>
          </ac:spMkLst>
        </pc:spChg>
        <pc:spChg chg="del">
          <ac:chgData name="Mao Xiaoyu" userId="585946029c31b2d1" providerId="LiveId" clId="{DF1B7AE8-1164-4F75-B1BA-D2D19DC923C8}" dt="2022-11-06T21:57:08.289" v="2957" actId="478"/>
          <ac:spMkLst>
            <pc:docMk/>
            <pc:sldMk cId="1547594355" sldId="660"/>
            <ac:spMk id="39" creationId="{8FDBB794-13EF-5979-76C8-BC29F9DA692D}"/>
          </ac:spMkLst>
        </pc:spChg>
        <pc:spChg chg="add mod">
          <ac:chgData name="Mao Xiaoyu" userId="585946029c31b2d1" providerId="LiveId" clId="{DF1B7AE8-1164-4F75-B1BA-D2D19DC923C8}" dt="2022-11-07T00:33:15.897" v="6751" actId="404"/>
          <ac:spMkLst>
            <pc:docMk/>
            <pc:sldMk cId="1547594355" sldId="660"/>
            <ac:spMk id="40" creationId="{29D1CCE2-975D-BCB1-7DCF-F3A605EAC6B4}"/>
          </ac:spMkLst>
        </pc:spChg>
        <pc:spChg chg="del">
          <ac:chgData name="Mao Xiaoyu" userId="585946029c31b2d1" providerId="LiveId" clId="{DF1B7AE8-1164-4F75-B1BA-D2D19DC923C8}" dt="2022-11-06T21:57:08.289" v="2957" actId="478"/>
          <ac:spMkLst>
            <pc:docMk/>
            <pc:sldMk cId="1547594355" sldId="660"/>
            <ac:spMk id="41" creationId="{57EACBCC-91C1-1879-CE7C-F9318916570C}"/>
          </ac:spMkLst>
        </pc:spChg>
        <pc:spChg chg="del">
          <ac:chgData name="Mao Xiaoyu" userId="585946029c31b2d1" providerId="LiveId" clId="{DF1B7AE8-1164-4F75-B1BA-D2D19DC923C8}" dt="2022-11-06T21:57:08.289" v="2957" actId="478"/>
          <ac:spMkLst>
            <pc:docMk/>
            <pc:sldMk cId="1547594355" sldId="660"/>
            <ac:spMk id="42" creationId="{42B06D88-3C4A-F2F9-1E48-52AE7219F056}"/>
          </ac:spMkLst>
        </pc:spChg>
        <pc:spChg chg="del">
          <ac:chgData name="Mao Xiaoyu" userId="585946029c31b2d1" providerId="LiveId" clId="{DF1B7AE8-1164-4F75-B1BA-D2D19DC923C8}" dt="2022-11-06T21:57:08.289" v="2957" actId="478"/>
          <ac:spMkLst>
            <pc:docMk/>
            <pc:sldMk cId="1547594355" sldId="660"/>
            <ac:spMk id="43" creationId="{C251393C-7AB9-54E3-BC7C-8A8506408074}"/>
          </ac:spMkLst>
        </pc:spChg>
        <pc:spChg chg="del">
          <ac:chgData name="Mao Xiaoyu" userId="585946029c31b2d1" providerId="LiveId" clId="{DF1B7AE8-1164-4F75-B1BA-D2D19DC923C8}" dt="2022-11-06T21:57:08.289" v="2957" actId="478"/>
          <ac:spMkLst>
            <pc:docMk/>
            <pc:sldMk cId="1547594355" sldId="660"/>
            <ac:spMk id="44" creationId="{A64C5B19-17C9-9D2C-9ED2-ACCBD132F0F2}"/>
          </ac:spMkLst>
        </pc:spChg>
        <pc:spChg chg="add mod">
          <ac:chgData name="Mao Xiaoyu" userId="585946029c31b2d1" providerId="LiveId" clId="{DF1B7AE8-1164-4F75-B1BA-D2D19DC923C8}" dt="2022-11-07T00:34:30.598" v="6759" actId="1076"/>
          <ac:spMkLst>
            <pc:docMk/>
            <pc:sldMk cId="1547594355" sldId="660"/>
            <ac:spMk id="45" creationId="{E32A91F8-1D9D-3D8B-A0F5-944F678DDBB1}"/>
          </ac:spMkLst>
        </pc:spChg>
        <pc:spChg chg="del">
          <ac:chgData name="Mao Xiaoyu" userId="585946029c31b2d1" providerId="LiveId" clId="{DF1B7AE8-1164-4F75-B1BA-D2D19DC923C8}" dt="2022-11-06T21:57:08.289" v="2957" actId="478"/>
          <ac:spMkLst>
            <pc:docMk/>
            <pc:sldMk cId="1547594355" sldId="660"/>
            <ac:spMk id="46" creationId="{D59913C9-6FB6-DC19-FAA6-F04DD17E9C98}"/>
          </ac:spMkLst>
        </pc:spChg>
        <pc:spChg chg="add mod">
          <ac:chgData name="Mao Xiaoyu" userId="585946029c31b2d1" providerId="LiveId" clId="{DF1B7AE8-1164-4F75-B1BA-D2D19DC923C8}" dt="2022-11-07T00:34:27.350" v="6758" actId="1076"/>
          <ac:spMkLst>
            <pc:docMk/>
            <pc:sldMk cId="1547594355" sldId="660"/>
            <ac:spMk id="47" creationId="{6C6B938B-EA6C-513F-D6F9-8AC2317347CD}"/>
          </ac:spMkLst>
        </pc:spChg>
        <pc:spChg chg="add mod">
          <ac:chgData name="Mao Xiaoyu" userId="585946029c31b2d1" providerId="LiveId" clId="{DF1B7AE8-1164-4F75-B1BA-D2D19DC923C8}" dt="2022-11-07T00:34:35.370" v="6760" actId="1076"/>
          <ac:spMkLst>
            <pc:docMk/>
            <pc:sldMk cId="1547594355" sldId="660"/>
            <ac:spMk id="48" creationId="{1FEAA8D3-217E-9882-C795-5D496DCF6744}"/>
          </ac:spMkLst>
        </pc:spChg>
        <pc:spChg chg="del">
          <ac:chgData name="Mao Xiaoyu" userId="585946029c31b2d1" providerId="LiveId" clId="{DF1B7AE8-1164-4F75-B1BA-D2D19DC923C8}" dt="2022-11-06T21:57:08.289" v="2957" actId="478"/>
          <ac:spMkLst>
            <pc:docMk/>
            <pc:sldMk cId="1547594355" sldId="660"/>
            <ac:spMk id="49" creationId="{F480B53C-48B2-D612-B1F1-24B157B689FD}"/>
          </ac:spMkLst>
        </pc:spChg>
        <pc:spChg chg="del">
          <ac:chgData name="Mao Xiaoyu" userId="585946029c31b2d1" providerId="LiveId" clId="{DF1B7AE8-1164-4F75-B1BA-D2D19DC923C8}" dt="2022-11-06T21:57:08.289" v="2957" actId="478"/>
          <ac:spMkLst>
            <pc:docMk/>
            <pc:sldMk cId="1547594355" sldId="660"/>
            <ac:spMk id="50" creationId="{66D00019-1257-31AD-85E0-21FAE7B75C86}"/>
          </ac:spMkLst>
        </pc:spChg>
        <pc:picChg chg="del">
          <ac:chgData name="Mao Xiaoyu" userId="585946029c31b2d1" providerId="LiveId" clId="{DF1B7AE8-1164-4F75-B1BA-D2D19DC923C8}" dt="2022-11-06T21:56:32.219" v="2924" actId="478"/>
          <ac:picMkLst>
            <pc:docMk/>
            <pc:sldMk cId="1547594355" sldId="660"/>
            <ac:picMk id="36" creationId="{1B4BB8CE-1CD5-64F4-4DCE-F03F44E62EC7}"/>
          </ac:picMkLst>
        </pc:picChg>
      </pc:sldChg>
      <pc:sldChg chg="modSp add mod ord">
        <pc:chgData name="Mao Xiaoyu" userId="585946029c31b2d1" providerId="LiveId" clId="{DF1B7AE8-1164-4F75-B1BA-D2D19DC923C8}" dt="2022-11-06T23:20:53.547" v="5333" actId="20577"/>
        <pc:sldMkLst>
          <pc:docMk/>
          <pc:sldMk cId="3413365661" sldId="661"/>
        </pc:sldMkLst>
        <pc:spChg chg="mod">
          <ac:chgData name="Mao Xiaoyu" userId="585946029c31b2d1" providerId="LiveId" clId="{DF1B7AE8-1164-4F75-B1BA-D2D19DC923C8}" dt="2022-11-06T22:56:25.731" v="4467" actId="313"/>
          <ac:spMkLst>
            <pc:docMk/>
            <pc:sldMk cId="3413365661" sldId="661"/>
            <ac:spMk id="11" creationId="{3A3617E9-4D28-D41F-BF94-FD6A059DBF14}"/>
          </ac:spMkLst>
        </pc:spChg>
        <pc:spChg chg="mod">
          <ac:chgData name="Mao Xiaoyu" userId="585946029c31b2d1" providerId="LiveId" clId="{DF1B7AE8-1164-4F75-B1BA-D2D19DC923C8}" dt="2022-11-06T23:20:53.547" v="5333" actId="20577"/>
          <ac:spMkLst>
            <pc:docMk/>
            <pc:sldMk cId="3413365661" sldId="661"/>
            <ac:spMk id="16" creationId="{F2567E14-A4BA-5163-EDB2-D1BC04EE6825}"/>
          </ac:spMkLst>
        </pc:spChg>
      </pc:sldChg>
      <pc:sldChg chg="addSp delSp modSp new del mod">
        <pc:chgData name="Mao Xiaoyu" userId="585946029c31b2d1" providerId="LiveId" clId="{DF1B7AE8-1164-4F75-B1BA-D2D19DC923C8}" dt="2022-11-06T23:03:43.982" v="4862" actId="47"/>
        <pc:sldMkLst>
          <pc:docMk/>
          <pc:sldMk cId="888347262" sldId="662"/>
        </pc:sldMkLst>
        <pc:spChg chg="add mod">
          <ac:chgData name="Mao Xiaoyu" userId="585946029c31b2d1" providerId="LiveId" clId="{DF1B7AE8-1164-4F75-B1BA-D2D19DC923C8}" dt="2022-11-06T23:03:24.393" v="4851" actId="20577"/>
          <ac:spMkLst>
            <pc:docMk/>
            <pc:sldMk cId="888347262" sldId="662"/>
            <ac:spMk id="3" creationId="{B911159A-A945-70DB-185C-38EE292EC1FD}"/>
          </ac:spMkLst>
        </pc:spChg>
        <pc:spChg chg="add del mod">
          <ac:chgData name="Mao Xiaoyu" userId="585946029c31b2d1" providerId="LiveId" clId="{DF1B7AE8-1164-4F75-B1BA-D2D19DC923C8}" dt="2022-11-06T23:03:41.744" v="4861"/>
          <ac:spMkLst>
            <pc:docMk/>
            <pc:sldMk cId="888347262" sldId="662"/>
            <ac:spMk id="4" creationId="{CB609569-A7B4-5E7E-2E02-85061337147F}"/>
          </ac:spMkLst>
        </pc:spChg>
      </pc:sldChg>
      <pc:sldChg chg="addSp delSp modSp add mod">
        <pc:chgData name="Mao Xiaoyu" userId="585946029c31b2d1" providerId="LiveId" clId="{DF1B7AE8-1164-4F75-B1BA-D2D19DC923C8}" dt="2022-11-06T23:55:29.021" v="6377" actId="207"/>
        <pc:sldMkLst>
          <pc:docMk/>
          <pc:sldMk cId="3374370580" sldId="662"/>
        </pc:sldMkLst>
        <pc:spChg chg="add mod">
          <ac:chgData name="Mao Xiaoyu" userId="585946029c31b2d1" providerId="LiveId" clId="{DF1B7AE8-1164-4F75-B1BA-D2D19DC923C8}" dt="2022-11-06T23:35:31.151" v="5923" actId="404"/>
          <ac:spMkLst>
            <pc:docMk/>
            <pc:sldMk cId="3374370580" sldId="662"/>
            <ac:spMk id="2" creationId="{B20DBEDD-CD73-CEA3-BD12-0CC7F697A369}"/>
          </ac:spMkLst>
        </pc:spChg>
        <pc:spChg chg="del">
          <ac:chgData name="Mao Xiaoyu" userId="585946029c31b2d1" providerId="LiveId" clId="{DF1B7AE8-1164-4F75-B1BA-D2D19DC923C8}" dt="2022-11-06T23:20:21.918" v="5331" actId="478"/>
          <ac:spMkLst>
            <pc:docMk/>
            <pc:sldMk cId="3374370580" sldId="662"/>
            <ac:spMk id="3" creationId="{69D1D181-A824-D108-E833-EEA65F789878}"/>
          </ac:spMkLst>
        </pc:spChg>
        <pc:spChg chg="add del mod">
          <ac:chgData name="Mao Xiaoyu" userId="585946029c31b2d1" providerId="LiveId" clId="{DF1B7AE8-1164-4F75-B1BA-D2D19DC923C8}" dt="2022-11-06T23:21:30.191" v="5354"/>
          <ac:spMkLst>
            <pc:docMk/>
            <pc:sldMk cId="3374370580" sldId="662"/>
            <ac:spMk id="4" creationId="{215B4EBA-E0C7-0FE6-E7A6-28917A617CF7}"/>
          </ac:spMkLst>
        </pc:spChg>
        <pc:spChg chg="add mod">
          <ac:chgData name="Mao Xiaoyu" userId="585946029c31b2d1" providerId="LiveId" clId="{DF1B7AE8-1164-4F75-B1BA-D2D19DC923C8}" dt="2022-11-06T23:39:24.895" v="6024" actId="1076"/>
          <ac:spMkLst>
            <pc:docMk/>
            <pc:sldMk cId="3374370580" sldId="662"/>
            <ac:spMk id="6" creationId="{05F50D11-15FE-72B1-BCB9-BADF2E133004}"/>
          </ac:spMkLst>
        </pc:spChg>
        <pc:spChg chg="del">
          <ac:chgData name="Mao Xiaoyu" userId="585946029c31b2d1" providerId="LiveId" clId="{DF1B7AE8-1164-4F75-B1BA-D2D19DC923C8}" dt="2022-11-06T23:20:26.433" v="5332" actId="478"/>
          <ac:spMkLst>
            <pc:docMk/>
            <pc:sldMk cId="3374370580" sldId="662"/>
            <ac:spMk id="7" creationId="{2041E900-DE03-39EB-7227-D3F1DCFB372A}"/>
          </ac:spMkLst>
        </pc:spChg>
        <pc:spChg chg="del">
          <ac:chgData name="Mao Xiaoyu" userId="585946029c31b2d1" providerId="LiveId" clId="{DF1B7AE8-1164-4F75-B1BA-D2D19DC923C8}" dt="2022-11-06T23:20:26.433" v="5332" actId="478"/>
          <ac:spMkLst>
            <pc:docMk/>
            <pc:sldMk cId="3374370580" sldId="662"/>
            <ac:spMk id="8" creationId="{6CFE7ED3-8305-6FE5-9331-6764C95DDD2F}"/>
          </ac:spMkLst>
        </pc:spChg>
        <pc:spChg chg="mod">
          <ac:chgData name="Mao Xiaoyu" userId="585946029c31b2d1" providerId="LiveId" clId="{DF1B7AE8-1164-4F75-B1BA-D2D19DC923C8}" dt="2022-11-06T23:39:29.258" v="6025" actId="1076"/>
          <ac:spMkLst>
            <pc:docMk/>
            <pc:sldMk cId="3374370580" sldId="662"/>
            <ac:spMk id="10" creationId="{F6013798-115B-B76F-E326-15E8B6560E45}"/>
          </ac:spMkLst>
        </pc:spChg>
        <pc:spChg chg="del">
          <ac:chgData name="Mao Xiaoyu" userId="585946029c31b2d1" providerId="LiveId" clId="{DF1B7AE8-1164-4F75-B1BA-D2D19DC923C8}" dt="2022-11-06T23:20:26.433" v="5332" actId="478"/>
          <ac:spMkLst>
            <pc:docMk/>
            <pc:sldMk cId="3374370580" sldId="662"/>
            <ac:spMk id="11" creationId="{3A3617E9-4D28-D41F-BF94-FD6A059DBF14}"/>
          </ac:spMkLst>
        </pc:spChg>
        <pc:spChg chg="del">
          <ac:chgData name="Mao Xiaoyu" userId="585946029c31b2d1" providerId="LiveId" clId="{DF1B7AE8-1164-4F75-B1BA-D2D19DC923C8}" dt="2022-11-06T23:20:26.433" v="5332" actId="478"/>
          <ac:spMkLst>
            <pc:docMk/>
            <pc:sldMk cId="3374370580" sldId="662"/>
            <ac:spMk id="12" creationId="{5EFD6CA0-C344-67FD-7469-3273CF586652}"/>
          </ac:spMkLst>
        </pc:spChg>
        <pc:spChg chg="add mod">
          <ac:chgData name="Mao Xiaoyu" userId="585946029c31b2d1" providerId="LiveId" clId="{DF1B7AE8-1164-4F75-B1BA-D2D19DC923C8}" dt="2022-11-06T23:39:29.258" v="6025" actId="1076"/>
          <ac:spMkLst>
            <pc:docMk/>
            <pc:sldMk cId="3374370580" sldId="662"/>
            <ac:spMk id="13" creationId="{7D622DFA-FC46-17E0-277C-0D97A07F40B1}"/>
          </ac:spMkLst>
        </pc:spChg>
        <pc:spChg chg="del">
          <ac:chgData name="Mao Xiaoyu" userId="585946029c31b2d1" providerId="LiveId" clId="{DF1B7AE8-1164-4F75-B1BA-D2D19DC923C8}" dt="2022-11-06T23:20:26.433" v="5332" actId="478"/>
          <ac:spMkLst>
            <pc:docMk/>
            <pc:sldMk cId="3374370580" sldId="662"/>
            <ac:spMk id="14" creationId="{06B4BC50-3512-E4D0-0291-3DF6A4D20D06}"/>
          </ac:spMkLst>
        </pc:spChg>
        <pc:spChg chg="del">
          <ac:chgData name="Mao Xiaoyu" userId="585946029c31b2d1" providerId="LiveId" clId="{DF1B7AE8-1164-4F75-B1BA-D2D19DC923C8}" dt="2022-11-06T23:20:26.433" v="5332" actId="478"/>
          <ac:spMkLst>
            <pc:docMk/>
            <pc:sldMk cId="3374370580" sldId="662"/>
            <ac:spMk id="16" creationId="{F2567E14-A4BA-5163-EDB2-D1BC04EE6825}"/>
          </ac:spMkLst>
        </pc:spChg>
        <pc:spChg chg="del">
          <ac:chgData name="Mao Xiaoyu" userId="585946029c31b2d1" providerId="LiveId" clId="{DF1B7AE8-1164-4F75-B1BA-D2D19DC923C8}" dt="2022-11-06T23:20:26.433" v="5332" actId="478"/>
          <ac:spMkLst>
            <pc:docMk/>
            <pc:sldMk cId="3374370580" sldId="662"/>
            <ac:spMk id="17" creationId="{5F8C22A3-227F-A35F-7890-2F549126B138}"/>
          </ac:spMkLst>
        </pc:spChg>
        <pc:spChg chg="del">
          <ac:chgData name="Mao Xiaoyu" userId="585946029c31b2d1" providerId="LiveId" clId="{DF1B7AE8-1164-4F75-B1BA-D2D19DC923C8}" dt="2022-11-06T23:20:26.433" v="5332" actId="478"/>
          <ac:spMkLst>
            <pc:docMk/>
            <pc:sldMk cId="3374370580" sldId="662"/>
            <ac:spMk id="18" creationId="{AAD61409-6FA9-3308-D2F1-5B898788F8BF}"/>
          </ac:spMkLst>
        </pc:spChg>
        <pc:spChg chg="del">
          <ac:chgData name="Mao Xiaoyu" userId="585946029c31b2d1" providerId="LiveId" clId="{DF1B7AE8-1164-4F75-B1BA-D2D19DC923C8}" dt="2022-11-06T23:20:26.433" v="5332" actId="478"/>
          <ac:spMkLst>
            <pc:docMk/>
            <pc:sldMk cId="3374370580" sldId="662"/>
            <ac:spMk id="19" creationId="{852E4A50-FC47-DA45-F885-0BA4CA397502}"/>
          </ac:spMkLst>
        </pc:spChg>
        <pc:spChg chg="add mod">
          <ac:chgData name="Mao Xiaoyu" userId="585946029c31b2d1" providerId="LiveId" clId="{DF1B7AE8-1164-4F75-B1BA-D2D19DC923C8}" dt="2022-11-06T23:39:29.258" v="6025" actId="1076"/>
          <ac:spMkLst>
            <pc:docMk/>
            <pc:sldMk cId="3374370580" sldId="662"/>
            <ac:spMk id="20" creationId="{A951A225-30CB-1E70-CF40-E9EB8C517297}"/>
          </ac:spMkLst>
        </pc:spChg>
        <pc:spChg chg="add mod">
          <ac:chgData name="Mao Xiaoyu" userId="585946029c31b2d1" providerId="LiveId" clId="{DF1B7AE8-1164-4F75-B1BA-D2D19DC923C8}" dt="2022-11-06T23:39:29.258" v="6025" actId="1076"/>
          <ac:spMkLst>
            <pc:docMk/>
            <pc:sldMk cId="3374370580" sldId="662"/>
            <ac:spMk id="22" creationId="{15585846-2083-A8B7-54BC-A6C75AF6B02B}"/>
          </ac:spMkLst>
        </pc:spChg>
        <pc:spChg chg="add mod">
          <ac:chgData name="Mao Xiaoyu" userId="585946029c31b2d1" providerId="LiveId" clId="{DF1B7AE8-1164-4F75-B1BA-D2D19DC923C8}" dt="2022-11-06T23:39:29.258" v="6025" actId="1076"/>
          <ac:spMkLst>
            <pc:docMk/>
            <pc:sldMk cId="3374370580" sldId="662"/>
            <ac:spMk id="23" creationId="{69261B66-46E5-9840-5B85-07F736E48EC0}"/>
          </ac:spMkLst>
        </pc:spChg>
        <pc:spChg chg="add mod">
          <ac:chgData name="Mao Xiaoyu" userId="585946029c31b2d1" providerId="LiveId" clId="{DF1B7AE8-1164-4F75-B1BA-D2D19DC923C8}" dt="2022-11-06T23:39:29.258" v="6025" actId="1076"/>
          <ac:spMkLst>
            <pc:docMk/>
            <pc:sldMk cId="3374370580" sldId="662"/>
            <ac:spMk id="24" creationId="{E2673081-5A41-31F6-754B-0996C7257245}"/>
          </ac:spMkLst>
        </pc:spChg>
        <pc:spChg chg="add mod">
          <ac:chgData name="Mao Xiaoyu" userId="585946029c31b2d1" providerId="LiveId" clId="{DF1B7AE8-1164-4F75-B1BA-D2D19DC923C8}" dt="2022-11-06T23:39:44.785" v="6032" actId="1076"/>
          <ac:spMkLst>
            <pc:docMk/>
            <pc:sldMk cId="3374370580" sldId="662"/>
            <ac:spMk id="26" creationId="{E6642C8A-C413-072F-F5B0-45890BB802A1}"/>
          </ac:spMkLst>
        </pc:spChg>
        <pc:spChg chg="mod">
          <ac:chgData name="Mao Xiaoyu" userId="585946029c31b2d1" providerId="LiveId" clId="{DF1B7AE8-1164-4F75-B1BA-D2D19DC923C8}" dt="2022-11-06T23:32:20.596" v="5844" actId="1076"/>
          <ac:spMkLst>
            <pc:docMk/>
            <pc:sldMk cId="3374370580" sldId="662"/>
            <ac:spMk id="28" creationId="{6E8EFD6E-2CB3-4C8B-8379-ACF1ACE8C3F5}"/>
          </ac:spMkLst>
        </pc:spChg>
        <pc:spChg chg="add del mod">
          <ac:chgData name="Mao Xiaoyu" userId="585946029c31b2d1" providerId="LiveId" clId="{DF1B7AE8-1164-4F75-B1BA-D2D19DC923C8}" dt="2022-11-06T23:36:38.871" v="5960" actId="478"/>
          <ac:spMkLst>
            <pc:docMk/>
            <pc:sldMk cId="3374370580" sldId="662"/>
            <ac:spMk id="29" creationId="{8B07C624-EFB7-D951-395A-8155085B3866}"/>
          </ac:spMkLst>
        </pc:spChg>
        <pc:spChg chg="add mod">
          <ac:chgData name="Mao Xiaoyu" userId="585946029c31b2d1" providerId="LiveId" clId="{DF1B7AE8-1164-4F75-B1BA-D2D19DC923C8}" dt="2022-11-06T23:39:29.258" v="6025" actId="1076"/>
          <ac:spMkLst>
            <pc:docMk/>
            <pc:sldMk cId="3374370580" sldId="662"/>
            <ac:spMk id="30" creationId="{2611C987-2BB7-21AB-EC3D-39B7A87F5CEA}"/>
          </ac:spMkLst>
        </pc:spChg>
        <pc:spChg chg="add del mod">
          <ac:chgData name="Mao Xiaoyu" userId="585946029c31b2d1" providerId="LiveId" clId="{DF1B7AE8-1164-4F75-B1BA-D2D19DC923C8}" dt="2022-11-06T23:39:40.110" v="6031"/>
          <ac:spMkLst>
            <pc:docMk/>
            <pc:sldMk cId="3374370580" sldId="662"/>
            <ac:spMk id="32" creationId="{AC62F5C1-FAB5-FA17-E36D-222214FA0569}"/>
          </ac:spMkLst>
        </pc:spChg>
        <pc:spChg chg="add mod">
          <ac:chgData name="Mao Xiaoyu" userId="585946029c31b2d1" providerId="LiveId" clId="{DF1B7AE8-1164-4F75-B1BA-D2D19DC923C8}" dt="2022-11-06T23:55:29.021" v="6377" actId="207"/>
          <ac:spMkLst>
            <pc:docMk/>
            <pc:sldMk cId="3374370580" sldId="662"/>
            <ac:spMk id="33" creationId="{09F3C329-A3E5-1488-274E-B8153914A987}"/>
          </ac:spMkLst>
        </pc:spChg>
      </pc:sldChg>
      <pc:sldChg chg="modSp add mod">
        <pc:chgData name="Mao Xiaoyu" userId="585946029c31b2d1" providerId="LiveId" clId="{DF1B7AE8-1164-4F75-B1BA-D2D19DC923C8}" dt="2022-11-06T23:35:16.740" v="5922" actId="20577"/>
        <pc:sldMkLst>
          <pc:docMk/>
          <pc:sldMk cId="2641297876" sldId="663"/>
        </pc:sldMkLst>
        <pc:spChg chg="mod">
          <ac:chgData name="Mao Xiaoyu" userId="585946029c31b2d1" providerId="LiveId" clId="{DF1B7AE8-1164-4F75-B1BA-D2D19DC923C8}" dt="2022-11-06T23:35:16.740" v="5922" actId="20577"/>
          <ac:spMkLst>
            <pc:docMk/>
            <pc:sldMk cId="2641297876" sldId="663"/>
            <ac:spMk id="28" creationId="{6E8EFD6E-2CB3-4C8B-8379-ACF1ACE8C3F5}"/>
          </ac:spMkLst>
        </pc:spChg>
      </pc:sldChg>
      <pc:sldChg chg="addSp delSp modSp new mod">
        <pc:chgData name="Mao Xiaoyu" userId="585946029c31b2d1" providerId="LiveId" clId="{DF1B7AE8-1164-4F75-B1BA-D2D19DC923C8}" dt="2022-11-07T00:55:10.270" v="7537" actId="1076"/>
        <pc:sldMkLst>
          <pc:docMk/>
          <pc:sldMk cId="4083390923" sldId="664"/>
        </pc:sldMkLst>
        <pc:spChg chg="add del">
          <ac:chgData name="Mao Xiaoyu" userId="585946029c31b2d1" providerId="LiveId" clId="{DF1B7AE8-1164-4F75-B1BA-D2D19DC923C8}" dt="2022-11-06T23:56:04.213" v="6380" actId="478"/>
          <ac:spMkLst>
            <pc:docMk/>
            <pc:sldMk cId="4083390923" sldId="664"/>
            <ac:spMk id="4" creationId="{0E47521A-AB8B-E092-D8CF-1BB10398C3B4}"/>
          </ac:spMkLst>
        </pc:spChg>
        <pc:spChg chg="add mod">
          <ac:chgData name="Mao Xiaoyu" userId="585946029c31b2d1" providerId="LiveId" clId="{DF1B7AE8-1164-4F75-B1BA-D2D19DC923C8}" dt="2022-11-07T00:36:53.787" v="6874" actId="20577"/>
          <ac:spMkLst>
            <pc:docMk/>
            <pc:sldMk cId="4083390923" sldId="664"/>
            <ac:spMk id="5" creationId="{F3D8B58B-C70B-4C03-1D29-7AC190FA89FC}"/>
          </ac:spMkLst>
        </pc:spChg>
        <pc:spChg chg="add del mod">
          <ac:chgData name="Mao Xiaoyu" userId="585946029c31b2d1" providerId="LiveId" clId="{DF1B7AE8-1164-4F75-B1BA-D2D19DC923C8}" dt="2022-11-07T00:37:40.675" v="6878"/>
          <ac:spMkLst>
            <pc:docMk/>
            <pc:sldMk cId="4083390923" sldId="664"/>
            <ac:spMk id="6" creationId="{47850941-5604-E0B7-72BB-4ECFBB6A0B41}"/>
          </ac:spMkLst>
        </pc:spChg>
        <pc:spChg chg="add del mod">
          <ac:chgData name="Mao Xiaoyu" userId="585946029c31b2d1" providerId="LiveId" clId="{DF1B7AE8-1164-4F75-B1BA-D2D19DC923C8}" dt="2022-11-07T00:37:40.675" v="6878"/>
          <ac:spMkLst>
            <pc:docMk/>
            <pc:sldMk cId="4083390923" sldId="664"/>
            <ac:spMk id="9" creationId="{56EBEA88-B350-750E-5F89-1ACB8A66BB4C}"/>
          </ac:spMkLst>
        </pc:spChg>
        <pc:spChg chg="add del mod">
          <ac:chgData name="Mao Xiaoyu" userId="585946029c31b2d1" providerId="LiveId" clId="{DF1B7AE8-1164-4F75-B1BA-D2D19DC923C8}" dt="2022-11-07T00:37:40.675" v="6878"/>
          <ac:spMkLst>
            <pc:docMk/>
            <pc:sldMk cId="4083390923" sldId="664"/>
            <ac:spMk id="10" creationId="{53102B1C-2406-0ACE-FA44-053F8E59EA03}"/>
          </ac:spMkLst>
        </pc:spChg>
        <pc:spChg chg="add del mod">
          <ac:chgData name="Mao Xiaoyu" userId="585946029c31b2d1" providerId="LiveId" clId="{DF1B7AE8-1164-4F75-B1BA-D2D19DC923C8}" dt="2022-11-07T00:37:40.675" v="6878"/>
          <ac:spMkLst>
            <pc:docMk/>
            <pc:sldMk cId="4083390923" sldId="664"/>
            <ac:spMk id="11" creationId="{87BCFD81-2C00-79B3-11C9-7E8141CF2D3E}"/>
          </ac:spMkLst>
        </pc:spChg>
        <pc:spChg chg="add del mod">
          <ac:chgData name="Mao Xiaoyu" userId="585946029c31b2d1" providerId="LiveId" clId="{DF1B7AE8-1164-4F75-B1BA-D2D19DC923C8}" dt="2022-11-07T00:37:40.675" v="6878"/>
          <ac:spMkLst>
            <pc:docMk/>
            <pc:sldMk cId="4083390923" sldId="664"/>
            <ac:spMk id="12" creationId="{135CFBAD-9831-6B26-BDAD-13FD78F0952B}"/>
          </ac:spMkLst>
        </pc:spChg>
        <pc:spChg chg="add del mod">
          <ac:chgData name="Mao Xiaoyu" userId="585946029c31b2d1" providerId="LiveId" clId="{DF1B7AE8-1164-4F75-B1BA-D2D19DC923C8}" dt="2022-11-07T00:37:40.675" v="6878"/>
          <ac:spMkLst>
            <pc:docMk/>
            <pc:sldMk cId="4083390923" sldId="664"/>
            <ac:spMk id="13" creationId="{7C0FB859-B58C-2764-836D-D509BD7503C4}"/>
          </ac:spMkLst>
        </pc:spChg>
        <pc:spChg chg="add del mod">
          <ac:chgData name="Mao Xiaoyu" userId="585946029c31b2d1" providerId="LiveId" clId="{DF1B7AE8-1164-4F75-B1BA-D2D19DC923C8}" dt="2022-11-07T00:37:40.675" v="6878"/>
          <ac:spMkLst>
            <pc:docMk/>
            <pc:sldMk cId="4083390923" sldId="664"/>
            <ac:spMk id="14" creationId="{D1EE242B-2F8A-FE1D-CEB9-49DF1C01D94C}"/>
          </ac:spMkLst>
        </pc:spChg>
        <pc:spChg chg="add del mod">
          <ac:chgData name="Mao Xiaoyu" userId="585946029c31b2d1" providerId="LiveId" clId="{DF1B7AE8-1164-4F75-B1BA-D2D19DC923C8}" dt="2022-11-07T00:37:40.675" v="6878"/>
          <ac:spMkLst>
            <pc:docMk/>
            <pc:sldMk cId="4083390923" sldId="664"/>
            <ac:spMk id="15" creationId="{BAD796F7-4B61-0FD8-1A46-25EA93A09236}"/>
          </ac:spMkLst>
        </pc:spChg>
        <pc:spChg chg="add del mod">
          <ac:chgData name="Mao Xiaoyu" userId="585946029c31b2d1" providerId="LiveId" clId="{DF1B7AE8-1164-4F75-B1BA-D2D19DC923C8}" dt="2022-11-07T00:37:40.675" v="6878"/>
          <ac:spMkLst>
            <pc:docMk/>
            <pc:sldMk cId="4083390923" sldId="664"/>
            <ac:spMk id="16" creationId="{A27E7128-3D59-3C18-A479-C64071A1D071}"/>
          </ac:spMkLst>
        </pc:spChg>
        <pc:spChg chg="add del mod">
          <ac:chgData name="Mao Xiaoyu" userId="585946029c31b2d1" providerId="LiveId" clId="{DF1B7AE8-1164-4F75-B1BA-D2D19DC923C8}" dt="2022-11-07T00:37:40.675" v="6878"/>
          <ac:spMkLst>
            <pc:docMk/>
            <pc:sldMk cId="4083390923" sldId="664"/>
            <ac:spMk id="17" creationId="{A7F5B8ED-D417-2FCD-9FF3-1BD47E64C63C}"/>
          </ac:spMkLst>
        </pc:spChg>
        <pc:spChg chg="add mod">
          <ac:chgData name="Mao Xiaoyu" userId="585946029c31b2d1" providerId="LiveId" clId="{DF1B7AE8-1164-4F75-B1BA-D2D19DC923C8}" dt="2022-11-07T00:41:43.572" v="6960" actId="1076"/>
          <ac:spMkLst>
            <pc:docMk/>
            <pc:sldMk cId="4083390923" sldId="664"/>
            <ac:spMk id="19" creationId="{D93789C5-4BF1-604C-00F3-F4CC6AA2AA5A}"/>
          </ac:spMkLst>
        </pc:spChg>
        <pc:spChg chg="add mod">
          <ac:chgData name="Mao Xiaoyu" userId="585946029c31b2d1" providerId="LiveId" clId="{DF1B7AE8-1164-4F75-B1BA-D2D19DC923C8}" dt="2022-11-07T00:42:35.049" v="7066" actId="1076"/>
          <ac:spMkLst>
            <pc:docMk/>
            <pc:sldMk cId="4083390923" sldId="664"/>
            <ac:spMk id="20" creationId="{4B70CDDC-7696-FA93-50E3-7151E29FF02B}"/>
          </ac:spMkLst>
        </pc:spChg>
        <pc:spChg chg="add mod">
          <ac:chgData name="Mao Xiaoyu" userId="585946029c31b2d1" providerId="LiveId" clId="{DF1B7AE8-1164-4F75-B1BA-D2D19DC923C8}" dt="2022-11-07T00:43:08.732" v="7121" actId="20577"/>
          <ac:spMkLst>
            <pc:docMk/>
            <pc:sldMk cId="4083390923" sldId="664"/>
            <ac:spMk id="21" creationId="{7D3349D6-CB7E-B367-EE2D-17F639B2F11F}"/>
          </ac:spMkLst>
        </pc:spChg>
        <pc:spChg chg="add mod">
          <ac:chgData name="Mao Xiaoyu" userId="585946029c31b2d1" providerId="LiveId" clId="{DF1B7AE8-1164-4F75-B1BA-D2D19DC923C8}" dt="2022-11-07T00:51:12.582" v="7339" actId="20577"/>
          <ac:spMkLst>
            <pc:docMk/>
            <pc:sldMk cId="4083390923" sldId="664"/>
            <ac:spMk id="22" creationId="{E2F61504-B832-0F64-8087-F16CE2A39E33}"/>
          </ac:spMkLst>
        </pc:spChg>
        <pc:spChg chg="add mod">
          <ac:chgData name="Mao Xiaoyu" userId="585946029c31b2d1" providerId="LiveId" clId="{DF1B7AE8-1164-4F75-B1BA-D2D19DC923C8}" dt="2022-11-07T00:50:45.707" v="7318" actId="20577"/>
          <ac:spMkLst>
            <pc:docMk/>
            <pc:sldMk cId="4083390923" sldId="664"/>
            <ac:spMk id="23" creationId="{A9F45F32-D97B-3719-F36A-020CFF23E0E5}"/>
          </ac:spMkLst>
        </pc:spChg>
        <pc:spChg chg="add mod">
          <ac:chgData name="Mao Xiaoyu" userId="585946029c31b2d1" providerId="LiveId" clId="{DF1B7AE8-1164-4F75-B1BA-D2D19DC923C8}" dt="2022-11-07T00:51:19.140" v="7351" actId="20577"/>
          <ac:spMkLst>
            <pc:docMk/>
            <pc:sldMk cId="4083390923" sldId="664"/>
            <ac:spMk id="24" creationId="{DCB4CA84-B64B-7C47-5410-9A1C25389710}"/>
          </ac:spMkLst>
        </pc:spChg>
        <pc:spChg chg="add mod">
          <ac:chgData name="Mao Xiaoyu" userId="585946029c31b2d1" providerId="LiveId" clId="{DF1B7AE8-1164-4F75-B1BA-D2D19DC923C8}" dt="2022-11-07T00:54:27.197" v="7518" actId="20577"/>
          <ac:spMkLst>
            <pc:docMk/>
            <pc:sldMk cId="4083390923" sldId="664"/>
            <ac:spMk id="25" creationId="{56897D3C-49D6-B064-5BFB-317BADBCC38D}"/>
          </ac:spMkLst>
        </pc:spChg>
        <pc:spChg chg="add mod">
          <ac:chgData name="Mao Xiaoyu" userId="585946029c31b2d1" providerId="LiveId" clId="{DF1B7AE8-1164-4F75-B1BA-D2D19DC923C8}" dt="2022-11-07T00:52:31.557" v="7475" actId="20577"/>
          <ac:spMkLst>
            <pc:docMk/>
            <pc:sldMk cId="4083390923" sldId="664"/>
            <ac:spMk id="26" creationId="{ADA5B1B2-1800-E6CD-BB71-47E238EC88AB}"/>
          </ac:spMkLst>
        </pc:spChg>
        <pc:spChg chg="add mod">
          <ac:chgData name="Mao Xiaoyu" userId="585946029c31b2d1" providerId="LiveId" clId="{DF1B7AE8-1164-4F75-B1BA-D2D19DC923C8}" dt="2022-11-07T00:55:10.270" v="7537" actId="1076"/>
          <ac:spMkLst>
            <pc:docMk/>
            <pc:sldMk cId="4083390923" sldId="664"/>
            <ac:spMk id="27" creationId="{29225E9B-F331-BF90-3A4F-96B4A406FD7D}"/>
          </ac:spMkLst>
        </pc:spChg>
        <pc:picChg chg="add mod">
          <ac:chgData name="Mao Xiaoyu" userId="585946029c31b2d1" providerId="LiveId" clId="{DF1B7AE8-1164-4F75-B1BA-D2D19DC923C8}" dt="2022-11-07T00:37:45.927" v="6881" actId="1076"/>
          <ac:picMkLst>
            <pc:docMk/>
            <pc:sldMk cId="4083390923" sldId="664"/>
            <ac:picMk id="18" creationId="{77C64EFC-92D5-4A9D-139A-56238E8CE389}"/>
          </ac:picMkLst>
        </pc:picChg>
        <pc:cxnChg chg="add del mod">
          <ac:chgData name="Mao Xiaoyu" userId="585946029c31b2d1" providerId="LiveId" clId="{DF1B7AE8-1164-4F75-B1BA-D2D19DC923C8}" dt="2022-11-07T00:37:40.675" v="6878"/>
          <ac:cxnSpMkLst>
            <pc:docMk/>
            <pc:sldMk cId="4083390923" sldId="664"/>
            <ac:cxnSpMk id="7" creationId="{51792994-4191-8129-B2F9-E86BC5166492}"/>
          </ac:cxnSpMkLst>
        </pc:cxnChg>
        <pc:cxnChg chg="add del mod">
          <ac:chgData name="Mao Xiaoyu" userId="585946029c31b2d1" providerId="LiveId" clId="{DF1B7AE8-1164-4F75-B1BA-D2D19DC923C8}" dt="2022-11-07T00:37:40.675" v="6878"/>
          <ac:cxnSpMkLst>
            <pc:docMk/>
            <pc:sldMk cId="4083390923" sldId="664"/>
            <ac:cxnSpMk id="8" creationId="{B63A7E59-0B59-192A-91DF-80C0CA4CD7C0}"/>
          </ac:cxnSpMkLst>
        </pc:cxnChg>
      </pc:sldChg>
      <pc:sldChg chg="addSp delSp modSp add mod">
        <pc:chgData name="Mao Xiaoyu" userId="585946029c31b2d1" providerId="LiveId" clId="{DF1B7AE8-1164-4F75-B1BA-D2D19DC923C8}" dt="2022-11-07T21:58:39.256" v="7646" actId="20577"/>
        <pc:sldMkLst>
          <pc:docMk/>
          <pc:sldMk cId="2155198111" sldId="665"/>
        </pc:sldMkLst>
        <pc:spChg chg="add mod">
          <ac:chgData name="Mao Xiaoyu" userId="585946029c31b2d1" providerId="LiveId" clId="{DF1B7AE8-1164-4F75-B1BA-D2D19DC923C8}" dt="2022-11-07T21:58:39.256" v="7646" actId="20577"/>
          <ac:spMkLst>
            <pc:docMk/>
            <pc:sldMk cId="2155198111" sldId="665"/>
            <ac:spMk id="2" creationId="{9A16F788-5656-2B33-85A7-53DE3591D88B}"/>
          </ac:spMkLst>
        </pc:spChg>
        <pc:spChg chg="add mod">
          <ac:chgData name="Mao Xiaoyu" userId="585946029c31b2d1" providerId="LiveId" clId="{DF1B7AE8-1164-4F75-B1BA-D2D19DC923C8}" dt="2022-11-07T00:05:14.355" v="6718" actId="1076"/>
          <ac:spMkLst>
            <pc:docMk/>
            <pc:sldMk cId="2155198111" sldId="665"/>
            <ac:spMk id="3" creationId="{86EE8AD5-6FA3-CA23-E592-46B2F09C3236}"/>
          </ac:spMkLst>
        </pc:spChg>
        <pc:spChg chg="add mod">
          <ac:chgData name="Mao Xiaoyu" userId="585946029c31b2d1" providerId="LiveId" clId="{DF1B7AE8-1164-4F75-B1BA-D2D19DC923C8}" dt="2022-11-07T00:36:32.232" v="6841" actId="1076"/>
          <ac:spMkLst>
            <pc:docMk/>
            <pc:sldMk cId="2155198111" sldId="665"/>
            <ac:spMk id="4" creationId="{856030D8-0B66-70A6-0070-7D898675C832}"/>
          </ac:spMkLst>
        </pc:spChg>
        <pc:spChg chg="add mod">
          <ac:chgData name="Mao Xiaoyu" userId="585946029c31b2d1" providerId="LiveId" clId="{DF1B7AE8-1164-4F75-B1BA-D2D19DC923C8}" dt="2022-11-07T00:36:28.774" v="6840" actId="1076"/>
          <ac:spMkLst>
            <pc:docMk/>
            <pc:sldMk cId="2155198111" sldId="665"/>
            <ac:spMk id="5" creationId="{73379054-E47E-0EB2-AAC5-9219D8CD92BA}"/>
          </ac:spMkLst>
        </pc:spChg>
        <pc:spChg chg="add mod">
          <ac:chgData name="Mao Xiaoyu" userId="585946029c31b2d1" providerId="LiveId" clId="{DF1B7AE8-1164-4F75-B1BA-D2D19DC923C8}" dt="2022-11-07T00:36:28.774" v="6840" actId="1076"/>
          <ac:spMkLst>
            <pc:docMk/>
            <pc:sldMk cId="2155198111" sldId="665"/>
            <ac:spMk id="7" creationId="{0D609508-3887-67EF-F9CC-0A3154F55960}"/>
          </ac:spMkLst>
        </pc:spChg>
        <pc:spChg chg="add mod">
          <ac:chgData name="Mao Xiaoyu" userId="585946029c31b2d1" providerId="LiveId" clId="{DF1B7AE8-1164-4F75-B1BA-D2D19DC923C8}" dt="2022-11-07T00:05:02.795" v="6717" actId="20577"/>
          <ac:spMkLst>
            <pc:docMk/>
            <pc:sldMk cId="2155198111" sldId="665"/>
            <ac:spMk id="8" creationId="{BFDFEAE9-8068-E66D-8C70-57880D2AC319}"/>
          </ac:spMkLst>
        </pc:spChg>
        <pc:spChg chg="add mod">
          <ac:chgData name="Mao Xiaoyu" userId="585946029c31b2d1" providerId="LiveId" clId="{DF1B7AE8-1164-4F75-B1BA-D2D19DC923C8}" dt="2022-11-07T00:04:32.485" v="6696" actId="20577"/>
          <ac:spMkLst>
            <pc:docMk/>
            <pc:sldMk cId="2155198111" sldId="665"/>
            <ac:spMk id="9" creationId="{B7210859-B7A8-B5FE-804C-66E81E7CD54E}"/>
          </ac:spMkLst>
        </pc:spChg>
        <pc:spChg chg="mod">
          <ac:chgData name="Mao Xiaoyu" userId="585946029c31b2d1" providerId="LiveId" clId="{DF1B7AE8-1164-4F75-B1BA-D2D19DC923C8}" dt="2022-11-07T00:05:18.272" v="6722" actId="20577"/>
          <ac:spMkLst>
            <pc:docMk/>
            <pc:sldMk cId="2155198111" sldId="665"/>
            <ac:spMk id="10" creationId="{F6013798-115B-B76F-E326-15E8B6560E45}"/>
          </ac:spMkLst>
        </pc:spChg>
        <pc:spChg chg="add mod">
          <ac:chgData name="Mao Xiaoyu" userId="585946029c31b2d1" providerId="LiveId" clId="{DF1B7AE8-1164-4F75-B1BA-D2D19DC923C8}" dt="2022-11-07T21:57:57.902" v="7594" actId="1076"/>
          <ac:spMkLst>
            <pc:docMk/>
            <pc:sldMk cId="2155198111" sldId="665"/>
            <ac:spMk id="11" creationId="{F4EB8612-ED5C-FD8D-AC16-6A60E4083CED}"/>
          </ac:spMkLst>
        </pc:spChg>
        <pc:spChg chg="del">
          <ac:chgData name="Mao Xiaoyu" userId="585946029c31b2d1" providerId="LiveId" clId="{DF1B7AE8-1164-4F75-B1BA-D2D19DC923C8}" dt="2022-11-06T23:56:41.666" v="6450" actId="478"/>
          <ac:spMkLst>
            <pc:docMk/>
            <pc:sldMk cId="2155198111" sldId="665"/>
            <ac:spMk id="20" creationId="{72D6FC8C-47F1-5289-A4B5-FADBDA747E1F}"/>
          </ac:spMkLst>
        </pc:spChg>
        <pc:spChg chg="del">
          <ac:chgData name="Mao Xiaoyu" userId="585946029c31b2d1" providerId="LiveId" clId="{DF1B7AE8-1164-4F75-B1BA-D2D19DC923C8}" dt="2022-11-06T23:56:50.267" v="6455" actId="478"/>
          <ac:spMkLst>
            <pc:docMk/>
            <pc:sldMk cId="2155198111" sldId="665"/>
            <ac:spMk id="21" creationId="{070CCC4D-3291-85F0-FF6D-8474E7A693CD}"/>
          </ac:spMkLst>
        </pc:spChg>
        <pc:spChg chg="del">
          <ac:chgData name="Mao Xiaoyu" userId="585946029c31b2d1" providerId="LiveId" clId="{DF1B7AE8-1164-4F75-B1BA-D2D19DC923C8}" dt="2022-11-06T23:56:50.267" v="6455" actId="478"/>
          <ac:spMkLst>
            <pc:docMk/>
            <pc:sldMk cId="2155198111" sldId="665"/>
            <ac:spMk id="22" creationId="{2AC54260-5AFD-5D90-0B7C-2AC25453B34D}"/>
          </ac:spMkLst>
        </pc:spChg>
        <pc:spChg chg="del">
          <ac:chgData name="Mao Xiaoyu" userId="585946029c31b2d1" providerId="LiveId" clId="{DF1B7AE8-1164-4F75-B1BA-D2D19DC923C8}" dt="2022-11-06T23:56:50.267" v="6455" actId="478"/>
          <ac:spMkLst>
            <pc:docMk/>
            <pc:sldMk cId="2155198111" sldId="665"/>
            <ac:spMk id="26" creationId="{8800B972-2D66-0A81-F6EF-0BDCD8BE8057}"/>
          </ac:spMkLst>
        </pc:spChg>
        <pc:spChg chg="del">
          <ac:chgData name="Mao Xiaoyu" userId="585946029c31b2d1" providerId="LiveId" clId="{DF1B7AE8-1164-4F75-B1BA-D2D19DC923C8}" dt="2022-11-06T23:56:50.267" v="6455" actId="478"/>
          <ac:spMkLst>
            <pc:docMk/>
            <pc:sldMk cId="2155198111" sldId="665"/>
            <ac:spMk id="27" creationId="{C9E0822C-EF43-45AE-EEBE-3249336AAB9B}"/>
          </ac:spMkLst>
        </pc:spChg>
        <pc:spChg chg="mod">
          <ac:chgData name="Mao Xiaoyu" userId="585946029c31b2d1" providerId="LiveId" clId="{DF1B7AE8-1164-4F75-B1BA-D2D19DC923C8}" dt="2022-11-07T00:36:39.675" v="6842" actId="1076"/>
          <ac:spMkLst>
            <pc:docMk/>
            <pc:sldMk cId="2155198111" sldId="665"/>
            <ac:spMk id="28" creationId="{6E8EFD6E-2CB3-4C8B-8379-ACF1ACE8C3F5}"/>
          </ac:spMkLst>
        </pc:spChg>
        <pc:spChg chg="del">
          <ac:chgData name="Mao Xiaoyu" userId="585946029c31b2d1" providerId="LiveId" clId="{DF1B7AE8-1164-4F75-B1BA-D2D19DC923C8}" dt="2022-11-06T23:56:50.267" v="6455" actId="478"/>
          <ac:spMkLst>
            <pc:docMk/>
            <pc:sldMk cId="2155198111" sldId="665"/>
            <ac:spMk id="30" creationId="{05C61FAF-2B22-E074-CB14-3D696FC4460E}"/>
          </ac:spMkLst>
        </pc:spChg>
        <pc:spChg chg="del">
          <ac:chgData name="Mao Xiaoyu" userId="585946029c31b2d1" providerId="LiveId" clId="{DF1B7AE8-1164-4F75-B1BA-D2D19DC923C8}" dt="2022-11-06T23:56:50.267" v="6455" actId="478"/>
          <ac:spMkLst>
            <pc:docMk/>
            <pc:sldMk cId="2155198111" sldId="665"/>
            <ac:spMk id="31" creationId="{F6D722E7-0F00-13C7-8FB9-1990C32AB1A6}"/>
          </ac:spMkLst>
        </pc:spChg>
        <pc:spChg chg="del">
          <ac:chgData name="Mao Xiaoyu" userId="585946029c31b2d1" providerId="LiveId" clId="{DF1B7AE8-1164-4F75-B1BA-D2D19DC923C8}" dt="2022-11-06T23:56:50.267" v="6455" actId="478"/>
          <ac:spMkLst>
            <pc:docMk/>
            <pc:sldMk cId="2155198111" sldId="665"/>
            <ac:spMk id="32" creationId="{EDBE1EEE-0E9B-76EF-2979-715412050F1E}"/>
          </ac:spMkLst>
        </pc:spChg>
        <pc:spChg chg="del">
          <ac:chgData name="Mao Xiaoyu" userId="585946029c31b2d1" providerId="LiveId" clId="{DF1B7AE8-1164-4F75-B1BA-D2D19DC923C8}" dt="2022-11-06T23:56:50.267" v="6455" actId="478"/>
          <ac:spMkLst>
            <pc:docMk/>
            <pc:sldMk cId="2155198111" sldId="665"/>
            <ac:spMk id="35" creationId="{53F811C7-4343-A126-DEA2-040293ACC1DD}"/>
          </ac:spMkLst>
        </pc:spChg>
        <pc:spChg chg="del">
          <ac:chgData name="Mao Xiaoyu" userId="585946029c31b2d1" providerId="LiveId" clId="{DF1B7AE8-1164-4F75-B1BA-D2D19DC923C8}" dt="2022-11-06T23:56:50.267" v="6455" actId="478"/>
          <ac:spMkLst>
            <pc:docMk/>
            <pc:sldMk cId="2155198111" sldId="665"/>
            <ac:spMk id="37" creationId="{53A74E64-F47F-9F63-C02F-78C2200CFA8A}"/>
          </ac:spMkLst>
        </pc:spChg>
        <pc:spChg chg="del">
          <ac:chgData name="Mao Xiaoyu" userId="585946029c31b2d1" providerId="LiveId" clId="{DF1B7AE8-1164-4F75-B1BA-D2D19DC923C8}" dt="2022-11-06T23:56:50.267" v="6455" actId="478"/>
          <ac:spMkLst>
            <pc:docMk/>
            <pc:sldMk cId="2155198111" sldId="665"/>
            <ac:spMk id="40" creationId="{29D1CCE2-975D-BCB1-7DCF-F3A605EAC6B4}"/>
          </ac:spMkLst>
        </pc:spChg>
        <pc:spChg chg="del">
          <ac:chgData name="Mao Xiaoyu" userId="585946029c31b2d1" providerId="LiveId" clId="{DF1B7AE8-1164-4F75-B1BA-D2D19DC923C8}" dt="2022-11-06T23:56:50.267" v="6455" actId="478"/>
          <ac:spMkLst>
            <pc:docMk/>
            <pc:sldMk cId="2155198111" sldId="665"/>
            <ac:spMk id="45" creationId="{E32A91F8-1D9D-3D8B-A0F5-944F678DDBB1}"/>
          </ac:spMkLst>
        </pc:spChg>
        <pc:spChg chg="del">
          <ac:chgData name="Mao Xiaoyu" userId="585946029c31b2d1" providerId="LiveId" clId="{DF1B7AE8-1164-4F75-B1BA-D2D19DC923C8}" dt="2022-11-06T23:56:50.267" v="6455" actId="478"/>
          <ac:spMkLst>
            <pc:docMk/>
            <pc:sldMk cId="2155198111" sldId="665"/>
            <ac:spMk id="47" creationId="{6C6B938B-EA6C-513F-D6F9-8AC2317347CD}"/>
          </ac:spMkLst>
        </pc:spChg>
        <pc:spChg chg="del">
          <ac:chgData name="Mao Xiaoyu" userId="585946029c31b2d1" providerId="LiveId" clId="{DF1B7AE8-1164-4F75-B1BA-D2D19DC923C8}" dt="2022-11-06T23:56:50.267" v="6455" actId="478"/>
          <ac:spMkLst>
            <pc:docMk/>
            <pc:sldMk cId="2155198111" sldId="665"/>
            <ac:spMk id="48" creationId="{1FEAA8D3-217E-9882-C795-5D496DCF6744}"/>
          </ac:spMkLst>
        </pc:spChg>
      </pc:sldChg>
    </pc:docChg>
  </pc:docChgLst>
  <pc:docChgLst>
    <pc:chgData name="Mao Xiaoyu" userId="585946029c31b2d1" providerId="LiveId" clId="{54772927-F846-4BD6-9219-4A87A5822B05}"/>
    <pc:docChg chg="undo custSel addSld delSld modSld sldOrd">
      <pc:chgData name="Mao Xiaoyu" userId="585946029c31b2d1" providerId="LiveId" clId="{54772927-F846-4BD6-9219-4A87A5822B05}" dt="2022-12-05T23:52:24.352" v="26212" actId="207"/>
      <pc:docMkLst>
        <pc:docMk/>
      </pc:docMkLst>
      <pc:sldChg chg="delSp modSp mod">
        <pc:chgData name="Mao Xiaoyu" userId="585946029c31b2d1" providerId="LiveId" clId="{54772927-F846-4BD6-9219-4A87A5822B05}" dt="2022-11-28T03:02:43.972" v="17617" actId="313"/>
        <pc:sldMkLst>
          <pc:docMk/>
          <pc:sldMk cId="0" sldId="322"/>
        </pc:sldMkLst>
        <pc:spChg chg="del mod">
          <ac:chgData name="Mao Xiaoyu" userId="585946029c31b2d1" providerId="LiveId" clId="{54772927-F846-4BD6-9219-4A87A5822B05}" dt="2022-11-28T03:02:41.833" v="17616" actId="478"/>
          <ac:spMkLst>
            <pc:docMk/>
            <pc:sldMk cId="0" sldId="322"/>
            <ac:spMk id="3" creationId="{A4709DD3-B945-42D1-A544-201485C937D9}"/>
          </ac:spMkLst>
        </pc:spChg>
        <pc:spChg chg="mod">
          <ac:chgData name="Mao Xiaoyu" userId="585946029c31b2d1" providerId="LiveId" clId="{54772927-F846-4BD6-9219-4A87A5822B05}" dt="2022-11-27T17:03:31.388" v="56" actId="20577"/>
          <ac:spMkLst>
            <pc:docMk/>
            <pc:sldMk cId="0" sldId="322"/>
            <ac:spMk id="6" creationId="{66DF9491-D947-9D41-F286-D2D71E8ECB03}"/>
          </ac:spMkLst>
        </pc:spChg>
        <pc:spChg chg="mod">
          <ac:chgData name="Mao Xiaoyu" userId="585946029c31b2d1" providerId="LiveId" clId="{54772927-F846-4BD6-9219-4A87A5822B05}" dt="2022-11-28T03:02:43.972" v="17617" actId="313"/>
          <ac:spMkLst>
            <pc:docMk/>
            <pc:sldMk cId="0" sldId="322"/>
            <ac:spMk id="54" creationId="{00000000-0000-0000-0000-000000000000}"/>
          </ac:spMkLst>
        </pc:spChg>
      </pc:sldChg>
      <pc:sldChg chg="addSp delSp modSp mod">
        <pc:chgData name="Mao Xiaoyu" userId="585946029c31b2d1" providerId="LiveId" clId="{54772927-F846-4BD6-9219-4A87A5822B05}" dt="2022-11-27T21:02:12.564" v="9586" actId="20577"/>
        <pc:sldMkLst>
          <pc:docMk/>
          <pc:sldMk cId="1001690692" sldId="631"/>
        </pc:sldMkLst>
        <pc:spChg chg="del">
          <ac:chgData name="Mao Xiaoyu" userId="585946029c31b2d1" providerId="LiveId" clId="{54772927-F846-4BD6-9219-4A87A5822B05}" dt="2022-11-27T17:16:00.761" v="368" actId="478"/>
          <ac:spMkLst>
            <pc:docMk/>
            <pc:sldMk cId="1001690692" sldId="631"/>
            <ac:spMk id="2" creationId="{94B5556D-93F4-4B98-76F5-474424035DE2}"/>
          </ac:spMkLst>
        </pc:spChg>
        <pc:spChg chg="del">
          <ac:chgData name="Mao Xiaoyu" userId="585946029c31b2d1" providerId="LiveId" clId="{54772927-F846-4BD6-9219-4A87A5822B05}" dt="2022-11-27T17:15:59.388" v="367" actId="478"/>
          <ac:spMkLst>
            <pc:docMk/>
            <pc:sldMk cId="1001690692" sldId="631"/>
            <ac:spMk id="3" creationId="{3A8553DF-1E32-B636-A449-FA5B6934B6F2}"/>
          </ac:spMkLst>
        </pc:spChg>
        <pc:spChg chg="del">
          <ac:chgData name="Mao Xiaoyu" userId="585946029c31b2d1" providerId="LiveId" clId="{54772927-F846-4BD6-9219-4A87A5822B05}" dt="2022-11-27T17:16:00.761" v="368" actId="478"/>
          <ac:spMkLst>
            <pc:docMk/>
            <pc:sldMk cId="1001690692" sldId="631"/>
            <ac:spMk id="4" creationId="{18398828-913B-3416-2752-56077EB70CDD}"/>
          </ac:spMkLst>
        </pc:spChg>
        <pc:spChg chg="del">
          <ac:chgData name="Mao Xiaoyu" userId="585946029c31b2d1" providerId="LiveId" clId="{54772927-F846-4BD6-9219-4A87A5822B05}" dt="2022-11-27T17:16:00.761" v="368" actId="478"/>
          <ac:spMkLst>
            <pc:docMk/>
            <pc:sldMk cId="1001690692" sldId="631"/>
            <ac:spMk id="5" creationId="{4BF1702E-5DC1-86AB-6C9B-2C491B4941DA}"/>
          </ac:spMkLst>
        </pc:spChg>
        <pc:spChg chg="del">
          <ac:chgData name="Mao Xiaoyu" userId="585946029c31b2d1" providerId="LiveId" clId="{54772927-F846-4BD6-9219-4A87A5822B05}" dt="2022-11-27T17:16:00.761" v="368" actId="478"/>
          <ac:spMkLst>
            <pc:docMk/>
            <pc:sldMk cId="1001690692" sldId="631"/>
            <ac:spMk id="6" creationId="{63C1E34D-80FC-26AC-E8BF-F2129A59EC66}"/>
          </ac:spMkLst>
        </pc:spChg>
        <pc:spChg chg="del">
          <ac:chgData name="Mao Xiaoyu" userId="585946029c31b2d1" providerId="LiveId" clId="{54772927-F846-4BD6-9219-4A87A5822B05}" dt="2022-11-27T17:16:00.761" v="368" actId="478"/>
          <ac:spMkLst>
            <pc:docMk/>
            <pc:sldMk cId="1001690692" sldId="631"/>
            <ac:spMk id="7" creationId="{C3CC28D5-DC29-36DA-A4B4-7631F70C2067}"/>
          </ac:spMkLst>
        </pc:spChg>
        <pc:spChg chg="del">
          <ac:chgData name="Mao Xiaoyu" userId="585946029c31b2d1" providerId="LiveId" clId="{54772927-F846-4BD6-9219-4A87A5822B05}" dt="2022-11-27T17:16:00.761" v="368" actId="478"/>
          <ac:spMkLst>
            <pc:docMk/>
            <pc:sldMk cId="1001690692" sldId="631"/>
            <ac:spMk id="8" creationId="{204B7C8F-8A93-F844-7BA4-D85319916D2B}"/>
          </ac:spMkLst>
        </pc:spChg>
        <pc:spChg chg="add mod">
          <ac:chgData name="Mao Xiaoyu" userId="585946029c31b2d1" providerId="LiveId" clId="{54772927-F846-4BD6-9219-4A87A5822B05}" dt="2022-11-27T21:01:49.168" v="9580" actId="1076"/>
          <ac:spMkLst>
            <pc:docMk/>
            <pc:sldMk cId="1001690692" sldId="631"/>
            <ac:spMk id="9" creationId="{3E0B06B3-228B-A78A-F12D-891E68BFC2A4}"/>
          </ac:spMkLst>
        </pc:spChg>
        <pc:spChg chg="del">
          <ac:chgData name="Mao Xiaoyu" userId="585946029c31b2d1" providerId="LiveId" clId="{54772927-F846-4BD6-9219-4A87A5822B05}" dt="2022-11-27T17:16:00.761" v="368" actId="478"/>
          <ac:spMkLst>
            <pc:docMk/>
            <pc:sldMk cId="1001690692" sldId="631"/>
            <ac:spMk id="11" creationId="{90879FA4-FDA9-024D-DD28-E6B32E0149E5}"/>
          </ac:spMkLst>
        </pc:spChg>
        <pc:spChg chg="del">
          <ac:chgData name="Mao Xiaoyu" userId="585946029c31b2d1" providerId="LiveId" clId="{54772927-F846-4BD6-9219-4A87A5822B05}" dt="2022-11-27T17:16:00.761" v="368" actId="478"/>
          <ac:spMkLst>
            <pc:docMk/>
            <pc:sldMk cId="1001690692" sldId="631"/>
            <ac:spMk id="12" creationId="{64D74B3B-0746-EA31-C0A5-FD48DA99B0F3}"/>
          </ac:spMkLst>
        </pc:spChg>
        <pc:spChg chg="mod">
          <ac:chgData name="Mao Xiaoyu" userId="585946029c31b2d1" providerId="LiveId" clId="{54772927-F846-4BD6-9219-4A87A5822B05}" dt="2022-11-27T21:01:43.451" v="9579" actId="404"/>
          <ac:spMkLst>
            <pc:docMk/>
            <pc:sldMk cId="1001690692" sldId="631"/>
            <ac:spMk id="13" creationId="{4DF1D5EB-AFF5-88AD-00F6-CADFF7ACB9A3}"/>
          </ac:spMkLst>
        </pc:spChg>
        <pc:spChg chg="add mod">
          <ac:chgData name="Mao Xiaoyu" userId="585946029c31b2d1" providerId="LiveId" clId="{54772927-F846-4BD6-9219-4A87A5822B05}" dt="2022-11-27T21:01:49.168" v="9580" actId="1076"/>
          <ac:spMkLst>
            <pc:docMk/>
            <pc:sldMk cId="1001690692" sldId="631"/>
            <ac:spMk id="14" creationId="{935F39E2-B9A1-3790-A722-1A7CE3D6ABBC}"/>
          </ac:spMkLst>
        </pc:spChg>
        <pc:spChg chg="del">
          <ac:chgData name="Mao Xiaoyu" userId="585946029c31b2d1" providerId="LiveId" clId="{54772927-F846-4BD6-9219-4A87A5822B05}" dt="2022-11-27T17:16:00.761" v="368" actId="478"/>
          <ac:spMkLst>
            <pc:docMk/>
            <pc:sldMk cId="1001690692" sldId="631"/>
            <ac:spMk id="18" creationId="{4C7CA230-5A25-8E31-E67D-FCC4A84201CE}"/>
          </ac:spMkLst>
        </pc:spChg>
        <pc:spChg chg="add mod">
          <ac:chgData name="Mao Xiaoyu" userId="585946029c31b2d1" providerId="LiveId" clId="{54772927-F846-4BD6-9219-4A87A5822B05}" dt="2022-11-27T21:01:49.168" v="9580" actId="1076"/>
          <ac:spMkLst>
            <pc:docMk/>
            <pc:sldMk cId="1001690692" sldId="631"/>
            <ac:spMk id="19" creationId="{918D54E2-88E4-4E99-05A1-BE5355F04EEB}"/>
          </ac:spMkLst>
        </pc:spChg>
        <pc:spChg chg="add mod">
          <ac:chgData name="Mao Xiaoyu" userId="585946029c31b2d1" providerId="LiveId" clId="{54772927-F846-4BD6-9219-4A87A5822B05}" dt="2022-11-27T21:01:49.168" v="9580" actId="1076"/>
          <ac:spMkLst>
            <pc:docMk/>
            <pc:sldMk cId="1001690692" sldId="631"/>
            <ac:spMk id="20" creationId="{1279C08F-1FC9-CBE9-98D0-9F46538AE50B}"/>
          </ac:spMkLst>
        </pc:spChg>
        <pc:spChg chg="del">
          <ac:chgData name="Mao Xiaoyu" userId="585946029c31b2d1" providerId="LiveId" clId="{54772927-F846-4BD6-9219-4A87A5822B05}" dt="2022-11-27T17:16:00.761" v="368" actId="478"/>
          <ac:spMkLst>
            <pc:docMk/>
            <pc:sldMk cId="1001690692" sldId="631"/>
            <ac:spMk id="21" creationId="{6CCD51BE-D79E-455F-2E97-E9C10725287C}"/>
          </ac:spMkLst>
        </pc:spChg>
        <pc:spChg chg="del">
          <ac:chgData name="Mao Xiaoyu" userId="585946029c31b2d1" providerId="LiveId" clId="{54772927-F846-4BD6-9219-4A87A5822B05}" dt="2022-11-27T17:16:00.761" v="368" actId="478"/>
          <ac:spMkLst>
            <pc:docMk/>
            <pc:sldMk cId="1001690692" sldId="631"/>
            <ac:spMk id="22" creationId="{519D0332-3B25-19BB-14C4-2586FDF49F14}"/>
          </ac:spMkLst>
        </pc:spChg>
        <pc:spChg chg="del">
          <ac:chgData name="Mao Xiaoyu" userId="585946029c31b2d1" providerId="LiveId" clId="{54772927-F846-4BD6-9219-4A87A5822B05}" dt="2022-11-27T17:16:00.761" v="368" actId="478"/>
          <ac:spMkLst>
            <pc:docMk/>
            <pc:sldMk cId="1001690692" sldId="631"/>
            <ac:spMk id="23" creationId="{4BEBA4F0-7889-DA82-EDBA-AB30DDD1F64D}"/>
          </ac:spMkLst>
        </pc:spChg>
        <pc:spChg chg="del">
          <ac:chgData name="Mao Xiaoyu" userId="585946029c31b2d1" providerId="LiveId" clId="{54772927-F846-4BD6-9219-4A87A5822B05}" dt="2022-11-27T17:16:00.761" v="368" actId="478"/>
          <ac:spMkLst>
            <pc:docMk/>
            <pc:sldMk cId="1001690692" sldId="631"/>
            <ac:spMk id="24" creationId="{6692197F-D1BD-5E17-840C-03AF8A9BBF1D}"/>
          </ac:spMkLst>
        </pc:spChg>
        <pc:spChg chg="del">
          <ac:chgData name="Mao Xiaoyu" userId="585946029c31b2d1" providerId="LiveId" clId="{54772927-F846-4BD6-9219-4A87A5822B05}" dt="2022-11-27T17:16:00.761" v="368" actId="478"/>
          <ac:spMkLst>
            <pc:docMk/>
            <pc:sldMk cId="1001690692" sldId="631"/>
            <ac:spMk id="25" creationId="{4E2819F5-6424-4A15-FB0E-C320A856C105}"/>
          </ac:spMkLst>
        </pc:spChg>
        <pc:spChg chg="add mod">
          <ac:chgData name="Mao Xiaoyu" userId="585946029c31b2d1" providerId="LiveId" clId="{54772927-F846-4BD6-9219-4A87A5822B05}" dt="2022-11-27T21:01:49.168" v="9580" actId="1076"/>
          <ac:spMkLst>
            <pc:docMk/>
            <pc:sldMk cId="1001690692" sldId="631"/>
            <ac:spMk id="26" creationId="{A23D76EC-2209-79A0-F151-ACD4BF8441BE}"/>
          </ac:spMkLst>
        </pc:spChg>
        <pc:spChg chg="del">
          <ac:chgData name="Mao Xiaoyu" userId="585946029c31b2d1" providerId="LiveId" clId="{54772927-F846-4BD6-9219-4A87A5822B05}" dt="2022-11-27T17:16:00.761" v="368" actId="478"/>
          <ac:spMkLst>
            <pc:docMk/>
            <pc:sldMk cId="1001690692" sldId="631"/>
            <ac:spMk id="27" creationId="{F0169C5D-AC72-CD77-F9E2-B50C4C1693DB}"/>
          </ac:spMkLst>
        </pc:spChg>
        <pc:spChg chg="mod">
          <ac:chgData name="Mao Xiaoyu" userId="585946029c31b2d1" providerId="LiveId" clId="{54772927-F846-4BD6-9219-4A87A5822B05}" dt="2022-11-27T20:52:32.455" v="9186" actId="20577"/>
          <ac:spMkLst>
            <pc:docMk/>
            <pc:sldMk cId="1001690692" sldId="631"/>
            <ac:spMk id="28" creationId="{6E8EFD6E-2CB3-4C8B-8379-ACF1ACE8C3F5}"/>
          </ac:spMkLst>
        </pc:spChg>
        <pc:spChg chg="del">
          <ac:chgData name="Mao Xiaoyu" userId="585946029c31b2d1" providerId="LiveId" clId="{54772927-F846-4BD6-9219-4A87A5822B05}" dt="2022-11-27T17:16:00.761" v="368" actId="478"/>
          <ac:spMkLst>
            <pc:docMk/>
            <pc:sldMk cId="1001690692" sldId="631"/>
            <ac:spMk id="29" creationId="{CF0F591C-A358-37EC-45ED-E8AAEB1FCD2C}"/>
          </ac:spMkLst>
        </pc:spChg>
        <pc:spChg chg="del">
          <ac:chgData name="Mao Xiaoyu" userId="585946029c31b2d1" providerId="LiveId" clId="{54772927-F846-4BD6-9219-4A87A5822B05}" dt="2022-11-27T17:16:00.761" v="368" actId="478"/>
          <ac:spMkLst>
            <pc:docMk/>
            <pc:sldMk cId="1001690692" sldId="631"/>
            <ac:spMk id="30" creationId="{0C485362-755A-0A66-DA39-4931F46F7CCE}"/>
          </ac:spMkLst>
        </pc:spChg>
        <pc:spChg chg="del">
          <ac:chgData name="Mao Xiaoyu" userId="585946029c31b2d1" providerId="LiveId" clId="{54772927-F846-4BD6-9219-4A87A5822B05}" dt="2022-11-27T17:16:00.761" v="368" actId="478"/>
          <ac:spMkLst>
            <pc:docMk/>
            <pc:sldMk cId="1001690692" sldId="631"/>
            <ac:spMk id="31" creationId="{0CAE1FDC-8312-E0F3-822A-29844C0FD9AC}"/>
          </ac:spMkLst>
        </pc:spChg>
        <pc:spChg chg="del">
          <ac:chgData name="Mao Xiaoyu" userId="585946029c31b2d1" providerId="LiveId" clId="{54772927-F846-4BD6-9219-4A87A5822B05}" dt="2022-11-27T17:16:00.761" v="368" actId="478"/>
          <ac:spMkLst>
            <pc:docMk/>
            <pc:sldMk cId="1001690692" sldId="631"/>
            <ac:spMk id="32" creationId="{8AE8B64F-D4A7-34E0-C7AA-0853AC821CF4}"/>
          </ac:spMkLst>
        </pc:spChg>
        <pc:spChg chg="del">
          <ac:chgData name="Mao Xiaoyu" userId="585946029c31b2d1" providerId="LiveId" clId="{54772927-F846-4BD6-9219-4A87A5822B05}" dt="2022-11-27T17:16:00.761" v="368" actId="478"/>
          <ac:spMkLst>
            <pc:docMk/>
            <pc:sldMk cId="1001690692" sldId="631"/>
            <ac:spMk id="33" creationId="{20BDA441-924F-5DE6-C441-6F9C0D19E2B0}"/>
          </ac:spMkLst>
        </pc:spChg>
        <pc:spChg chg="del">
          <ac:chgData name="Mao Xiaoyu" userId="585946029c31b2d1" providerId="LiveId" clId="{54772927-F846-4BD6-9219-4A87A5822B05}" dt="2022-11-27T17:16:00.761" v="368" actId="478"/>
          <ac:spMkLst>
            <pc:docMk/>
            <pc:sldMk cId="1001690692" sldId="631"/>
            <ac:spMk id="34" creationId="{F0ED5184-3A0C-B3CE-5D9F-B432FB57E687}"/>
          </ac:spMkLst>
        </pc:spChg>
        <pc:spChg chg="del">
          <ac:chgData name="Mao Xiaoyu" userId="585946029c31b2d1" providerId="LiveId" clId="{54772927-F846-4BD6-9219-4A87A5822B05}" dt="2022-11-27T17:16:00.761" v="368" actId="478"/>
          <ac:spMkLst>
            <pc:docMk/>
            <pc:sldMk cId="1001690692" sldId="631"/>
            <ac:spMk id="35" creationId="{ED34BBF8-0BE2-E618-6ADC-326989D4C17C}"/>
          </ac:spMkLst>
        </pc:spChg>
        <pc:spChg chg="del">
          <ac:chgData name="Mao Xiaoyu" userId="585946029c31b2d1" providerId="LiveId" clId="{54772927-F846-4BD6-9219-4A87A5822B05}" dt="2022-11-27T17:16:00.761" v="368" actId="478"/>
          <ac:spMkLst>
            <pc:docMk/>
            <pc:sldMk cId="1001690692" sldId="631"/>
            <ac:spMk id="36" creationId="{2E09F972-86B2-6B48-E4BE-027F12E97DBF}"/>
          </ac:spMkLst>
        </pc:spChg>
        <pc:spChg chg="del">
          <ac:chgData name="Mao Xiaoyu" userId="585946029c31b2d1" providerId="LiveId" clId="{54772927-F846-4BD6-9219-4A87A5822B05}" dt="2022-11-27T17:16:00.761" v="368" actId="478"/>
          <ac:spMkLst>
            <pc:docMk/>
            <pc:sldMk cId="1001690692" sldId="631"/>
            <ac:spMk id="37" creationId="{FB7EC203-CB41-1D64-BE7C-2F10A1815C50}"/>
          </ac:spMkLst>
        </pc:spChg>
        <pc:spChg chg="add mod">
          <ac:chgData name="Mao Xiaoyu" userId="585946029c31b2d1" providerId="LiveId" clId="{54772927-F846-4BD6-9219-4A87A5822B05}" dt="2022-11-27T21:01:49.168" v="9580" actId="1076"/>
          <ac:spMkLst>
            <pc:docMk/>
            <pc:sldMk cId="1001690692" sldId="631"/>
            <ac:spMk id="38" creationId="{E37C2426-BE39-5E8B-1611-8B5A79037510}"/>
          </ac:spMkLst>
        </pc:spChg>
        <pc:spChg chg="add mod">
          <ac:chgData name="Mao Xiaoyu" userId="585946029c31b2d1" providerId="LiveId" clId="{54772927-F846-4BD6-9219-4A87A5822B05}" dt="2022-11-27T21:01:43.451" v="9579" actId="404"/>
          <ac:spMkLst>
            <pc:docMk/>
            <pc:sldMk cId="1001690692" sldId="631"/>
            <ac:spMk id="39" creationId="{CE3FB967-0863-E34C-AF9C-CD51012BF20F}"/>
          </ac:spMkLst>
        </pc:spChg>
        <pc:spChg chg="add del mod">
          <ac:chgData name="Mao Xiaoyu" userId="585946029c31b2d1" providerId="LiveId" clId="{54772927-F846-4BD6-9219-4A87A5822B05}" dt="2022-11-27T17:29:33.395" v="1302" actId="478"/>
          <ac:spMkLst>
            <pc:docMk/>
            <pc:sldMk cId="1001690692" sldId="631"/>
            <ac:spMk id="40" creationId="{25FEB1E5-22AA-EA45-998C-D963DC1D941C}"/>
          </ac:spMkLst>
        </pc:spChg>
        <pc:spChg chg="add mod">
          <ac:chgData name="Mao Xiaoyu" userId="585946029c31b2d1" providerId="LiveId" clId="{54772927-F846-4BD6-9219-4A87A5822B05}" dt="2022-11-27T21:02:12.564" v="9586" actId="20577"/>
          <ac:spMkLst>
            <pc:docMk/>
            <pc:sldMk cId="1001690692" sldId="631"/>
            <ac:spMk id="41" creationId="{1C409158-7842-6DEF-3423-1D384AE4A9DB}"/>
          </ac:spMkLst>
        </pc:spChg>
        <pc:cxnChg chg="del">
          <ac:chgData name="Mao Xiaoyu" userId="585946029c31b2d1" providerId="LiveId" clId="{54772927-F846-4BD6-9219-4A87A5822B05}" dt="2022-11-27T17:16:00.761" v="368" actId="478"/>
          <ac:cxnSpMkLst>
            <pc:docMk/>
            <pc:sldMk cId="1001690692" sldId="631"/>
            <ac:cxnSpMk id="10" creationId="{92B2E546-5542-CBB6-417D-A0A0EFB4D543}"/>
          </ac:cxnSpMkLst>
        </pc:cxnChg>
        <pc:cxnChg chg="del">
          <ac:chgData name="Mao Xiaoyu" userId="585946029c31b2d1" providerId="LiveId" clId="{54772927-F846-4BD6-9219-4A87A5822B05}" dt="2022-11-27T17:16:00.761" v="368" actId="478"/>
          <ac:cxnSpMkLst>
            <pc:docMk/>
            <pc:sldMk cId="1001690692" sldId="631"/>
            <ac:cxnSpMk id="15" creationId="{CE259B9B-9BD5-07A3-72B8-2B4AAADF90CF}"/>
          </ac:cxnSpMkLst>
        </pc:cxnChg>
        <pc:cxnChg chg="del">
          <ac:chgData name="Mao Xiaoyu" userId="585946029c31b2d1" providerId="LiveId" clId="{54772927-F846-4BD6-9219-4A87A5822B05}" dt="2022-11-27T17:16:00.761" v="368" actId="478"/>
          <ac:cxnSpMkLst>
            <pc:docMk/>
            <pc:sldMk cId="1001690692" sldId="631"/>
            <ac:cxnSpMk id="16" creationId="{5150E60C-A617-FD3C-42B9-AB7AE5AE30E6}"/>
          </ac:cxnSpMkLst>
        </pc:cxnChg>
        <pc:cxnChg chg="del">
          <ac:chgData name="Mao Xiaoyu" userId="585946029c31b2d1" providerId="LiveId" clId="{54772927-F846-4BD6-9219-4A87A5822B05}" dt="2022-11-27T17:16:00.761" v="368" actId="478"/>
          <ac:cxnSpMkLst>
            <pc:docMk/>
            <pc:sldMk cId="1001690692" sldId="631"/>
            <ac:cxnSpMk id="17" creationId="{C0F4132D-8D91-7B6E-FAE4-15C6C3F97873}"/>
          </ac:cxnSpMkLst>
        </pc:cxnChg>
      </pc:sldChg>
      <pc:sldChg chg="del">
        <pc:chgData name="Mao Xiaoyu" userId="585946029c31b2d1" providerId="LiveId" clId="{54772927-F846-4BD6-9219-4A87A5822B05}" dt="2022-11-28T02:53:42.664" v="17032" actId="47"/>
        <pc:sldMkLst>
          <pc:docMk/>
          <pc:sldMk cId="2004918932" sldId="659"/>
        </pc:sldMkLst>
      </pc:sldChg>
      <pc:sldChg chg="del">
        <pc:chgData name="Mao Xiaoyu" userId="585946029c31b2d1" providerId="LiveId" clId="{54772927-F846-4BD6-9219-4A87A5822B05}" dt="2022-11-28T02:53:42.664" v="17032" actId="47"/>
        <pc:sldMkLst>
          <pc:docMk/>
          <pc:sldMk cId="1547594355" sldId="660"/>
        </pc:sldMkLst>
      </pc:sldChg>
      <pc:sldChg chg="del">
        <pc:chgData name="Mao Xiaoyu" userId="585946029c31b2d1" providerId="LiveId" clId="{54772927-F846-4BD6-9219-4A87A5822B05}" dt="2022-11-28T02:53:42.664" v="17032" actId="47"/>
        <pc:sldMkLst>
          <pc:docMk/>
          <pc:sldMk cId="3413365661" sldId="661"/>
        </pc:sldMkLst>
      </pc:sldChg>
      <pc:sldChg chg="del">
        <pc:chgData name="Mao Xiaoyu" userId="585946029c31b2d1" providerId="LiveId" clId="{54772927-F846-4BD6-9219-4A87A5822B05}" dt="2022-11-28T02:53:42.664" v="17032" actId="47"/>
        <pc:sldMkLst>
          <pc:docMk/>
          <pc:sldMk cId="3374370580" sldId="662"/>
        </pc:sldMkLst>
      </pc:sldChg>
      <pc:sldChg chg="del">
        <pc:chgData name="Mao Xiaoyu" userId="585946029c31b2d1" providerId="LiveId" clId="{54772927-F846-4BD6-9219-4A87A5822B05}" dt="2022-11-28T02:53:42.664" v="17032" actId="47"/>
        <pc:sldMkLst>
          <pc:docMk/>
          <pc:sldMk cId="4083390923" sldId="664"/>
        </pc:sldMkLst>
      </pc:sldChg>
      <pc:sldChg chg="del">
        <pc:chgData name="Mao Xiaoyu" userId="585946029c31b2d1" providerId="LiveId" clId="{54772927-F846-4BD6-9219-4A87A5822B05}" dt="2022-11-28T02:53:42.664" v="17032" actId="47"/>
        <pc:sldMkLst>
          <pc:docMk/>
          <pc:sldMk cId="2155198111" sldId="665"/>
        </pc:sldMkLst>
      </pc:sldChg>
      <pc:sldChg chg="addSp delSp modSp new mod">
        <pc:chgData name="Mao Xiaoyu" userId="585946029c31b2d1" providerId="LiveId" clId="{54772927-F846-4BD6-9219-4A87A5822B05}" dt="2022-11-27T20:55:54.076" v="9338" actId="20577"/>
        <pc:sldMkLst>
          <pc:docMk/>
          <pc:sldMk cId="3238786646" sldId="666"/>
        </pc:sldMkLst>
        <pc:spChg chg="add mod">
          <ac:chgData name="Mao Xiaoyu" userId="585946029c31b2d1" providerId="LiveId" clId="{54772927-F846-4BD6-9219-4A87A5822B05}" dt="2022-11-27T17:54:22.523" v="2910" actId="1076"/>
          <ac:spMkLst>
            <pc:docMk/>
            <pc:sldMk cId="3238786646" sldId="666"/>
            <ac:spMk id="3" creationId="{BD4D025A-5F96-01BA-C905-E435C58180D3}"/>
          </ac:spMkLst>
        </pc:spChg>
        <pc:spChg chg="add mod">
          <ac:chgData name="Mao Xiaoyu" userId="585946029c31b2d1" providerId="LiveId" clId="{54772927-F846-4BD6-9219-4A87A5822B05}" dt="2022-11-27T17:45:13.800" v="2394" actId="20577"/>
          <ac:spMkLst>
            <pc:docMk/>
            <pc:sldMk cId="3238786646" sldId="666"/>
            <ac:spMk id="5" creationId="{D3B73A68-0623-6289-DAFE-6AC263DB43E5}"/>
          </ac:spMkLst>
        </pc:spChg>
        <pc:spChg chg="add mod">
          <ac:chgData name="Mao Xiaoyu" userId="585946029c31b2d1" providerId="LiveId" clId="{54772927-F846-4BD6-9219-4A87A5822B05}" dt="2022-11-27T20:53:44.943" v="9221" actId="20577"/>
          <ac:spMkLst>
            <pc:docMk/>
            <pc:sldMk cId="3238786646" sldId="666"/>
            <ac:spMk id="6" creationId="{54952FD3-1B63-506F-F2D9-E72CD4389E44}"/>
          </ac:spMkLst>
        </pc:spChg>
        <pc:spChg chg="add mod">
          <ac:chgData name="Mao Xiaoyu" userId="585946029c31b2d1" providerId="LiveId" clId="{54772927-F846-4BD6-9219-4A87A5822B05}" dt="2022-11-27T17:45:10.998" v="2393"/>
          <ac:spMkLst>
            <pc:docMk/>
            <pc:sldMk cId="3238786646" sldId="666"/>
            <ac:spMk id="7" creationId="{7A449B51-A27A-C298-69C6-A7EF0FDFB206}"/>
          </ac:spMkLst>
        </pc:spChg>
        <pc:spChg chg="add mod">
          <ac:chgData name="Mao Xiaoyu" userId="585946029c31b2d1" providerId="LiveId" clId="{54772927-F846-4BD6-9219-4A87A5822B05}" dt="2022-11-27T17:45:10.998" v="2393"/>
          <ac:spMkLst>
            <pc:docMk/>
            <pc:sldMk cId="3238786646" sldId="666"/>
            <ac:spMk id="8" creationId="{0731E389-CEC7-F293-652A-CB2B13B8817E}"/>
          </ac:spMkLst>
        </pc:spChg>
        <pc:spChg chg="add mod">
          <ac:chgData name="Mao Xiaoyu" userId="585946029c31b2d1" providerId="LiveId" clId="{54772927-F846-4BD6-9219-4A87A5822B05}" dt="2022-11-27T20:55:24.493" v="9314" actId="20577"/>
          <ac:spMkLst>
            <pc:docMk/>
            <pc:sldMk cId="3238786646" sldId="666"/>
            <ac:spMk id="9" creationId="{96BE4204-3323-0ADA-B646-EFBFF90FD4E7}"/>
          </ac:spMkLst>
        </pc:spChg>
        <pc:spChg chg="add mod">
          <ac:chgData name="Mao Xiaoyu" userId="585946029c31b2d1" providerId="LiveId" clId="{54772927-F846-4BD6-9219-4A87A5822B05}" dt="2022-11-27T17:47:39.989" v="2670" actId="20577"/>
          <ac:spMkLst>
            <pc:docMk/>
            <pc:sldMk cId="3238786646" sldId="666"/>
            <ac:spMk id="10" creationId="{FFB99656-0199-FD10-E3DA-A50B2BAB1AFA}"/>
          </ac:spMkLst>
        </pc:spChg>
        <pc:spChg chg="add mod">
          <ac:chgData name="Mao Xiaoyu" userId="585946029c31b2d1" providerId="LiveId" clId="{54772927-F846-4BD6-9219-4A87A5822B05}" dt="2022-11-27T20:55:43.843" v="9327" actId="20577"/>
          <ac:spMkLst>
            <pc:docMk/>
            <pc:sldMk cId="3238786646" sldId="666"/>
            <ac:spMk id="11" creationId="{7BAB836A-A04F-CE49-40AB-11356BB42381}"/>
          </ac:spMkLst>
        </pc:spChg>
        <pc:spChg chg="add mod">
          <ac:chgData name="Mao Xiaoyu" userId="585946029c31b2d1" providerId="LiveId" clId="{54772927-F846-4BD6-9219-4A87A5822B05}" dt="2022-11-27T17:47:49.562" v="2672" actId="1076"/>
          <ac:spMkLst>
            <pc:docMk/>
            <pc:sldMk cId="3238786646" sldId="666"/>
            <ac:spMk id="12" creationId="{E2CE756F-ECE1-A0E4-8937-08AF951C2A94}"/>
          </ac:spMkLst>
        </pc:spChg>
        <pc:spChg chg="add mod">
          <ac:chgData name="Mao Xiaoyu" userId="585946029c31b2d1" providerId="LiveId" clId="{54772927-F846-4BD6-9219-4A87A5822B05}" dt="2022-11-27T17:47:49.562" v="2672" actId="1076"/>
          <ac:spMkLst>
            <pc:docMk/>
            <pc:sldMk cId="3238786646" sldId="666"/>
            <ac:spMk id="13" creationId="{3D7C36A7-F607-254D-3A16-2E7B8171A7AD}"/>
          </ac:spMkLst>
        </pc:spChg>
        <pc:spChg chg="add mod">
          <ac:chgData name="Mao Xiaoyu" userId="585946029c31b2d1" providerId="LiveId" clId="{54772927-F846-4BD6-9219-4A87A5822B05}" dt="2022-11-27T20:55:54.076" v="9338" actId="20577"/>
          <ac:spMkLst>
            <pc:docMk/>
            <pc:sldMk cId="3238786646" sldId="666"/>
            <ac:spMk id="14" creationId="{E4D6B318-83EB-4693-94E0-19EFA3E36894}"/>
          </ac:spMkLst>
        </pc:spChg>
        <pc:spChg chg="add mod">
          <ac:chgData name="Mao Xiaoyu" userId="585946029c31b2d1" providerId="LiveId" clId="{54772927-F846-4BD6-9219-4A87A5822B05}" dt="2022-11-27T17:51:51.708" v="2852" actId="1076"/>
          <ac:spMkLst>
            <pc:docMk/>
            <pc:sldMk cId="3238786646" sldId="666"/>
            <ac:spMk id="16" creationId="{538ABF51-923D-0A57-D706-D1B397BE44A0}"/>
          </ac:spMkLst>
        </pc:spChg>
        <pc:spChg chg="add mod">
          <ac:chgData name="Mao Xiaoyu" userId="585946029c31b2d1" providerId="LiveId" clId="{54772927-F846-4BD6-9219-4A87A5822B05}" dt="2022-11-27T17:51:01.029" v="2835" actId="1076"/>
          <ac:spMkLst>
            <pc:docMk/>
            <pc:sldMk cId="3238786646" sldId="666"/>
            <ac:spMk id="17" creationId="{8EAEEBFE-1F39-D43F-295F-1DC2641AF3A8}"/>
          </ac:spMkLst>
        </pc:spChg>
        <pc:spChg chg="add del mod">
          <ac:chgData name="Mao Xiaoyu" userId="585946029c31b2d1" providerId="LiveId" clId="{54772927-F846-4BD6-9219-4A87A5822B05}" dt="2022-11-27T17:51:47.318" v="2851" actId="478"/>
          <ac:spMkLst>
            <pc:docMk/>
            <pc:sldMk cId="3238786646" sldId="666"/>
            <ac:spMk id="19" creationId="{D328A2AA-845C-DED8-4650-303D4C57B783}"/>
          </ac:spMkLst>
        </pc:spChg>
        <pc:spChg chg="add mod">
          <ac:chgData name="Mao Xiaoyu" userId="585946029c31b2d1" providerId="LiveId" clId="{54772927-F846-4BD6-9219-4A87A5822B05}" dt="2022-11-27T17:53:18.822" v="2907" actId="1076"/>
          <ac:spMkLst>
            <pc:docMk/>
            <pc:sldMk cId="3238786646" sldId="666"/>
            <ac:spMk id="20" creationId="{08AC7059-F716-AE06-F82D-B0B92CEC2C89}"/>
          </ac:spMkLst>
        </pc:spChg>
        <pc:spChg chg="add mod">
          <ac:chgData name="Mao Xiaoyu" userId="585946029c31b2d1" providerId="LiveId" clId="{54772927-F846-4BD6-9219-4A87A5822B05}" dt="2022-11-27T17:53:05.321" v="2903" actId="1076"/>
          <ac:spMkLst>
            <pc:docMk/>
            <pc:sldMk cId="3238786646" sldId="666"/>
            <ac:spMk id="22" creationId="{BB704507-754A-628A-89CD-63DF68A1E668}"/>
          </ac:spMkLst>
        </pc:spChg>
      </pc:sldChg>
      <pc:sldChg chg="addSp delSp modSp new mod">
        <pc:chgData name="Mao Xiaoyu" userId="585946029c31b2d1" providerId="LiveId" clId="{54772927-F846-4BD6-9219-4A87A5822B05}" dt="2022-11-27T20:57:01.120" v="9390" actId="20577"/>
        <pc:sldMkLst>
          <pc:docMk/>
          <pc:sldMk cId="1964117007" sldId="667"/>
        </pc:sldMkLst>
        <pc:spChg chg="add mod">
          <ac:chgData name="Mao Xiaoyu" userId="585946029c31b2d1" providerId="LiveId" clId="{54772927-F846-4BD6-9219-4A87A5822B05}" dt="2022-11-27T18:07:28.672" v="3369" actId="404"/>
          <ac:spMkLst>
            <pc:docMk/>
            <pc:sldMk cId="1964117007" sldId="667"/>
            <ac:spMk id="3" creationId="{2A2B1569-F782-ABBE-0B1D-5D2C952EA56C}"/>
          </ac:spMkLst>
        </pc:spChg>
        <pc:spChg chg="add mod">
          <ac:chgData name="Mao Xiaoyu" userId="585946029c31b2d1" providerId="LiveId" clId="{54772927-F846-4BD6-9219-4A87A5822B05}" dt="2022-11-27T20:56:18.602" v="9349" actId="20577"/>
          <ac:spMkLst>
            <pc:docMk/>
            <pc:sldMk cId="1964117007" sldId="667"/>
            <ac:spMk id="4" creationId="{513982FB-8C0F-F548-2C37-69BB5DDA05EE}"/>
          </ac:spMkLst>
        </pc:spChg>
        <pc:spChg chg="add mod">
          <ac:chgData name="Mao Xiaoyu" userId="585946029c31b2d1" providerId="LiveId" clId="{54772927-F846-4BD6-9219-4A87A5822B05}" dt="2022-11-27T18:07:38.936" v="3370" actId="1076"/>
          <ac:spMkLst>
            <pc:docMk/>
            <pc:sldMk cId="1964117007" sldId="667"/>
            <ac:spMk id="5" creationId="{64EBCF3E-4ABE-3231-0D7C-E7C2B1259517}"/>
          </ac:spMkLst>
        </pc:spChg>
        <pc:spChg chg="add mod">
          <ac:chgData name="Mao Xiaoyu" userId="585946029c31b2d1" providerId="LiveId" clId="{54772927-F846-4BD6-9219-4A87A5822B05}" dt="2022-11-27T18:07:38.936" v="3370" actId="1076"/>
          <ac:spMkLst>
            <pc:docMk/>
            <pc:sldMk cId="1964117007" sldId="667"/>
            <ac:spMk id="6" creationId="{894021D2-76C0-A1C1-93E0-BBF3373F0C42}"/>
          </ac:spMkLst>
        </pc:spChg>
        <pc:spChg chg="add mod">
          <ac:chgData name="Mao Xiaoyu" userId="585946029c31b2d1" providerId="LiveId" clId="{54772927-F846-4BD6-9219-4A87A5822B05}" dt="2022-11-27T20:56:29.703" v="9360" actId="20577"/>
          <ac:spMkLst>
            <pc:docMk/>
            <pc:sldMk cId="1964117007" sldId="667"/>
            <ac:spMk id="7" creationId="{8A88B084-7E29-AE58-75B8-F5B3235D0ED1}"/>
          </ac:spMkLst>
        </pc:spChg>
        <pc:spChg chg="add mod">
          <ac:chgData name="Mao Xiaoyu" userId="585946029c31b2d1" providerId="LiveId" clId="{54772927-F846-4BD6-9219-4A87A5822B05}" dt="2022-11-27T17:54:28.908" v="2928" actId="20577"/>
          <ac:spMkLst>
            <pc:docMk/>
            <pc:sldMk cId="1964117007" sldId="667"/>
            <ac:spMk id="8" creationId="{C7CAE7EB-1EB7-64A6-9921-4FF86902F648}"/>
          </ac:spMkLst>
        </pc:spChg>
        <pc:spChg chg="add mod">
          <ac:chgData name="Mao Xiaoyu" userId="585946029c31b2d1" providerId="LiveId" clId="{54772927-F846-4BD6-9219-4A87A5822B05}" dt="2022-11-27T18:08:43.610" v="3391" actId="1076"/>
          <ac:spMkLst>
            <pc:docMk/>
            <pc:sldMk cId="1964117007" sldId="667"/>
            <ac:spMk id="9" creationId="{928007AC-45DA-F336-E9A9-BB962CE3F341}"/>
          </ac:spMkLst>
        </pc:spChg>
        <pc:spChg chg="add mod">
          <ac:chgData name="Mao Xiaoyu" userId="585946029c31b2d1" providerId="LiveId" clId="{54772927-F846-4BD6-9219-4A87A5822B05}" dt="2022-11-27T20:56:52.530" v="9378" actId="20577"/>
          <ac:spMkLst>
            <pc:docMk/>
            <pc:sldMk cId="1964117007" sldId="667"/>
            <ac:spMk id="11" creationId="{9398B3BF-764C-2C9E-B667-2017A89EDAF7}"/>
          </ac:spMkLst>
        </pc:spChg>
        <pc:spChg chg="add mod">
          <ac:chgData name="Mao Xiaoyu" userId="585946029c31b2d1" providerId="LiveId" clId="{54772927-F846-4BD6-9219-4A87A5822B05}" dt="2022-11-27T20:57:01.120" v="9390" actId="20577"/>
          <ac:spMkLst>
            <pc:docMk/>
            <pc:sldMk cId="1964117007" sldId="667"/>
            <ac:spMk id="12" creationId="{D0B68079-008C-6C8E-37EE-A82CDDC68F63}"/>
          </ac:spMkLst>
        </pc:spChg>
        <pc:spChg chg="add mod">
          <ac:chgData name="Mao Xiaoyu" userId="585946029c31b2d1" providerId="LiveId" clId="{54772927-F846-4BD6-9219-4A87A5822B05}" dt="2022-11-27T18:08:43.610" v="3391" actId="1076"/>
          <ac:spMkLst>
            <pc:docMk/>
            <pc:sldMk cId="1964117007" sldId="667"/>
            <ac:spMk id="14" creationId="{A102D899-7135-E552-9191-EF4F7F1B48E9}"/>
          </ac:spMkLst>
        </pc:spChg>
        <pc:spChg chg="add mod">
          <ac:chgData name="Mao Xiaoyu" userId="585946029c31b2d1" providerId="LiveId" clId="{54772927-F846-4BD6-9219-4A87A5822B05}" dt="2022-11-27T18:09:31.362" v="3402" actId="404"/>
          <ac:spMkLst>
            <pc:docMk/>
            <pc:sldMk cId="1964117007" sldId="667"/>
            <ac:spMk id="15" creationId="{05E9805A-E94E-72E4-1701-3731B4DA6A82}"/>
          </ac:spMkLst>
        </pc:spChg>
        <pc:spChg chg="add mod">
          <ac:chgData name="Mao Xiaoyu" userId="585946029c31b2d1" providerId="LiveId" clId="{54772927-F846-4BD6-9219-4A87A5822B05}" dt="2022-11-27T18:09:35.775" v="3403" actId="1076"/>
          <ac:spMkLst>
            <pc:docMk/>
            <pc:sldMk cId="1964117007" sldId="667"/>
            <ac:spMk id="25" creationId="{6C36D503-0598-6573-1B6A-69B610C2139C}"/>
          </ac:spMkLst>
        </pc:spChg>
        <pc:spChg chg="add del mod">
          <ac:chgData name="Mao Xiaoyu" userId="585946029c31b2d1" providerId="LiveId" clId="{54772927-F846-4BD6-9219-4A87A5822B05}" dt="2022-11-27T18:10:17.407" v="3417" actId="478"/>
          <ac:spMkLst>
            <pc:docMk/>
            <pc:sldMk cId="1964117007" sldId="667"/>
            <ac:spMk id="27" creationId="{59130873-F95A-D3FB-BFA6-D63128E5A08A}"/>
          </ac:spMkLst>
        </pc:spChg>
        <pc:spChg chg="add del mod">
          <ac:chgData name="Mao Xiaoyu" userId="585946029c31b2d1" providerId="LiveId" clId="{54772927-F846-4BD6-9219-4A87A5822B05}" dt="2022-11-27T18:10:08.332" v="3415" actId="478"/>
          <ac:spMkLst>
            <pc:docMk/>
            <pc:sldMk cId="1964117007" sldId="667"/>
            <ac:spMk id="28" creationId="{A7FA41D3-74EE-F97A-3C99-2DD70242D791}"/>
          </ac:spMkLst>
        </pc:spChg>
        <pc:spChg chg="add mod">
          <ac:chgData name="Mao Xiaoyu" userId="585946029c31b2d1" providerId="LiveId" clId="{54772927-F846-4BD6-9219-4A87A5822B05}" dt="2022-11-27T18:15:43.316" v="3719" actId="1076"/>
          <ac:spMkLst>
            <pc:docMk/>
            <pc:sldMk cId="1964117007" sldId="667"/>
            <ac:spMk id="30" creationId="{6C164B3E-3075-C4FE-EAD2-15A70D3B3FF2}"/>
          </ac:spMkLst>
        </pc:spChg>
        <pc:spChg chg="add mod">
          <ac:chgData name="Mao Xiaoyu" userId="585946029c31b2d1" providerId="LiveId" clId="{54772927-F846-4BD6-9219-4A87A5822B05}" dt="2022-11-27T18:15:36.066" v="3717" actId="14100"/>
          <ac:spMkLst>
            <pc:docMk/>
            <pc:sldMk cId="1964117007" sldId="667"/>
            <ac:spMk id="31" creationId="{7A1C3236-6E37-F54E-9608-82B3A29F8765}"/>
          </ac:spMkLst>
        </pc:spChg>
        <pc:spChg chg="add mod">
          <ac:chgData name="Mao Xiaoyu" userId="585946029c31b2d1" providerId="LiveId" clId="{54772927-F846-4BD6-9219-4A87A5822B05}" dt="2022-11-27T18:15:36.066" v="3717" actId="14100"/>
          <ac:spMkLst>
            <pc:docMk/>
            <pc:sldMk cId="1964117007" sldId="667"/>
            <ac:spMk id="32" creationId="{F919BADB-9102-0DB3-C716-1DA663CCF075}"/>
          </ac:spMkLst>
        </pc:spChg>
        <pc:spChg chg="add mod">
          <ac:chgData name="Mao Xiaoyu" userId="585946029c31b2d1" providerId="LiveId" clId="{54772927-F846-4BD6-9219-4A87A5822B05}" dt="2022-11-27T18:15:36.066" v="3717" actId="14100"/>
          <ac:spMkLst>
            <pc:docMk/>
            <pc:sldMk cId="1964117007" sldId="667"/>
            <ac:spMk id="33" creationId="{DD481BD3-C6D8-7E8F-578D-267D8ECA0BE8}"/>
          </ac:spMkLst>
        </pc:spChg>
        <pc:spChg chg="add mod">
          <ac:chgData name="Mao Xiaoyu" userId="585946029c31b2d1" providerId="LiveId" clId="{54772927-F846-4BD6-9219-4A87A5822B05}" dt="2022-11-27T18:15:36.066" v="3717" actId="14100"/>
          <ac:spMkLst>
            <pc:docMk/>
            <pc:sldMk cId="1964117007" sldId="667"/>
            <ac:spMk id="34" creationId="{DB7724F9-21C6-B025-0CE6-44E164CD474F}"/>
          </ac:spMkLst>
        </pc:spChg>
        <pc:spChg chg="add mod">
          <ac:chgData name="Mao Xiaoyu" userId="585946029c31b2d1" providerId="LiveId" clId="{54772927-F846-4BD6-9219-4A87A5822B05}" dt="2022-11-27T18:15:36.066" v="3717" actId="14100"/>
          <ac:spMkLst>
            <pc:docMk/>
            <pc:sldMk cId="1964117007" sldId="667"/>
            <ac:spMk id="35" creationId="{AC4EA717-F6F7-3DEC-439C-358613D48365}"/>
          </ac:spMkLst>
        </pc:spChg>
        <pc:spChg chg="add mod">
          <ac:chgData name="Mao Xiaoyu" userId="585946029c31b2d1" providerId="LiveId" clId="{54772927-F846-4BD6-9219-4A87A5822B05}" dt="2022-11-27T18:15:36.066" v="3717" actId="14100"/>
          <ac:spMkLst>
            <pc:docMk/>
            <pc:sldMk cId="1964117007" sldId="667"/>
            <ac:spMk id="36" creationId="{BE18BCFD-9C18-D9DB-0E81-2EE23E8C59D3}"/>
          </ac:spMkLst>
        </pc:spChg>
        <pc:spChg chg="add del mod">
          <ac:chgData name="Mao Xiaoyu" userId="585946029c31b2d1" providerId="LiveId" clId="{54772927-F846-4BD6-9219-4A87A5822B05}" dt="2022-11-27T18:11:55.164" v="3464"/>
          <ac:spMkLst>
            <pc:docMk/>
            <pc:sldMk cId="1964117007" sldId="667"/>
            <ac:spMk id="37" creationId="{FB9098B1-0C53-12DE-AF55-005712B485DD}"/>
          </ac:spMkLst>
        </pc:spChg>
        <pc:spChg chg="add mod">
          <ac:chgData name="Mao Xiaoyu" userId="585946029c31b2d1" providerId="LiveId" clId="{54772927-F846-4BD6-9219-4A87A5822B05}" dt="2022-11-27T18:15:36.066" v="3717" actId="14100"/>
          <ac:spMkLst>
            <pc:docMk/>
            <pc:sldMk cId="1964117007" sldId="667"/>
            <ac:spMk id="38" creationId="{E29028A7-F4D4-7D98-6AFE-E9D934C897D5}"/>
          </ac:spMkLst>
        </pc:spChg>
        <pc:spChg chg="add mod">
          <ac:chgData name="Mao Xiaoyu" userId="585946029c31b2d1" providerId="LiveId" clId="{54772927-F846-4BD6-9219-4A87A5822B05}" dt="2022-11-27T18:15:06.979" v="3691" actId="20577"/>
          <ac:spMkLst>
            <pc:docMk/>
            <pc:sldMk cId="1964117007" sldId="667"/>
            <ac:spMk id="39" creationId="{D1DCC702-06CA-3A0F-D382-BAD996B96997}"/>
          </ac:spMkLst>
        </pc:spChg>
        <pc:grpChg chg="add mod">
          <ac:chgData name="Mao Xiaoyu" userId="585946029c31b2d1" providerId="LiveId" clId="{54772927-F846-4BD6-9219-4A87A5822B05}" dt="2022-11-27T18:15:36.066" v="3717" actId="14100"/>
          <ac:grpSpMkLst>
            <pc:docMk/>
            <pc:sldMk cId="1964117007" sldId="667"/>
            <ac:grpSpMk id="26" creationId="{06435A50-FA31-DA6E-EDC7-C175AC22993D}"/>
          </ac:grpSpMkLst>
        </pc:grpChg>
        <pc:cxnChg chg="add mod">
          <ac:chgData name="Mao Xiaoyu" userId="585946029c31b2d1" providerId="LiveId" clId="{54772927-F846-4BD6-9219-4A87A5822B05}" dt="2022-11-27T18:09:31.362" v="3402" actId="404"/>
          <ac:cxnSpMkLst>
            <pc:docMk/>
            <pc:sldMk cId="1964117007" sldId="667"/>
            <ac:cxnSpMk id="17" creationId="{BF14D8AD-662A-3C30-A02B-3188B8DADBD2}"/>
          </ac:cxnSpMkLst>
        </pc:cxnChg>
        <pc:cxnChg chg="add mod">
          <ac:chgData name="Mao Xiaoyu" userId="585946029c31b2d1" providerId="LiveId" clId="{54772927-F846-4BD6-9219-4A87A5822B05}" dt="2022-11-27T18:09:31.362" v="3402" actId="404"/>
          <ac:cxnSpMkLst>
            <pc:docMk/>
            <pc:sldMk cId="1964117007" sldId="667"/>
            <ac:cxnSpMk id="21" creationId="{DC5D87F8-B371-2533-0455-48BDF6E23ABA}"/>
          </ac:cxnSpMkLst>
        </pc:cxnChg>
      </pc:sldChg>
      <pc:sldChg chg="addSp delSp modSp new mod">
        <pc:chgData name="Mao Xiaoyu" userId="585946029c31b2d1" providerId="LiveId" clId="{54772927-F846-4BD6-9219-4A87A5822B05}" dt="2022-11-27T20:57:57.959" v="9416" actId="20577"/>
        <pc:sldMkLst>
          <pc:docMk/>
          <pc:sldMk cId="3555248274" sldId="668"/>
        </pc:sldMkLst>
        <pc:spChg chg="add mod">
          <ac:chgData name="Mao Xiaoyu" userId="585946029c31b2d1" providerId="LiveId" clId="{54772927-F846-4BD6-9219-4A87A5822B05}" dt="2022-11-27T18:15:24.342" v="3715" actId="20577"/>
          <ac:spMkLst>
            <pc:docMk/>
            <pc:sldMk cId="3555248274" sldId="668"/>
            <ac:spMk id="3" creationId="{62329121-7289-F566-74EF-3EDF0151510C}"/>
          </ac:spMkLst>
        </pc:spChg>
        <pc:spChg chg="add mod">
          <ac:chgData name="Mao Xiaoyu" userId="585946029c31b2d1" providerId="LiveId" clId="{54772927-F846-4BD6-9219-4A87A5822B05}" dt="2022-11-27T20:57:38.132" v="9401" actId="20577"/>
          <ac:spMkLst>
            <pc:docMk/>
            <pc:sldMk cId="3555248274" sldId="668"/>
            <ac:spMk id="4" creationId="{5479C83B-3372-FC93-9690-C89EEDBE6218}"/>
          </ac:spMkLst>
        </pc:spChg>
        <pc:spChg chg="add mod">
          <ac:chgData name="Mao Xiaoyu" userId="585946029c31b2d1" providerId="LiveId" clId="{54772927-F846-4BD6-9219-4A87A5822B05}" dt="2022-11-27T18:28:43.083" v="4147" actId="1076"/>
          <ac:spMkLst>
            <pc:docMk/>
            <pc:sldMk cId="3555248274" sldId="668"/>
            <ac:spMk id="5" creationId="{0F01E244-C5B2-5E18-89B1-E2204864B615}"/>
          </ac:spMkLst>
        </pc:spChg>
        <pc:spChg chg="mod">
          <ac:chgData name="Mao Xiaoyu" userId="585946029c31b2d1" providerId="LiveId" clId="{54772927-F846-4BD6-9219-4A87A5822B05}" dt="2022-11-27T18:17:02.188" v="3755"/>
          <ac:spMkLst>
            <pc:docMk/>
            <pc:sldMk cId="3555248274" sldId="668"/>
            <ac:spMk id="7" creationId="{A4720E23-C8C0-0A50-FBD0-EAA9CF775F4E}"/>
          </ac:spMkLst>
        </pc:spChg>
        <pc:spChg chg="mod">
          <ac:chgData name="Mao Xiaoyu" userId="585946029c31b2d1" providerId="LiveId" clId="{54772927-F846-4BD6-9219-4A87A5822B05}" dt="2022-11-27T18:17:02.188" v="3755"/>
          <ac:spMkLst>
            <pc:docMk/>
            <pc:sldMk cId="3555248274" sldId="668"/>
            <ac:spMk id="10" creationId="{81C1083A-1353-8634-DC5F-FD17887D73CC}"/>
          </ac:spMkLst>
        </pc:spChg>
        <pc:spChg chg="add mod">
          <ac:chgData name="Mao Xiaoyu" userId="585946029c31b2d1" providerId="LiveId" clId="{54772927-F846-4BD6-9219-4A87A5822B05}" dt="2022-11-27T18:28:28.714" v="4144" actId="1076"/>
          <ac:spMkLst>
            <pc:docMk/>
            <pc:sldMk cId="3555248274" sldId="668"/>
            <ac:spMk id="11" creationId="{B9BACE73-6C9C-ED23-716A-AB7817ED5127}"/>
          </ac:spMkLst>
        </pc:spChg>
        <pc:spChg chg="add mod">
          <ac:chgData name="Mao Xiaoyu" userId="585946029c31b2d1" providerId="LiveId" clId="{54772927-F846-4BD6-9219-4A87A5822B05}" dt="2022-11-27T18:28:28.714" v="4144" actId="1076"/>
          <ac:spMkLst>
            <pc:docMk/>
            <pc:sldMk cId="3555248274" sldId="668"/>
            <ac:spMk id="12" creationId="{0BA69245-0218-E3EB-8F1E-FAE2B88D65CA}"/>
          </ac:spMkLst>
        </pc:spChg>
        <pc:spChg chg="add mod">
          <ac:chgData name="Mao Xiaoyu" userId="585946029c31b2d1" providerId="LiveId" clId="{54772927-F846-4BD6-9219-4A87A5822B05}" dt="2022-11-27T18:28:28.714" v="4144" actId="1076"/>
          <ac:spMkLst>
            <pc:docMk/>
            <pc:sldMk cId="3555248274" sldId="668"/>
            <ac:spMk id="13" creationId="{54B925CF-B33B-E5C7-5753-A209DAC17A83}"/>
          </ac:spMkLst>
        </pc:spChg>
        <pc:spChg chg="add mod">
          <ac:chgData name="Mao Xiaoyu" userId="585946029c31b2d1" providerId="LiveId" clId="{54772927-F846-4BD6-9219-4A87A5822B05}" dt="2022-11-27T18:28:28.714" v="4144" actId="1076"/>
          <ac:spMkLst>
            <pc:docMk/>
            <pc:sldMk cId="3555248274" sldId="668"/>
            <ac:spMk id="14" creationId="{3D0CDE35-18F5-0EDB-DDC4-244C5308FB8F}"/>
          </ac:spMkLst>
        </pc:spChg>
        <pc:spChg chg="add mod">
          <ac:chgData name="Mao Xiaoyu" userId="585946029c31b2d1" providerId="LiveId" clId="{54772927-F846-4BD6-9219-4A87A5822B05}" dt="2022-11-27T18:28:28.714" v="4144" actId="1076"/>
          <ac:spMkLst>
            <pc:docMk/>
            <pc:sldMk cId="3555248274" sldId="668"/>
            <ac:spMk id="15" creationId="{2550A638-E764-6E5A-ECAA-8F981FE77454}"/>
          </ac:spMkLst>
        </pc:spChg>
        <pc:spChg chg="add mod">
          <ac:chgData name="Mao Xiaoyu" userId="585946029c31b2d1" providerId="LiveId" clId="{54772927-F846-4BD6-9219-4A87A5822B05}" dt="2022-11-27T18:31:42.567" v="4200" actId="1076"/>
          <ac:spMkLst>
            <pc:docMk/>
            <pc:sldMk cId="3555248274" sldId="668"/>
            <ac:spMk id="16" creationId="{D826DF0C-E2B8-B515-D38B-73ED8942AF7D}"/>
          </ac:spMkLst>
        </pc:spChg>
        <pc:spChg chg="add mod">
          <ac:chgData name="Mao Xiaoyu" userId="585946029c31b2d1" providerId="LiveId" clId="{54772927-F846-4BD6-9219-4A87A5822B05}" dt="2022-11-27T18:28:28.714" v="4144" actId="1076"/>
          <ac:spMkLst>
            <pc:docMk/>
            <pc:sldMk cId="3555248274" sldId="668"/>
            <ac:spMk id="17" creationId="{E1DC5460-E7EA-AFA6-3A49-86A529604503}"/>
          </ac:spMkLst>
        </pc:spChg>
        <pc:spChg chg="add mod">
          <ac:chgData name="Mao Xiaoyu" userId="585946029c31b2d1" providerId="LiveId" clId="{54772927-F846-4BD6-9219-4A87A5822B05}" dt="2022-11-27T18:28:28.714" v="4144" actId="1076"/>
          <ac:spMkLst>
            <pc:docMk/>
            <pc:sldMk cId="3555248274" sldId="668"/>
            <ac:spMk id="18" creationId="{7D2CEDC1-4452-C75B-6F69-B793047F7C4C}"/>
          </ac:spMkLst>
        </pc:spChg>
        <pc:spChg chg="add mod">
          <ac:chgData name="Mao Xiaoyu" userId="585946029c31b2d1" providerId="LiveId" clId="{54772927-F846-4BD6-9219-4A87A5822B05}" dt="2022-11-27T20:57:57.959" v="9416" actId="20577"/>
          <ac:spMkLst>
            <pc:docMk/>
            <pc:sldMk cId="3555248274" sldId="668"/>
            <ac:spMk id="19" creationId="{93A42DF1-DCD3-FBB1-4BDF-480BBE6079D5}"/>
          </ac:spMkLst>
        </pc:spChg>
        <pc:spChg chg="add del mod">
          <ac:chgData name="Mao Xiaoyu" userId="585946029c31b2d1" providerId="LiveId" clId="{54772927-F846-4BD6-9219-4A87A5822B05}" dt="2022-11-27T18:36:18.966" v="4238" actId="478"/>
          <ac:spMkLst>
            <pc:docMk/>
            <pc:sldMk cId="3555248274" sldId="668"/>
            <ac:spMk id="21" creationId="{C527A366-E669-916B-1BC3-34DD6FF6CDB6}"/>
          </ac:spMkLst>
        </pc:spChg>
        <pc:spChg chg="add del mod">
          <ac:chgData name="Mao Xiaoyu" userId="585946029c31b2d1" providerId="LiveId" clId="{54772927-F846-4BD6-9219-4A87A5822B05}" dt="2022-11-27T18:25:08.156" v="4054"/>
          <ac:spMkLst>
            <pc:docMk/>
            <pc:sldMk cId="3555248274" sldId="668"/>
            <ac:spMk id="22" creationId="{D64952ED-8DA7-EA00-9F5D-A7DD51BB0A96}"/>
          </ac:spMkLst>
        </pc:spChg>
        <pc:spChg chg="add mod">
          <ac:chgData name="Mao Xiaoyu" userId="585946029c31b2d1" providerId="LiveId" clId="{54772927-F846-4BD6-9219-4A87A5822B05}" dt="2022-11-27T18:37:08.527" v="4257" actId="1076"/>
          <ac:spMkLst>
            <pc:docMk/>
            <pc:sldMk cId="3555248274" sldId="668"/>
            <ac:spMk id="23" creationId="{92D3F1D4-4B9E-CCC5-F943-E176B57F64BD}"/>
          </ac:spMkLst>
        </pc:spChg>
        <pc:spChg chg="add mod">
          <ac:chgData name="Mao Xiaoyu" userId="585946029c31b2d1" providerId="LiveId" clId="{54772927-F846-4BD6-9219-4A87A5822B05}" dt="2022-11-27T18:38:05.884" v="4321" actId="1076"/>
          <ac:spMkLst>
            <pc:docMk/>
            <pc:sldMk cId="3555248274" sldId="668"/>
            <ac:spMk id="24" creationId="{EB02F4F7-5F01-05BA-2064-D24D1FBE19ED}"/>
          </ac:spMkLst>
        </pc:spChg>
        <pc:spChg chg="add mod">
          <ac:chgData name="Mao Xiaoyu" userId="585946029c31b2d1" providerId="LiveId" clId="{54772927-F846-4BD6-9219-4A87A5822B05}" dt="2022-11-27T18:38:05.884" v="4321" actId="1076"/>
          <ac:spMkLst>
            <pc:docMk/>
            <pc:sldMk cId="3555248274" sldId="668"/>
            <ac:spMk id="25" creationId="{D21F9D39-043D-1F2D-CFA4-8B3C2E7CC2D3}"/>
          </ac:spMkLst>
        </pc:spChg>
        <pc:spChg chg="add mod">
          <ac:chgData name="Mao Xiaoyu" userId="585946029c31b2d1" providerId="LiveId" clId="{54772927-F846-4BD6-9219-4A87A5822B05}" dt="2022-11-27T18:38:05.884" v="4321" actId="1076"/>
          <ac:spMkLst>
            <pc:docMk/>
            <pc:sldMk cId="3555248274" sldId="668"/>
            <ac:spMk id="26" creationId="{0060AE9D-037E-4AD3-E5EE-7592D718B028}"/>
          </ac:spMkLst>
        </pc:spChg>
        <pc:spChg chg="add mod">
          <ac:chgData name="Mao Xiaoyu" userId="585946029c31b2d1" providerId="LiveId" clId="{54772927-F846-4BD6-9219-4A87A5822B05}" dt="2022-11-27T18:38:05.884" v="4321" actId="1076"/>
          <ac:spMkLst>
            <pc:docMk/>
            <pc:sldMk cId="3555248274" sldId="668"/>
            <ac:spMk id="27" creationId="{2FF8D579-A6FB-8202-6042-F72A80E2FE0E}"/>
          </ac:spMkLst>
        </pc:spChg>
        <pc:spChg chg="add mod">
          <ac:chgData name="Mao Xiaoyu" userId="585946029c31b2d1" providerId="LiveId" clId="{54772927-F846-4BD6-9219-4A87A5822B05}" dt="2022-11-27T18:38:05.884" v="4321" actId="1076"/>
          <ac:spMkLst>
            <pc:docMk/>
            <pc:sldMk cId="3555248274" sldId="668"/>
            <ac:spMk id="28" creationId="{8C1DD79A-E517-7F1F-8E4B-C64BDA4F8B24}"/>
          </ac:spMkLst>
        </pc:spChg>
        <pc:spChg chg="add mod">
          <ac:chgData name="Mao Xiaoyu" userId="585946029c31b2d1" providerId="LiveId" clId="{54772927-F846-4BD6-9219-4A87A5822B05}" dt="2022-11-27T18:38:05.884" v="4321" actId="1076"/>
          <ac:spMkLst>
            <pc:docMk/>
            <pc:sldMk cId="3555248274" sldId="668"/>
            <ac:spMk id="29" creationId="{11B0E299-121F-3B13-7A19-3D581318B804}"/>
          </ac:spMkLst>
        </pc:spChg>
        <pc:spChg chg="add mod">
          <ac:chgData name="Mao Xiaoyu" userId="585946029c31b2d1" providerId="LiveId" clId="{54772927-F846-4BD6-9219-4A87A5822B05}" dt="2022-11-27T18:38:05.884" v="4321" actId="1076"/>
          <ac:spMkLst>
            <pc:docMk/>
            <pc:sldMk cId="3555248274" sldId="668"/>
            <ac:spMk id="30" creationId="{26BDB355-74FB-048F-06C9-F70DE71253B1}"/>
          </ac:spMkLst>
        </pc:spChg>
        <pc:spChg chg="add mod">
          <ac:chgData name="Mao Xiaoyu" userId="585946029c31b2d1" providerId="LiveId" clId="{54772927-F846-4BD6-9219-4A87A5822B05}" dt="2022-11-27T18:38:05.884" v="4321" actId="1076"/>
          <ac:spMkLst>
            <pc:docMk/>
            <pc:sldMk cId="3555248274" sldId="668"/>
            <ac:spMk id="31" creationId="{D016A734-996F-DCEA-C48A-E314628BC921}"/>
          </ac:spMkLst>
        </pc:spChg>
        <pc:spChg chg="add del mod">
          <ac:chgData name="Mao Xiaoyu" userId="585946029c31b2d1" providerId="LiveId" clId="{54772927-F846-4BD6-9219-4A87A5822B05}" dt="2022-11-27T18:35:38.642" v="4203" actId="478"/>
          <ac:spMkLst>
            <pc:docMk/>
            <pc:sldMk cId="3555248274" sldId="668"/>
            <ac:spMk id="33" creationId="{B9D35783-FC3D-3B2C-A5CA-E3189A4CB0FE}"/>
          </ac:spMkLst>
        </pc:spChg>
        <pc:spChg chg="add del mod">
          <ac:chgData name="Mao Xiaoyu" userId="585946029c31b2d1" providerId="LiveId" clId="{54772927-F846-4BD6-9219-4A87A5822B05}" dt="2022-11-27T18:35:38.642" v="4203" actId="478"/>
          <ac:spMkLst>
            <pc:docMk/>
            <pc:sldMk cId="3555248274" sldId="668"/>
            <ac:spMk id="34" creationId="{3059EFD3-84C7-A509-24FD-BC5216EDD6B3}"/>
          </ac:spMkLst>
        </pc:spChg>
        <pc:spChg chg="add del mod">
          <ac:chgData name="Mao Xiaoyu" userId="585946029c31b2d1" providerId="LiveId" clId="{54772927-F846-4BD6-9219-4A87A5822B05}" dt="2022-11-27T18:35:38.642" v="4203" actId="478"/>
          <ac:spMkLst>
            <pc:docMk/>
            <pc:sldMk cId="3555248274" sldId="668"/>
            <ac:spMk id="35" creationId="{55C6211B-31D2-1501-497A-3DA34B0DB606}"/>
          </ac:spMkLst>
        </pc:spChg>
        <pc:spChg chg="add del mod">
          <ac:chgData name="Mao Xiaoyu" userId="585946029c31b2d1" providerId="LiveId" clId="{54772927-F846-4BD6-9219-4A87A5822B05}" dt="2022-11-27T18:35:38.642" v="4203" actId="478"/>
          <ac:spMkLst>
            <pc:docMk/>
            <pc:sldMk cId="3555248274" sldId="668"/>
            <ac:spMk id="36" creationId="{0002DF30-74FF-C2C0-D571-A881A161BB81}"/>
          </ac:spMkLst>
        </pc:spChg>
        <pc:spChg chg="add mod">
          <ac:chgData name="Mao Xiaoyu" userId="585946029c31b2d1" providerId="LiveId" clId="{54772927-F846-4BD6-9219-4A87A5822B05}" dt="2022-11-27T18:40:48.638" v="4507" actId="20577"/>
          <ac:spMkLst>
            <pc:docMk/>
            <pc:sldMk cId="3555248274" sldId="668"/>
            <ac:spMk id="37" creationId="{CAF15CBA-9B71-2893-B160-D8AB533FE500}"/>
          </ac:spMkLst>
        </pc:spChg>
        <pc:spChg chg="add mod">
          <ac:chgData name="Mao Xiaoyu" userId="585946029c31b2d1" providerId="LiveId" clId="{54772927-F846-4BD6-9219-4A87A5822B05}" dt="2022-11-27T19:31:03.840" v="6601" actId="207"/>
          <ac:spMkLst>
            <pc:docMk/>
            <pc:sldMk cId="3555248274" sldId="668"/>
            <ac:spMk id="38" creationId="{DBE85451-20FC-61DF-A9CA-7299A60DFF1F}"/>
          </ac:spMkLst>
        </pc:spChg>
        <pc:spChg chg="add mod">
          <ac:chgData name="Mao Xiaoyu" userId="585946029c31b2d1" providerId="LiveId" clId="{54772927-F846-4BD6-9219-4A87A5822B05}" dt="2022-11-27T19:44:33.563" v="6850" actId="1076"/>
          <ac:spMkLst>
            <pc:docMk/>
            <pc:sldMk cId="3555248274" sldId="668"/>
            <ac:spMk id="39" creationId="{FE4C1DAF-0FCD-DFF0-E30F-4A4C96893F10}"/>
          </ac:spMkLst>
        </pc:spChg>
        <pc:grpChg chg="add mod">
          <ac:chgData name="Mao Xiaoyu" userId="585946029c31b2d1" providerId="LiveId" clId="{54772927-F846-4BD6-9219-4A87A5822B05}" dt="2022-11-27T18:28:28.714" v="4144" actId="1076"/>
          <ac:grpSpMkLst>
            <pc:docMk/>
            <pc:sldMk cId="3555248274" sldId="668"/>
            <ac:grpSpMk id="6" creationId="{D296C714-6611-114F-3FBA-A7CFE2796585}"/>
          </ac:grpSpMkLst>
        </pc:grpChg>
        <pc:cxnChg chg="mod">
          <ac:chgData name="Mao Xiaoyu" userId="585946029c31b2d1" providerId="LiveId" clId="{54772927-F846-4BD6-9219-4A87A5822B05}" dt="2022-11-27T18:17:02.188" v="3755"/>
          <ac:cxnSpMkLst>
            <pc:docMk/>
            <pc:sldMk cId="3555248274" sldId="668"/>
            <ac:cxnSpMk id="8" creationId="{BCAAA691-7901-8B83-C37F-994627B20F64}"/>
          </ac:cxnSpMkLst>
        </pc:cxnChg>
        <pc:cxnChg chg="mod">
          <ac:chgData name="Mao Xiaoyu" userId="585946029c31b2d1" providerId="LiveId" clId="{54772927-F846-4BD6-9219-4A87A5822B05}" dt="2022-11-27T18:17:02.188" v="3755"/>
          <ac:cxnSpMkLst>
            <pc:docMk/>
            <pc:sldMk cId="3555248274" sldId="668"/>
            <ac:cxnSpMk id="9" creationId="{FA9122EB-73B2-F453-C497-48894FC27221}"/>
          </ac:cxnSpMkLst>
        </pc:cxnChg>
      </pc:sldChg>
      <pc:sldChg chg="addSp delSp modSp new mod">
        <pc:chgData name="Mao Xiaoyu" userId="585946029c31b2d1" providerId="LiveId" clId="{54772927-F846-4BD6-9219-4A87A5822B05}" dt="2022-12-05T23:51:58.056" v="26208" actId="207"/>
        <pc:sldMkLst>
          <pc:docMk/>
          <pc:sldMk cId="3699350160" sldId="669"/>
        </pc:sldMkLst>
        <pc:spChg chg="add mod">
          <ac:chgData name="Mao Xiaoyu" userId="585946029c31b2d1" providerId="LiveId" clId="{54772927-F846-4BD6-9219-4A87A5822B05}" dt="2022-11-27T18:57:22.528" v="5157" actId="20577"/>
          <ac:spMkLst>
            <pc:docMk/>
            <pc:sldMk cId="3699350160" sldId="669"/>
            <ac:spMk id="3" creationId="{0E0BAA51-0B6D-D421-2552-15B050BB358E}"/>
          </ac:spMkLst>
        </pc:spChg>
        <pc:spChg chg="add mod">
          <ac:chgData name="Mao Xiaoyu" userId="585946029c31b2d1" providerId="LiveId" clId="{54772927-F846-4BD6-9219-4A87A5822B05}" dt="2022-12-05T23:51:58.056" v="26208" actId="207"/>
          <ac:spMkLst>
            <pc:docMk/>
            <pc:sldMk cId="3699350160" sldId="669"/>
            <ac:spMk id="4" creationId="{EB7F7EEB-8AF8-12BC-BAE5-DB3719C106C5}"/>
          </ac:spMkLst>
        </pc:spChg>
        <pc:spChg chg="add mod">
          <ac:chgData name="Mao Xiaoyu" userId="585946029c31b2d1" providerId="LiveId" clId="{54772927-F846-4BD6-9219-4A87A5822B05}" dt="2022-11-27T19:16:25.381" v="5778" actId="21"/>
          <ac:spMkLst>
            <pc:docMk/>
            <pc:sldMk cId="3699350160" sldId="669"/>
            <ac:spMk id="5" creationId="{F6A4C2D7-8C18-42C9-913F-DD726E2C9896}"/>
          </ac:spMkLst>
        </pc:spChg>
        <pc:spChg chg="add mod">
          <ac:chgData name="Mao Xiaoyu" userId="585946029c31b2d1" providerId="LiveId" clId="{54772927-F846-4BD6-9219-4A87A5822B05}" dt="2022-11-27T19:16:33.147" v="5782" actId="21"/>
          <ac:spMkLst>
            <pc:docMk/>
            <pc:sldMk cId="3699350160" sldId="669"/>
            <ac:spMk id="6" creationId="{2B98B29F-62C6-9B14-0108-E81E6995F239}"/>
          </ac:spMkLst>
        </pc:spChg>
        <pc:spChg chg="add mod">
          <ac:chgData name="Mao Xiaoyu" userId="585946029c31b2d1" providerId="LiveId" clId="{54772927-F846-4BD6-9219-4A87A5822B05}" dt="2022-11-27T22:02:13.445" v="11228" actId="207"/>
          <ac:spMkLst>
            <pc:docMk/>
            <pc:sldMk cId="3699350160" sldId="669"/>
            <ac:spMk id="7" creationId="{D664B88F-F0F0-5D88-08D0-4CEC36AF09C2}"/>
          </ac:spMkLst>
        </pc:spChg>
        <pc:spChg chg="add del mod">
          <ac:chgData name="Mao Xiaoyu" userId="585946029c31b2d1" providerId="LiveId" clId="{54772927-F846-4BD6-9219-4A87A5822B05}" dt="2022-11-27T19:01:33.619" v="5284" actId="478"/>
          <ac:spMkLst>
            <pc:docMk/>
            <pc:sldMk cId="3699350160" sldId="669"/>
            <ac:spMk id="8" creationId="{89D4C448-2C80-FFBB-3D0C-BD4D0FCC3636}"/>
          </ac:spMkLst>
        </pc:spChg>
        <pc:spChg chg="add mod">
          <ac:chgData name="Mao Xiaoyu" userId="585946029c31b2d1" providerId="LiveId" clId="{54772927-F846-4BD6-9219-4A87A5822B05}" dt="2022-11-27T21:42:24.913" v="10850" actId="20577"/>
          <ac:spMkLst>
            <pc:docMk/>
            <pc:sldMk cId="3699350160" sldId="669"/>
            <ac:spMk id="9" creationId="{DD2E4A49-DE6E-2137-182F-0DFB1EE81B73}"/>
          </ac:spMkLst>
        </pc:spChg>
        <pc:spChg chg="add mod">
          <ac:chgData name="Mao Xiaoyu" userId="585946029c31b2d1" providerId="LiveId" clId="{54772927-F846-4BD6-9219-4A87A5822B05}" dt="2022-11-27T22:15:05.654" v="11436" actId="207"/>
          <ac:spMkLst>
            <pc:docMk/>
            <pc:sldMk cId="3699350160" sldId="669"/>
            <ac:spMk id="10" creationId="{AE42B059-A863-733B-0476-C3E035BB08A4}"/>
          </ac:spMkLst>
        </pc:spChg>
        <pc:spChg chg="add mod">
          <ac:chgData name="Mao Xiaoyu" userId="585946029c31b2d1" providerId="LiveId" clId="{54772927-F846-4BD6-9219-4A87A5822B05}" dt="2022-11-27T22:15:12.777" v="11438" actId="207"/>
          <ac:spMkLst>
            <pc:docMk/>
            <pc:sldMk cId="3699350160" sldId="669"/>
            <ac:spMk id="11" creationId="{84181510-952F-3571-51CD-2CC6B0CF63BB}"/>
          </ac:spMkLst>
        </pc:spChg>
        <pc:spChg chg="add del mod">
          <ac:chgData name="Mao Xiaoyu" userId="585946029c31b2d1" providerId="LiveId" clId="{54772927-F846-4BD6-9219-4A87A5822B05}" dt="2022-11-27T19:09:44.481" v="5583" actId="21"/>
          <ac:spMkLst>
            <pc:docMk/>
            <pc:sldMk cId="3699350160" sldId="669"/>
            <ac:spMk id="12" creationId="{CCF14841-8B34-5CE2-C04E-DB27F5DADB92}"/>
          </ac:spMkLst>
        </pc:spChg>
        <pc:spChg chg="add del mod">
          <ac:chgData name="Mao Xiaoyu" userId="585946029c31b2d1" providerId="LiveId" clId="{54772927-F846-4BD6-9219-4A87A5822B05}" dt="2022-11-27T19:09:44.481" v="5583" actId="21"/>
          <ac:spMkLst>
            <pc:docMk/>
            <pc:sldMk cId="3699350160" sldId="669"/>
            <ac:spMk id="14" creationId="{6F760748-4883-AC80-ED88-2A5950A05C9F}"/>
          </ac:spMkLst>
        </pc:spChg>
        <pc:spChg chg="add del mod">
          <ac:chgData name="Mao Xiaoyu" userId="585946029c31b2d1" providerId="LiveId" clId="{54772927-F846-4BD6-9219-4A87A5822B05}" dt="2022-11-27T19:08:47.089" v="5571" actId="478"/>
          <ac:spMkLst>
            <pc:docMk/>
            <pc:sldMk cId="3699350160" sldId="669"/>
            <ac:spMk id="15" creationId="{9F1BE34C-199E-DF70-EC59-E75CD875E75C}"/>
          </ac:spMkLst>
        </pc:spChg>
        <pc:spChg chg="add del mod">
          <ac:chgData name="Mao Xiaoyu" userId="585946029c31b2d1" providerId="LiveId" clId="{54772927-F846-4BD6-9219-4A87A5822B05}" dt="2022-11-27T19:09:44.481" v="5583" actId="21"/>
          <ac:spMkLst>
            <pc:docMk/>
            <pc:sldMk cId="3699350160" sldId="669"/>
            <ac:spMk id="17" creationId="{3310F81F-863A-CD01-BC60-70D49A4C1B65}"/>
          </ac:spMkLst>
        </pc:spChg>
        <pc:spChg chg="add mod">
          <ac:chgData name="Mao Xiaoyu" userId="585946029c31b2d1" providerId="LiveId" clId="{54772927-F846-4BD6-9219-4A87A5822B05}" dt="2022-11-27T19:09:59.354" v="5588"/>
          <ac:spMkLst>
            <pc:docMk/>
            <pc:sldMk cId="3699350160" sldId="669"/>
            <ac:spMk id="18" creationId="{A3DBD278-B6BF-2058-555D-FAF52D4133F2}"/>
          </ac:spMkLst>
        </pc:spChg>
        <pc:spChg chg="add mod">
          <ac:chgData name="Mao Xiaoyu" userId="585946029c31b2d1" providerId="LiveId" clId="{54772927-F846-4BD6-9219-4A87A5822B05}" dt="2022-11-27T19:10:16.092" v="5597" actId="1076"/>
          <ac:spMkLst>
            <pc:docMk/>
            <pc:sldMk cId="3699350160" sldId="669"/>
            <ac:spMk id="19" creationId="{79D814A4-3182-895C-532B-EED8F69FC5F3}"/>
          </ac:spMkLst>
        </pc:spChg>
        <pc:spChg chg="add mod">
          <ac:chgData name="Mao Xiaoyu" userId="585946029c31b2d1" providerId="LiveId" clId="{54772927-F846-4BD6-9219-4A87A5822B05}" dt="2022-11-27T19:12:13.091" v="5641" actId="1076"/>
          <ac:spMkLst>
            <pc:docMk/>
            <pc:sldMk cId="3699350160" sldId="669"/>
            <ac:spMk id="21" creationId="{BA7ECDF3-D693-C43A-5547-8C6A6C2F2836}"/>
          </ac:spMkLst>
        </pc:spChg>
        <pc:spChg chg="add mod">
          <ac:chgData name="Mao Xiaoyu" userId="585946029c31b2d1" providerId="LiveId" clId="{54772927-F846-4BD6-9219-4A87A5822B05}" dt="2022-11-27T19:12:26.416" v="5643" actId="1076"/>
          <ac:spMkLst>
            <pc:docMk/>
            <pc:sldMk cId="3699350160" sldId="669"/>
            <ac:spMk id="22" creationId="{F5BE6C7A-1238-1E82-B43D-4C6AAC67E8D2}"/>
          </ac:spMkLst>
        </pc:spChg>
        <pc:spChg chg="add mod">
          <ac:chgData name="Mao Xiaoyu" userId="585946029c31b2d1" providerId="LiveId" clId="{54772927-F846-4BD6-9219-4A87A5822B05}" dt="2022-11-27T19:12:39.447" v="5653" actId="20577"/>
          <ac:spMkLst>
            <pc:docMk/>
            <pc:sldMk cId="3699350160" sldId="669"/>
            <ac:spMk id="23" creationId="{A0F5528B-A320-51F9-B54B-093C74F6D84B}"/>
          </ac:spMkLst>
        </pc:spChg>
        <pc:spChg chg="add del mod">
          <ac:chgData name="Mao Xiaoyu" userId="585946029c31b2d1" providerId="LiveId" clId="{54772927-F846-4BD6-9219-4A87A5822B05}" dt="2022-11-27T19:13:23.282" v="5671" actId="21"/>
          <ac:spMkLst>
            <pc:docMk/>
            <pc:sldMk cId="3699350160" sldId="669"/>
            <ac:spMk id="24" creationId="{128F51A6-A429-FD51-841F-17CFEC5592F3}"/>
          </ac:spMkLst>
        </pc:spChg>
        <pc:spChg chg="add mod">
          <ac:chgData name="Mao Xiaoyu" userId="585946029c31b2d1" providerId="LiveId" clId="{54772927-F846-4BD6-9219-4A87A5822B05}" dt="2022-11-27T19:12:54.633" v="5657" actId="1076"/>
          <ac:spMkLst>
            <pc:docMk/>
            <pc:sldMk cId="3699350160" sldId="669"/>
            <ac:spMk id="25" creationId="{88949DCE-A7B3-6299-BEB0-0F7D2A4B2744}"/>
          </ac:spMkLst>
        </pc:spChg>
        <pc:spChg chg="add mod">
          <ac:chgData name="Mao Xiaoyu" userId="585946029c31b2d1" providerId="LiveId" clId="{54772927-F846-4BD6-9219-4A87A5822B05}" dt="2022-11-27T21:42:12.574" v="10840" actId="20577"/>
          <ac:spMkLst>
            <pc:docMk/>
            <pc:sldMk cId="3699350160" sldId="669"/>
            <ac:spMk id="27" creationId="{F989D933-8FF8-AF9B-002F-A8783029F255}"/>
          </ac:spMkLst>
        </pc:spChg>
        <pc:spChg chg="add mod">
          <ac:chgData name="Mao Xiaoyu" userId="585946029c31b2d1" providerId="LiveId" clId="{54772927-F846-4BD6-9219-4A87A5822B05}" dt="2022-11-27T21:42:14.499" v="10842" actId="20577"/>
          <ac:spMkLst>
            <pc:docMk/>
            <pc:sldMk cId="3699350160" sldId="669"/>
            <ac:spMk id="29" creationId="{CDCD38A3-245C-A151-D590-A42C8BB6A1EF}"/>
          </ac:spMkLst>
        </pc:spChg>
        <pc:spChg chg="add mod">
          <ac:chgData name="Mao Xiaoyu" userId="585946029c31b2d1" providerId="LiveId" clId="{54772927-F846-4BD6-9219-4A87A5822B05}" dt="2022-11-27T21:42:16.452" v="10844" actId="20577"/>
          <ac:spMkLst>
            <pc:docMk/>
            <pc:sldMk cId="3699350160" sldId="669"/>
            <ac:spMk id="30" creationId="{0440BD9D-6DA2-EA24-1F82-F6531EB9A630}"/>
          </ac:spMkLst>
        </pc:spChg>
        <pc:spChg chg="add mod">
          <ac:chgData name="Mao Xiaoyu" userId="585946029c31b2d1" providerId="LiveId" clId="{54772927-F846-4BD6-9219-4A87A5822B05}" dt="2022-11-27T21:42:18.549" v="10846" actId="20577"/>
          <ac:spMkLst>
            <pc:docMk/>
            <pc:sldMk cId="3699350160" sldId="669"/>
            <ac:spMk id="31" creationId="{2F4C4CD5-9B09-FAA3-46F0-A8F83E1FE909}"/>
          </ac:spMkLst>
        </pc:spChg>
      </pc:sldChg>
      <pc:sldChg chg="addSp delSp modSp new mod">
        <pc:chgData name="Mao Xiaoyu" userId="585946029c31b2d1" providerId="LiveId" clId="{54772927-F846-4BD6-9219-4A87A5822B05}" dt="2022-11-29T05:05:08.218" v="23160" actId="20577"/>
        <pc:sldMkLst>
          <pc:docMk/>
          <pc:sldMk cId="2127004946" sldId="670"/>
        </pc:sldMkLst>
        <pc:spChg chg="mod">
          <ac:chgData name="Mao Xiaoyu" userId="585946029c31b2d1" providerId="LiveId" clId="{54772927-F846-4BD6-9219-4A87A5822B05}" dt="2022-11-27T21:55:17.915" v="11063" actId="404"/>
          <ac:spMkLst>
            <pc:docMk/>
            <pc:sldMk cId="2127004946" sldId="670"/>
            <ac:spMk id="2" creationId="{506FC98A-8C29-001A-3076-38B10B973169}"/>
          </ac:spMkLst>
        </pc:spChg>
        <pc:spChg chg="add mod">
          <ac:chgData name="Mao Xiaoyu" userId="585946029c31b2d1" providerId="LiveId" clId="{54772927-F846-4BD6-9219-4A87A5822B05}" dt="2022-11-27T18:37:26.473" v="4271" actId="20577"/>
          <ac:spMkLst>
            <pc:docMk/>
            <pc:sldMk cId="2127004946" sldId="670"/>
            <ac:spMk id="3" creationId="{A4D84D35-AC55-C01D-5A89-CD68B7A4F3C2}"/>
          </ac:spMkLst>
        </pc:spChg>
        <pc:spChg chg="add mod">
          <ac:chgData name="Mao Xiaoyu" userId="585946029c31b2d1" providerId="LiveId" clId="{54772927-F846-4BD6-9219-4A87A5822B05}" dt="2022-11-27T21:55:17.915" v="11063" actId="404"/>
          <ac:spMkLst>
            <pc:docMk/>
            <pc:sldMk cId="2127004946" sldId="670"/>
            <ac:spMk id="4" creationId="{5EF67D1E-3E1F-91FD-A830-B6A250621962}"/>
          </ac:spMkLst>
        </pc:spChg>
        <pc:spChg chg="add mod">
          <ac:chgData name="Mao Xiaoyu" userId="585946029c31b2d1" providerId="LiveId" clId="{54772927-F846-4BD6-9219-4A87A5822B05}" dt="2022-11-27T21:57:43.043" v="11127" actId="1076"/>
          <ac:spMkLst>
            <pc:docMk/>
            <pc:sldMk cId="2127004946" sldId="670"/>
            <ac:spMk id="5" creationId="{C40ECF08-70A0-F450-F274-1604F5A7EC9C}"/>
          </ac:spMkLst>
        </pc:spChg>
        <pc:spChg chg="add mod">
          <ac:chgData name="Mao Xiaoyu" userId="585946029c31b2d1" providerId="LiveId" clId="{54772927-F846-4BD6-9219-4A87A5822B05}" dt="2022-11-27T21:57:47.618" v="11128" actId="1076"/>
          <ac:spMkLst>
            <pc:docMk/>
            <pc:sldMk cId="2127004946" sldId="670"/>
            <ac:spMk id="6" creationId="{51681302-D783-4AF0-DBAC-B514CC91B6EE}"/>
          </ac:spMkLst>
        </pc:spChg>
        <pc:spChg chg="add mod">
          <ac:chgData name="Mao Xiaoyu" userId="585946029c31b2d1" providerId="LiveId" clId="{54772927-F846-4BD6-9219-4A87A5822B05}" dt="2022-11-27T22:10:30.735" v="11392" actId="20577"/>
          <ac:spMkLst>
            <pc:docMk/>
            <pc:sldMk cId="2127004946" sldId="670"/>
            <ac:spMk id="8" creationId="{7D9B991E-3FC4-A873-E0A6-7FFFDA50CD74}"/>
          </ac:spMkLst>
        </pc:spChg>
        <pc:spChg chg="add mod">
          <ac:chgData name="Mao Xiaoyu" userId="585946029c31b2d1" providerId="LiveId" clId="{54772927-F846-4BD6-9219-4A87A5822B05}" dt="2022-11-27T21:57:54.063" v="11129" actId="1076"/>
          <ac:spMkLst>
            <pc:docMk/>
            <pc:sldMk cId="2127004946" sldId="670"/>
            <ac:spMk id="9" creationId="{08FDD172-D49B-0191-D262-42E42E230640}"/>
          </ac:spMkLst>
        </pc:spChg>
        <pc:spChg chg="add mod">
          <ac:chgData name="Mao Xiaoyu" userId="585946029c31b2d1" providerId="LiveId" clId="{54772927-F846-4BD6-9219-4A87A5822B05}" dt="2022-11-27T22:10:36.732" v="11395" actId="20577"/>
          <ac:spMkLst>
            <pc:docMk/>
            <pc:sldMk cId="2127004946" sldId="670"/>
            <ac:spMk id="11" creationId="{C6150B7A-6126-8071-E01E-39C7A34C173E}"/>
          </ac:spMkLst>
        </pc:spChg>
        <pc:spChg chg="add mod">
          <ac:chgData name="Mao Xiaoyu" userId="585946029c31b2d1" providerId="LiveId" clId="{54772927-F846-4BD6-9219-4A87A5822B05}" dt="2022-11-27T21:58:02.342" v="11132" actId="1076"/>
          <ac:spMkLst>
            <pc:docMk/>
            <pc:sldMk cId="2127004946" sldId="670"/>
            <ac:spMk id="12" creationId="{0C994F04-0D51-9468-0768-CEF424546719}"/>
          </ac:spMkLst>
        </pc:spChg>
        <pc:spChg chg="add mod">
          <ac:chgData name="Mao Xiaoyu" userId="585946029c31b2d1" providerId="LiveId" clId="{54772927-F846-4BD6-9219-4A87A5822B05}" dt="2022-11-27T21:55:24.328" v="11064" actId="1076"/>
          <ac:spMkLst>
            <pc:docMk/>
            <pc:sldMk cId="2127004946" sldId="670"/>
            <ac:spMk id="13" creationId="{AAED155A-DDD7-6581-7609-2C90BC1185EA}"/>
          </ac:spMkLst>
        </pc:spChg>
        <pc:spChg chg="add mod">
          <ac:chgData name="Mao Xiaoyu" userId="585946029c31b2d1" providerId="LiveId" clId="{54772927-F846-4BD6-9219-4A87A5822B05}" dt="2022-11-27T22:10:13.152" v="11381" actId="1076"/>
          <ac:spMkLst>
            <pc:docMk/>
            <pc:sldMk cId="2127004946" sldId="670"/>
            <ac:spMk id="14" creationId="{43400A2D-D48B-3E1B-47C4-8C5661E0FB32}"/>
          </ac:spMkLst>
        </pc:spChg>
        <pc:spChg chg="add mod">
          <ac:chgData name="Mao Xiaoyu" userId="585946029c31b2d1" providerId="LiveId" clId="{54772927-F846-4BD6-9219-4A87A5822B05}" dt="2022-11-27T22:19:10.579" v="11476" actId="20577"/>
          <ac:spMkLst>
            <pc:docMk/>
            <pc:sldMk cId="2127004946" sldId="670"/>
            <ac:spMk id="16" creationId="{4ADD0A6B-7FDA-2070-7D71-579397E6C936}"/>
          </ac:spMkLst>
        </pc:spChg>
        <pc:spChg chg="add mod">
          <ac:chgData name="Mao Xiaoyu" userId="585946029c31b2d1" providerId="LiveId" clId="{54772927-F846-4BD6-9219-4A87A5822B05}" dt="2022-11-29T05:05:08.218" v="23160" actId="20577"/>
          <ac:spMkLst>
            <pc:docMk/>
            <pc:sldMk cId="2127004946" sldId="670"/>
            <ac:spMk id="17" creationId="{0A08E9B8-6A1E-97E3-9A09-47F5FC55E4E3}"/>
          </ac:spMkLst>
        </pc:spChg>
        <pc:spChg chg="add mod">
          <ac:chgData name="Mao Xiaoyu" userId="585946029c31b2d1" providerId="LiveId" clId="{54772927-F846-4BD6-9219-4A87A5822B05}" dt="2022-11-27T21:55:17.915" v="11063" actId="404"/>
          <ac:spMkLst>
            <pc:docMk/>
            <pc:sldMk cId="2127004946" sldId="670"/>
            <ac:spMk id="18" creationId="{58B82E8E-DACC-2517-097C-85F74E09C897}"/>
          </ac:spMkLst>
        </pc:spChg>
        <pc:spChg chg="add del mod">
          <ac:chgData name="Mao Xiaoyu" userId="585946029c31b2d1" providerId="LiveId" clId="{54772927-F846-4BD6-9219-4A87A5822B05}" dt="2022-11-27T21:58:53.986" v="11171" actId="478"/>
          <ac:spMkLst>
            <pc:docMk/>
            <pc:sldMk cId="2127004946" sldId="670"/>
            <ac:spMk id="19" creationId="{8A3B8577-87DB-E1F9-C9A0-FE72177A87A8}"/>
          </ac:spMkLst>
        </pc:spChg>
        <pc:spChg chg="add mod">
          <ac:chgData name="Mao Xiaoyu" userId="585946029c31b2d1" providerId="LiveId" clId="{54772927-F846-4BD6-9219-4A87A5822B05}" dt="2022-11-27T21:59:56.835" v="11203" actId="1076"/>
          <ac:spMkLst>
            <pc:docMk/>
            <pc:sldMk cId="2127004946" sldId="670"/>
            <ac:spMk id="20" creationId="{B835BC5B-E6AF-8379-1A8C-D20F2DFE98DD}"/>
          </ac:spMkLst>
        </pc:spChg>
        <pc:spChg chg="add mod">
          <ac:chgData name="Mao Xiaoyu" userId="585946029c31b2d1" providerId="LiveId" clId="{54772927-F846-4BD6-9219-4A87A5822B05}" dt="2022-11-27T22:19:04.668" v="11473" actId="20577"/>
          <ac:spMkLst>
            <pc:docMk/>
            <pc:sldMk cId="2127004946" sldId="670"/>
            <ac:spMk id="22" creationId="{982490E5-486C-C112-2A72-FC80A784D939}"/>
          </ac:spMkLst>
        </pc:spChg>
        <pc:spChg chg="add mod">
          <ac:chgData name="Mao Xiaoyu" userId="585946029c31b2d1" providerId="LiveId" clId="{54772927-F846-4BD6-9219-4A87A5822B05}" dt="2022-11-27T21:58:19.425" v="11153" actId="20577"/>
          <ac:spMkLst>
            <pc:docMk/>
            <pc:sldMk cId="2127004946" sldId="670"/>
            <ac:spMk id="23" creationId="{165226AF-CA57-4935-3442-45A486002287}"/>
          </ac:spMkLst>
        </pc:spChg>
        <pc:spChg chg="add mod">
          <ac:chgData name="Mao Xiaoyu" userId="585946029c31b2d1" providerId="LiveId" clId="{54772927-F846-4BD6-9219-4A87A5822B05}" dt="2022-11-27T21:59:24.716" v="11192" actId="14100"/>
          <ac:spMkLst>
            <pc:docMk/>
            <pc:sldMk cId="2127004946" sldId="670"/>
            <ac:spMk id="24" creationId="{62800C5C-0DD2-F39A-05E9-A593AF1BF0C5}"/>
          </ac:spMkLst>
        </pc:spChg>
        <pc:spChg chg="add mod">
          <ac:chgData name="Mao Xiaoyu" userId="585946029c31b2d1" providerId="LiveId" clId="{54772927-F846-4BD6-9219-4A87A5822B05}" dt="2022-11-29T05:03:17.342" v="23135" actId="20577"/>
          <ac:spMkLst>
            <pc:docMk/>
            <pc:sldMk cId="2127004946" sldId="670"/>
            <ac:spMk id="25" creationId="{D76C600C-F2D1-CB4F-5CE6-5ECB6CA2237F}"/>
          </ac:spMkLst>
        </pc:spChg>
        <pc:spChg chg="add mod">
          <ac:chgData name="Mao Xiaoyu" userId="585946029c31b2d1" providerId="LiveId" clId="{54772927-F846-4BD6-9219-4A87A5822B05}" dt="2022-11-27T22:00:29.855" v="11206" actId="14100"/>
          <ac:spMkLst>
            <pc:docMk/>
            <pc:sldMk cId="2127004946" sldId="670"/>
            <ac:spMk id="26" creationId="{28EDD0DE-BFA0-2324-863A-FF15B104201F}"/>
          </ac:spMkLst>
        </pc:spChg>
      </pc:sldChg>
      <pc:sldChg chg="addSp delSp modSp new mod">
        <pc:chgData name="Mao Xiaoyu" userId="585946029c31b2d1" providerId="LiveId" clId="{54772927-F846-4BD6-9219-4A87A5822B05}" dt="2022-12-05T23:52:24.352" v="26212" actId="207"/>
        <pc:sldMkLst>
          <pc:docMk/>
          <pc:sldMk cId="348673613" sldId="671"/>
        </pc:sldMkLst>
        <pc:spChg chg="add del mod">
          <ac:chgData name="Mao Xiaoyu" userId="585946029c31b2d1" providerId="LiveId" clId="{54772927-F846-4BD6-9219-4A87A5822B05}" dt="2022-11-27T19:12:45.654" v="5654" actId="21"/>
          <ac:spMkLst>
            <pc:docMk/>
            <pc:sldMk cId="348673613" sldId="671"/>
            <ac:spMk id="3" creationId="{7D13405A-381F-BAE5-EC4D-D88690A6E3E3}"/>
          </ac:spMkLst>
        </pc:spChg>
        <pc:spChg chg="add del mod">
          <ac:chgData name="Mao Xiaoyu" userId="585946029c31b2d1" providerId="LiveId" clId="{54772927-F846-4BD6-9219-4A87A5822B05}" dt="2022-11-27T19:12:45.654" v="5654" actId="21"/>
          <ac:spMkLst>
            <pc:docMk/>
            <pc:sldMk cId="348673613" sldId="671"/>
            <ac:spMk id="4" creationId="{FCF3916E-088B-DD64-E4F3-7D9E5579C748}"/>
          </ac:spMkLst>
        </pc:spChg>
        <pc:spChg chg="add mod">
          <ac:chgData name="Mao Xiaoyu" userId="585946029c31b2d1" providerId="LiveId" clId="{54772927-F846-4BD6-9219-4A87A5822B05}" dt="2022-11-27T19:14:36.082" v="5706" actId="1076"/>
          <ac:spMkLst>
            <pc:docMk/>
            <pc:sldMk cId="348673613" sldId="671"/>
            <ac:spMk id="5" creationId="{33B40763-BBEA-EC95-E22C-103F915DD8DB}"/>
          </ac:spMkLst>
        </pc:spChg>
        <pc:spChg chg="add mod">
          <ac:chgData name="Mao Xiaoyu" userId="585946029c31b2d1" providerId="LiveId" clId="{54772927-F846-4BD6-9219-4A87A5822B05}" dt="2022-11-27T19:12:59.324" v="5658"/>
          <ac:spMkLst>
            <pc:docMk/>
            <pc:sldMk cId="348673613" sldId="671"/>
            <ac:spMk id="6" creationId="{7DF01CD1-9EE4-44E6-2365-13571961F056}"/>
          </ac:spMkLst>
        </pc:spChg>
        <pc:spChg chg="add mod">
          <ac:chgData name="Mao Xiaoyu" userId="585946029c31b2d1" providerId="LiveId" clId="{54772927-F846-4BD6-9219-4A87A5822B05}" dt="2022-11-27T21:42:29.299" v="10852" actId="20577"/>
          <ac:spMkLst>
            <pc:docMk/>
            <pc:sldMk cId="348673613" sldId="671"/>
            <ac:spMk id="7" creationId="{4009CF65-A4BA-B801-8D62-C39677CDAD71}"/>
          </ac:spMkLst>
        </pc:spChg>
        <pc:spChg chg="add mod">
          <ac:chgData name="Mao Xiaoyu" userId="585946029c31b2d1" providerId="LiveId" clId="{54772927-F846-4BD6-9219-4A87A5822B05}" dt="2022-12-05T23:52:20.886" v="26211" actId="207"/>
          <ac:spMkLst>
            <pc:docMk/>
            <pc:sldMk cId="348673613" sldId="671"/>
            <ac:spMk id="8" creationId="{6F20F8E6-1B2D-0F5E-A3D8-8B18A92A7F83}"/>
          </ac:spMkLst>
        </pc:spChg>
        <pc:spChg chg="add mod">
          <ac:chgData name="Mao Xiaoyu" userId="585946029c31b2d1" providerId="LiveId" clId="{54772927-F846-4BD6-9219-4A87A5822B05}" dt="2022-12-05T23:52:24.352" v="26212" actId="207"/>
          <ac:spMkLst>
            <pc:docMk/>
            <pc:sldMk cId="348673613" sldId="671"/>
            <ac:spMk id="9" creationId="{A81343F3-5761-0574-2258-5C25BBADCA63}"/>
          </ac:spMkLst>
        </pc:spChg>
        <pc:spChg chg="add mod">
          <ac:chgData name="Mao Xiaoyu" userId="585946029c31b2d1" providerId="LiveId" clId="{54772927-F846-4BD6-9219-4A87A5822B05}" dt="2022-11-27T21:42:34.324" v="10856" actId="20577"/>
          <ac:spMkLst>
            <pc:docMk/>
            <pc:sldMk cId="348673613" sldId="671"/>
            <ac:spMk id="10" creationId="{88F364AF-6AEA-4447-1F27-D36BAA17A089}"/>
          </ac:spMkLst>
        </pc:spChg>
        <pc:spChg chg="add mod">
          <ac:chgData name="Mao Xiaoyu" userId="585946029c31b2d1" providerId="LiveId" clId="{54772927-F846-4BD6-9219-4A87A5822B05}" dt="2022-11-27T21:42:31.812" v="10854" actId="20577"/>
          <ac:spMkLst>
            <pc:docMk/>
            <pc:sldMk cId="348673613" sldId="671"/>
            <ac:spMk id="11" creationId="{D304429A-E9E7-ABBB-6405-114817AB6121}"/>
          </ac:spMkLst>
        </pc:spChg>
        <pc:spChg chg="add mod">
          <ac:chgData name="Mao Xiaoyu" userId="585946029c31b2d1" providerId="LiveId" clId="{54772927-F846-4BD6-9219-4A87A5822B05}" dt="2022-11-27T21:42:39.905" v="10860" actId="20577"/>
          <ac:spMkLst>
            <pc:docMk/>
            <pc:sldMk cId="348673613" sldId="671"/>
            <ac:spMk id="12" creationId="{AB7EFBCA-8889-23DF-5D75-EC419BF091D3}"/>
          </ac:spMkLst>
        </pc:spChg>
        <pc:spChg chg="add mod">
          <ac:chgData name="Mao Xiaoyu" userId="585946029c31b2d1" providerId="LiveId" clId="{54772927-F846-4BD6-9219-4A87A5822B05}" dt="2022-11-27T19:22:57.539" v="5993" actId="1076"/>
          <ac:spMkLst>
            <pc:docMk/>
            <pc:sldMk cId="348673613" sldId="671"/>
            <ac:spMk id="13" creationId="{51E21BE3-F34C-48D8-29DC-E0D4516592E9}"/>
          </ac:spMkLst>
        </pc:spChg>
        <pc:spChg chg="add mod">
          <ac:chgData name="Mao Xiaoyu" userId="585946029c31b2d1" providerId="LiveId" clId="{54772927-F846-4BD6-9219-4A87A5822B05}" dt="2022-11-27T21:42:45.961" v="10864" actId="20577"/>
          <ac:spMkLst>
            <pc:docMk/>
            <pc:sldMk cId="348673613" sldId="671"/>
            <ac:spMk id="14" creationId="{F5FE6122-B485-D3D8-4B00-490033DD772A}"/>
          </ac:spMkLst>
        </pc:spChg>
        <pc:spChg chg="add mod">
          <ac:chgData name="Mao Xiaoyu" userId="585946029c31b2d1" providerId="LiveId" clId="{54772927-F846-4BD6-9219-4A87A5822B05}" dt="2022-11-27T21:42:52.302" v="10870" actId="20577"/>
          <ac:spMkLst>
            <pc:docMk/>
            <pc:sldMk cId="348673613" sldId="671"/>
            <ac:spMk id="15" creationId="{9FD29ADC-B1B3-9914-EEA1-A4FF3CF0F323}"/>
          </ac:spMkLst>
        </pc:spChg>
        <pc:spChg chg="add del mod">
          <ac:chgData name="Mao Xiaoyu" userId="585946029c31b2d1" providerId="LiveId" clId="{54772927-F846-4BD6-9219-4A87A5822B05}" dt="2022-11-27T19:26:08.865" v="6235"/>
          <ac:spMkLst>
            <pc:docMk/>
            <pc:sldMk cId="348673613" sldId="671"/>
            <ac:spMk id="16" creationId="{F0468C49-1D71-7E10-CA12-CBAE3AC8DCAE}"/>
          </ac:spMkLst>
        </pc:spChg>
        <pc:spChg chg="add del mod">
          <ac:chgData name="Mao Xiaoyu" userId="585946029c31b2d1" providerId="LiveId" clId="{54772927-F846-4BD6-9219-4A87A5822B05}" dt="2022-11-27T19:26:08.865" v="6235"/>
          <ac:spMkLst>
            <pc:docMk/>
            <pc:sldMk cId="348673613" sldId="671"/>
            <ac:spMk id="17" creationId="{46E8742B-6170-A7D3-A763-B36D71019ACC}"/>
          </ac:spMkLst>
        </pc:spChg>
        <pc:spChg chg="add del mod">
          <ac:chgData name="Mao Xiaoyu" userId="585946029c31b2d1" providerId="LiveId" clId="{54772927-F846-4BD6-9219-4A87A5822B05}" dt="2022-11-27T19:26:08.865" v="6235"/>
          <ac:spMkLst>
            <pc:docMk/>
            <pc:sldMk cId="348673613" sldId="671"/>
            <ac:spMk id="18" creationId="{749A6C51-E0E2-10B1-1B59-F73076EAFBBF}"/>
          </ac:spMkLst>
        </pc:spChg>
        <pc:spChg chg="add del mod">
          <ac:chgData name="Mao Xiaoyu" userId="585946029c31b2d1" providerId="LiveId" clId="{54772927-F846-4BD6-9219-4A87A5822B05}" dt="2022-11-27T19:26:08.446" v="6234"/>
          <ac:spMkLst>
            <pc:docMk/>
            <pc:sldMk cId="348673613" sldId="671"/>
            <ac:spMk id="19" creationId="{56D1D446-9713-FA8D-5F46-131E014B74AE}"/>
          </ac:spMkLst>
        </pc:spChg>
        <pc:spChg chg="add del mod">
          <ac:chgData name="Mao Xiaoyu" userId="585946029c31b2d1" providerId="LiveId" clId="{54772927-F846-4BD6-9219-4A87A5822B05}" dt="2022-11-27T19:26:08.446" v="6234"/>
          <ac:spMkLst>
            <pc:docMk/>
            <pc:sldMk cId="348673613" sldId="671"/>
            <ac:spMk id="20" creationId="{692FDC0C-0E97-00A5-99A5-27AF3E2E159A}"/>
          </ac:spMkLst>
        </pc:spChg>
        <pc:spChg chg="add del mod">
          <ac:chgData name="Mao Xiaoyu" userId="585946029c31b2d1" providerId="LiveId" clId="{54772927-F846-4BD6-9219-4A87A5822B05}" dt="2022-11-27T19:26:08.446" v="6234"/>
          <ac:spMkLst>
            <pc:docMk/>
            <pc:sldMk cId="348673613" sldId="671"/>
            <ac:spMk id="21" creationId="{F6864D72-E547-DB77-8BA3-B3112E7DE022}"/>
          </ac:spMkLst>
        </pc:spChg>
        <pc:spChg chg="add mod">
          <ac:chgData name="Mao Xiaoyu" userId="585946029c31b2d1" providerId="LiveId" clId="{54772927-F846-4BD6-9219-4A87A5822B05}" dt="2022-11-27T19:26:56.613" v="6258" actId="1076"/>
          <ac:spMkLst>
            <pc:docMk/>
            <pc:sldMk cId="348673613" sldId="671"/>
            <ac:spMk id="22" creationId="{B50D0DE9-2314-2E0B-D96F-8ACEC2B6D611}"/>
          </ac:spMkLst>
        </pc:spChg>
        <pc:spChg chg="add mod">
          <ac:chgData name="Mao Xiaoyu" userId="585946029c31b2d1" providerId="LiveId" clId="{54772927-F846-4BD6-9219-4A87A5822B05}" dt="2022-11-27T19:26:42.618" v="6255" actId="1076"/>
          <ac:spMkLst>
            <pc:docMk/>
            <pc:sldMk cId="348673613" sldId="671"/>
            <ac:spMk id="23" creationId="{C1ED30EB-1095-B474-FBD6-652A79936E2A}"/>
          </ac:spMkLst>
        </pc:spChg>
        <pc:spChg chg="add mod">
          <ac:chgData name="Mao Xiaoyu" userId="585946029c31b2d1" providerId="LiveId" clId="{54772927-F846-4BD6-9219-4A87A5822B05}" dt="2022-11-27T19:26:53.308" v="6257" actId="1076"/>
          <ac:spMkLst>
            <pc:docMk/>
            <pc:sldMk cId="348673613" sldId="671"/>
            <ac:spMk id="24" creationId="{7393E973-14AC-5CAD-447C-3B57FF0F999A}"/>
          </ac:spMkLst>
        </pc:spChg>
      </pc:sldChg>
      <pc:sldChg chg="addSp delSp modSp new mod">
        <pc:chgData name="Mao Xiaoyu" userId="585946029c31b2d1" providerId="LiveId" clId="{54772927-F846-4BD6-9219-4A87A5822B05}" dt="2022-11-27T21:43:03.542" v="10874" actId="20577"/>
        <pc:sldMkLst>
          <pc:docMk/>
          <pc:sldMk cId="1214152713" sldId="672"/>
        </pc:sldMkLst>
        <pc:spChg chg="add mod">
          <ac:chgData name="Mao Xiaoyu" userId="585946029c31b2d1" providerId="LiveId" clId="{54772927-F846-4BD6-9219-4A87A5822B05}" dt="2022-11-27T19:27:22.740" v="6260"/>
          <ac:spMkLst>
            <pc:docMk/>
            <pc:sldMk cId="1214152713" sldId="672"/>
            <ac:spMk id="3" creationId="{0436FED2-8F73-0B4D-FFC9-5E580781C0EA}"/>
          </ac:spMkLst>
        </pc:spChg>
        <pc:spChg chg="add mod">
          <ac:chgData name="Mao Xiaoyu" userId="585946029c31b2d1" providerId="LiveId" clId="{54772927-F846-4BD6-9219-4A87A5822B05}" dt="2022-11-27T21:43:00.418" v="10872" actId="20577"/>
          <ac:spMkLst>
            <pc:docMk/>
            <pc:sldMk cId="1214152713" sldId="672"/>
            <ac:spMk id="4" creationId="{46A49572-E6A2-D10C-0191-85CE1C5B4EB5}"/>
          </ac:spMkLst>
        </pc:spChg>
        <pc:spChg chg="add del mod">
          <ac:chgData name="Mao Xiaoyu" userId="585946029c31b2d1" providerId="LiveId" clId="{54772927-F846-4BD6-9219-4A87A5822B05}" dt="2022-11-27T20:19:31.053" v="8536" actId="478"/>
          <ac:spMkLst>
            <pc:docMk/>
            <pc:sldMk cId="1214152713" sldId="672"/>
            <ac:spMk id="5" creationId="{5FDE11E2-B592-4126-B15B-A9CAB3168D01}"/>
          </ac:spMkLst>
        </pc:spChg>
        <pc:spChg chg="add mod">
          <ac:chgData name="Mao Xiaoyu" userId="585946029c31b2d1" providerId="LiveId" clId="{54772927-F846-4BD6-9219-4A87A5822B05}" dt="2022-11-27T21:43:03.542" v="10874" actId="20577"/>
          <ac:spMkLst>
            <pc:docMk/>
            <pc:sldMk cId="1214152713" sldId="672"/>
            <ac:spMk id="6" creationId="{309715DF-D348-2630-5AFD-CD8D5EFC870A}"/>
          </ac:spMkLst>
        </pc:spChg>
        <pc:spChg chg="add mod">
          <ac:chgData name="Mao Xiaoyu" userId="585946029c31b2d1" providerId="LiveId" clId="{54772927-F846-4BD6-9219-4A87A5822B05}" dt="2022-11-27T21:31:50.275" v="10448" actId="1076"/>
          <ac:spMkLst>
            <pc:docMk/>
            <pc:sldMk cId="1214152713" sldId="672"/>
            <ac:spMk id="7" creationId="{99455094-A8CE-2CBC-7BC7-3DC94A42A82A}"/>
          </ac:spMkLst>
        </pc:spChg>
        <pc:spChg chg="add del mod">
          <ac:chgData name="Mao Xiaoyu" userId="585946029c31b2d1" providerId="LiveId" clId="{54772927-F846-4BD6-9219-4A87A5822B05}" dt="2022-11-27T19:38:11.452" v="6685" actId="21"/>
          <ac:spMkLst>
            <pc:docMk/>
            <pc:sldMk cId="1214152713" sldId="672"/>
            <ac:spMk id="8" creationId="{B60C7B4F-E4D4-8852-6EED-21C51F0848BD}"/>
          </ac:spMkLst>
        </pc:spChg>
        <pc:spChg chg="add del mod">
          <ac:chgData name="Mao Xiaoyu" userId="585946029c31b2d1" providerId="LiveId" clId="{54772927-F846-4BD6-9219-4A87A5822B05}" dt="2022-11-27T19:38:11.452" v="6685" actId="21"/>
          <ac:spMkLst>
            <pc:docMk/>
            <pc:sldMk cId="1214152713" sldId="672"/>
            <ac:spMk id="9" creationId="{28E60C2A-D95C-78F3-853D-4700367B93E7}"/>
          </ac:spMkLst>
        </pc:spChg>
        <pc:spChg chg="add del mod">
          <ac:chgData name="Mao Xiaoyu" userId="585946029c31b2d1" providerId="LiveId" clId="{54772927-F846-4BD6-9219-4A87A5822B05}" dt="2022-11-27T19:38:11.452" v="6685" actId="21"/>
          <ac:spMkLst>
            <pc:docMk/>
            <pc:sldMk cId="1214152713" sldId="672"/>
            <ac:spMk id="10" creationId="{29B489BA-0C2D-1153-773D-56EAE539E4A0}"/>
          </ac:spMkLst>
        </pc:spChg>
        <pc:spChg chg="add mod">
          <ac:chgData name="Mao Xiaoyu" userId="585946029c31b2d1" providerId="LiveId" clId="{54772927-F846-4BD6-9219-4A87A5822B05}" dt="2022-11-27T20:26:30.465" v="8640" actId="20577"/>
          <ac:spMkLst>
            <pc:docMk/>
            <pc:sldMk cId="1214152713" sldId="672"/>
            <ac:spMk id="11" creationId="{38A06D8F-0B09-1EE1-94A3-90F87C0C15DC}"/>
          </ac:spMkLst>
        </pc:spChg>
      </pc:sldChg>
      <pc:sldChg chg="addSp delSp modSp new mod">
        <pc:chgData name="Mao Xiaoyu" userId="585946029c31b2d1" providerId="LiveId" clId="{54772927-F846-4BD6-9219-4A87A5822B05}" dt="2022-11-28T02:29:42.463" v="16454" actId="693"/>
        <pc:sldMkLst>
          <pc:docMk/>
          <pc:sldMk cId="1077309542" sldId="673"/>
        </pc:sldMkLst>
        <pc:spChg chg="add mod">
          <ac:chgData name="Mao Xiaoyu" userId="585946029c31b2d1" providerId="LiveId" clId="{54772927-F846-4BD6-9219-4A87A5822B05}" dt="2022-11-27T21:43:24.482" v="10879" actId="20577"/>
          <ac:spMkLst>
            <pc:docMk/>
            <pc:sldMk cId="1077309542" sldId="673"/>
            <ac:spMk id="3" creationId="{84728257-DE7F-DB5F-C3CD-6831467A12DA}"/>
          </ac:spMkLst>
        </pc:spChg>
        <pc:spChg chg="add del mod">
          <ac:chgData name="Mao Xiaoyu" userId="585946029c31b2d1" providerId="LiveId" clId="{54772927-F846-4BD6-9219-4A87A5822B05}" dt="2022-11-27T20:17:24.987" v="8501" actId="478"/>
          <ac:spMkLst>
            <pc:docMk/>
            <pc:sldMk cId="1077309542" sldId="673"/>
            <ac:spMk id="4" creationId="{B7873397-9308-E26D-E93A-33C534C7B50F}"/>
          </ac:spMkLst>
        </pc:spChg>
        <pc:spChg chg="add del mod">
          <ac:chgData name="Mao Xiaoyu" userId="585946029c31b2d1" providerId="LiveId" clId="{54772927-F846-4BD6-9219-4A87A5822B05}" dt="2022-11-27T20:17:26.057" v="8502" actId="478"/>
          <ac:spMkLst>
            <pc:docMk/>
            <pc:sldMk cId="1077309542" sldId="673"/>
            <ac:spMk id="5" creationId="{57198149-075A-FDEC-D56B-4829DEDEC882}"/>
          </ac:spMkLst>
        </pc:spChg>
        <pc:spChg chg="add mod">
          <ac:chgData name="Mao Xiaoyu" userId="585946029c31b2d1" providerId="LiveId" clId="{54772927-F846-4BD6-9219-4A87A5822B05}" dt="2022-11-27T21:32:18.154" v="10457" actId="20577"/>
          <ac:spMkLst>
            <pc:docMk/>
            <pc:sldMk cId="1077309542" sldId="673"/>
            <ac:spMk id="6" creationId="{C840C14E-1A61-3A70-2CC7-A9BD72626089}"/>
          </ac:spMkLst>
        </pc:spChg>
        <pc:spChg chg="add del mod">
          <ac:chgData name="Mao Xiaoyu" userId="585946029c31b2d1" providerId="LiveId" clId="{54772927-F846-4BD6-9219-4A87A5822B05}" dt="2022-11-27T20:29:27.778" v="8699" actId="21"/>
          <ac:spMkLst>
            <pc:docMk/>
            <pc:sldMk cId="1077309542" sldId="673"/>
            <ac:spMk id="7" creationId="{27DD7E7C-3200-E8D5-7632-309592A72444}"/>
          </ac:spMkLst>
        </pc:spChg>
        <pc:spChg chg="add del mod">
          <ac:chgData name="Mao Xiaoyu" userId="585946029c31b2d1" providerId="LiveId" clId="{54772927-F846-4BD6-9219-4A87A5822B05}" dt="2022-11-27T20:29:27.778" v="8699" actId="21"/>
          <ac:spMkLst>
            <pc:docMk/>
            <pc:sldMk cId="1077309542" sldId="673"/>
            <ac:spMk id="8" creationId="{C878D0DB-F7F4-DDAB-33E0-1C83BF109FE0}"/>
          </ac:spMkLst>
        </pc:spChg>
        <pc:spChg chg="add del mod">
          <ac:chgData name="Mao Xiaoyu" userId="585946029c31b2d1" providerId="LiveId" clId="{54772927-F846-4BD6-9219-4A87A5822B05}" dt="2022-11-27T20:29:27.778" v="8699" actId="21"/>
          <ac:spMkLst>
            <pc:docMk/>
            <pc:sldMk cId="1077309542" sldId="673"/>
            <ac:spMk id="9" creationId="{76BCEDF1-30BD-4F4E-CEB2-A186577473E3}"/>
          </ac:spMkLst>
        </pc:spChg>
        <pc:spChg chg="add del mod">
          <ac:chgData name="Mao Xiaoyu" userId="585946029c31b2d1" providerId="LiveId" clId="{54772927-F846-4BD6-9219-4A87A5822B05}" dt="2022-11-27T20:29:27.778" v="8699" actId="21"/>
          <ac:spMkLst>
            <pc:docMk/>
            <pc:sldMk cId="1077309542" sldId="673"/>
            <ac:spMk id="10" creationId="{D1DB66C9-1F65-BA4E-0D0D-80B0C316E115}"/>
          </ac:spMkLst>
        </pc:spChg>
        <pc:spChg chg="add del mod">
          <ac:chgData name="Mao Xiaoyu" userId="585946029c31b2d1" providerId="LiveId" clId="{54772927-F846-4BD6-9219-4A87A5822B05}" dt="2022-11-27T19:45:20.410" v="6901"/>
          <ac:spMkLst>
            <pc:docMk/>
            <pc:sldMk cId="1077309542" sldId="673"/>
            <ac:spMk id="11" creationId="{DDD75D73-34B6-18A1-18AD-E473D17F8F91}"/>
          </ac:spMkLst>
        </pc:spChg>
        <pc:spChg chg="add del mod">
          <ac:chgData name="Mao Xiaoyu" userId="585946029c31b2d1" providerId="LiveId" clId="{54772927-F846-4BD6-9219-4A87A5822B05}" dt="2022-11-27T19:45:20.410" v="6901"/>
          <ac:spMkLst>
            <pc:docMk/>
            <pc:sldMk cId="1077309542" sldId="673"/>
            <ac:spMk id="12" creationId="{93DD1999-184E-D8D7-B5A9-439EDF1382D8}"/>
          </ac:spMkLst>
        </pc:spChg>
        <pc:spChg chg="add del mod">
          <ac:chgData name="Mao Xiaoyu" userId="585946029c31b2d1" providerId="LiveId" clId="{54772927-F846-4BD6-9219-4A87A5822B05}" dt="2022-11-27T20:29:27.778" v="8699" actId="21"/>
          <ac:spMkLst>
            <pc:docMk/>
            <pc:sldMk cId="1077309542" sldId="673"/>
            <ac:spMk id="13" creationId="{959FB947-963C-2C57-14CB-CFB32D23DE82}"/>
          </ac:spMkLst>
        </pc:spChg>
        <pc:spChg chg="add del mod">
          <ac:chgData name="Mao Xiaoyu" userId="585946029c31b2d1" providerId="LiveId" clId="{54772927-F846-4BD6-9219-4A87A5822B05}" dt="2022-11-27T20:29:27.778" v="8699" actId="21"/>
          <ac:spMkLst>
            <pc:docMk/>
            <pc:sldMk cId="1077309542" sldId="673"/>
            <ac:spMk id="14" creationId="{DEF26D9E-E423-7E17-1F1A-93141EDB09A1}"/>
          </ac:spMkLst>
        </pc:spChg>
        <pc:spChg chg="add del mod">
          <ac:chgData name="Mao Xiaoyu" userId="585946029c31b2d1" providerId="LiveId" clId="{54772927-F846-4BD6-9219-4A87A5822B05}" dt="2022-11-27T20:29:27.778" v="8699" actId="21"/>
          <ac:spMkLst>
            <pc:docMk/>
            <pc:sldMk cId="1077309542" sldId="673"/>
            <ac:spMk id="15" creationId="{67A8ACC7-89BF-781F-B703-334744113CB7}"/>
          </ac:spMkLst>
        </pc:spChg>
        <pc:spChg chg="add del mod">
          <ac:chgData name="Mao Xiaoyu" userId="585946029c31b2d1" providerId="LiveId" clId="{54772927-F846-4BD6-9219-4A87A5822B05}" dt="2022-11-27T20:29:27.778" v="8699" actId="21"/>
          <ac:spMkLst>
            <pc:docMk/>
            <pc:sldMk cId="1077309542" sldId="673"/>
            <ac:spMk id="16" creationId="{00BA0D31-B5FF-D424-4D6D-B05562AB47E5}"/>
          </ac:spMkLst>
        </pc:spChg>
        <pc:spChg chg="add del mod">
          <ac:chgData name="Mao Xiaoyu" userId="585946029c31b2d1" providerId="LiveId" clId="{54772927-F846-4BD6-9219-4A87A5822B05}" dt="2022-11-27T20:29:27.778" v="8699" actId="21"/>
          <ac:spMkLst>
            <pc:docMk/>
            <pc:sldMk cId="1077309542" sldId="673"/>
            <ac:spMk id="17" creationId="{AB396DEC-9E98-D75D-15CC-42EB37CADF54}"/>
          </ac:spMkLst>
        </pc:spChg>
        <pc:spChg chg="add del mod">
          <ac:chgData name="Mao Xiaoyu" userId="585946029c31b2d1" providerId="LiveId" clId="{54772927-F846-4BD6-9219-4A87A5822B05}" dt="2022-11-27T20:29:27.778" v="8699" actId="21"/>
          <ac:spMkLst>
            <pc:docMk/>
            <pc:sldMk cId="1077309542" sldId="673"/>
            <ac:spMk id="18" creationId="{96BC4091-9226-7092-5C25-AE00B4B21D4E}"/>
          </ac:spMkLst>
        </pc:spChg>
        <pc:spChg chg="add del mod">
          <ac:chgData name="Mao Xiaoyu" userId="585946029c31b2d1" providerId="LiveId" clId="{54772927-F846-4BD6-9219-4A87A5822B05}" dt="2022-11-27T20:29:27.778" v="8699" actId="21"/>
          <ac:spMkLst>
            <pc:docMk/>
            <pc:sldMk cId="1077309542" sldId="673"/>
            <ac:spMk id="19" creationId="{ABFC901F-84CB-1C99-294B-9AE8FD608CBE}"/>
          </ac:spMkLst>
        </pc:spChg>
        <pc:spChg chg="add del mod">
          <ac:chgData name="Mao Xiaoyu" userId="585946029c31b2d1" providerId="LiveId" clId="{54772927-F846-4BD6-9219-4A87A5822B05}" dt="2022-11-27T20:29:27.778" v="8699" actId="21"/>
          <ac:spMkLst>
            <pc:docMk/>
            <pc:sldMk cId="1077309542" sldId="673"/>
            <ac:spMk id="20" creationId="{A29D2A4B-F386-1B30-B07A-ED42E79748CC}"/>
          </ac:spMkLst>
        </pc:spChg>
        <pc:spChg chg="add del mod">
          <ac:chgData name="Mao Xiaoyu" userId="585946029c31b2d1" providerId="LiveId" clId="{54772927-F846-4BD6-9219-4A87A5822B05}" dt="2022-11-27T20:29:27.778" v="8699" actId="21"/>
          <ac:spMkLst>
            <pc:docMk/>
            <pc:sldMk cId="1077309542" sldId="673"/>
            <ac:spMk id="21" creationId="{EC3C1121-6B6C-D83C-2890-808AF1997B82}"/>
          </ac:spMkLst>
        </pc:spChg>
        <pc:spChg chg="add del mod">
          <ac:chgData name="Mao Xiaoyu" userId="585946029c31b2d1" providerId="LiveId" clId="{54772927-F846-4BD6-9219-4A87A5822B05}" dt="2022-11-27T20:29:27.778" v="8699" actId="21"/>
          <ac:spMkLst>
            <pc:docMk/>
            <pc:sldMk cId="1077309542" sldId="673"/>
            <ac:spMk id="22" creationId="{EDBD8A52-3AD5-B144-C9D7-78A717D1C06B}"/>
          </ac:spMkLst>
        </pc:spChg>
        <pc:spChg chg="add mod">
          <ac:chgData name="Mao Xiaoyu" userId="585946029c31b2d1" providerId="LiveId" clId="{54772927-F846-4BD6-9219-4A87A5822B05}" dt="2022-11-27T22:16:59.172" v="11458" actId="207"/>
          <ac:spMkLst>
            <pc:docMk/>
            <pc:sldMk cId="1077309542" sldId="673"/>
            <ac:spMk id="23" creationId="{9B7E3005-595D-EE5E-1FAC-4C6BE7EB98B0}"/>
          </ac:spMkLst>
        </pc:spChg>
        <pc:spChg chg="add mod">
          <ac:chgData name="Mao Xiaoyu" userId="585946029c31b2d1" providerId="LiveId" clId="{54772927-F846-4BD6-9219-4A87A5822B05}" dt="2022-11-27T22:16:33.190" v="11455" actId="207"/>
          <ac:spMkLst>
            <pc:docMk/>
            <pc:sldMk cId="1077309542" sldId="673"/>
            <ac:spMk id="24" creationId="{EF2F5035-7E44-7DB5-833F-008A12A8191C}"/>
          </ac:spMkLst>
        </pc:spChg>
        <pc:spChg chg="add mod">
          <ac:chgData name="Mao Xiaoyu" userId="585946029c31b2d1" providerId="LiveId" clId="{54772927-F846-4BD6-9219-4A87A5822B05}" dt="2022-11-27T22:16:33.190" v="11455" actId="207"/>
          <ac:spMkLst>
            <pc:docMk/>
            <pc:sldMk cId="1077309542" sldId="673"/>
            <ac:spMk id="25" creationId="{2DF6DCAF-28EB-4C3D-2336-8C5F2AF464D4}"/>
          </ac:spMkLst>
        </pc:spChg>
        <pc:spChg chg="add mod">
          <ac:chgData name="Mao Xiaoyu" userId="585946029c31b2d1" providerId="LiveId" clId="{54772927-F846-4BD6-9219-4A87A5822B05}" dt="2022-11-27T22:17:12.072" v="11461" actId="207"/>
          <ac:spMkLst>
            <pc:docMk/>
            <pc:sldMk cId="1077309542" sldId="673"/>
            <ac:spMk id="26" creationId="{84D65020-59C3-476F-0FE4-44984B133C02}"/>
          </ac:spMkLst>
        </pc:spChg>
        <pc:spChg chg="add mod">
          <ac:chgData name="Mao Xiaoyu" userId="585946029c31b2d1" providerId="LiveId" clId="{54772927-F846-4BD6-9219-4A87A5822B05}" dt="2022-11-27T22:16:33.190" v="11455" actId="207"/>
          <ac:spMkLst>
            <pc:docMk/>
            <pc:sldMk cId="1077309542" sldId="673"/>
            <ac:spMk id="27" creationId="{6CDE71F9-B373-85E4-2EA0-37C267B33DB0}"/>
          </ac:spMkLst>
        </pc:spChg>
        <pc:spChg chg="add del mod">
          <ac:chgData name="Mao Xiaoyu" userId="585946029c31b2d1" providerId="LiveId" clId="{54772927-F846-4BD6-9219-4A87A5822B05}" dt="2022-11-27T20:42:26.748" v="8988"/>
          <ac:spMkLst>
            <pc:docMk/>
            <pc:sldMk cId="1077309542" sldId="673"/>
            <ac:spMk id="28" creationId="{30DCD5A5-41A8-BF12-1FAC-0795EA01FA18}"/>
          </ac:spMkLst>
        </pc:spChg>
        <pc:spChg chg="add del mod">
          <ac:chgData name="Mao Xiaoyu" userId="585946029c31b2d1" providerId="LiveId" clId="{54772927-F846-4BD6-9219-4A87A5822B05}" dt="2022-11-27T20:42:26.748" v="8988"/>
          <ac:spMkLst>
            <pc:docMk/>
            <pc:sldMk cId="1077309542" sldId="673"/>
            <ac:spMk id="29" creationId="{9602C253-1FB0-5902-5B16-80E32E26EFD0}"/>
          </ac:spMkLst>
        </pc:spChg>
        <pc:spChg chg="add mod">
          <ac:chgData name="Mao Xiaoyu" userId="585946029c31b2d1" providerId="LiveId" clId="{54772927-F846-4BD6-9219-4A87A5822B05}" dt="2022-11-27T22:16:33.190" v="11455" actId="207"/>
          <ac:spMkLst>
            <pc:docMk/>
            <pc:sldMk cId="1077309542" sldId="673"/>
            <ac:spMk id="30" creationId="{C55B2725-90AF-B243-E61C-458C314495C5}"/>
          </ac:spMkLst>
        </pc:spChg>
        <pc:spChg chg="add mod">
          <ac:chgData name="Mao Xiaoyu" userId="585946029c31b2d1" providerId="LiveId" clId="{54772927-F846-4BD6-9219-4A87A5822B05}" dt="2022-11-27T22:16:33.190" v="11455" actId="207"/>
          <ac:spMkLst>
            <pc:docMk/>
            <pc:sldMk cId="1077309542" sldId="673"/>
            <ac:spMk id="31" creationId="{4F5B2140-47C7-7C83-D2D3-62EEE63E29CC}"/>
          </ac:spMkLst>
        </pc:spChg>
        <pc:spChg chg="add mod">
          <ac:chgData name="Mao Xiaoyu" userId="585946029c31b2d1" providerId="LiveId" clId="{54772927-F846-4BD6-9219-4A87A5822B05}" dt="2022-11-27T22:16:33.190" v="11455" actId="207"/>
          <ac:spMkLst>
            <pc:docMk/>
            <pc:sldMk cId="1077309542" sldId="673"/>
            <ac:spMk id="32" creationId="{F34765D3-EBEC-1763-951B-4CBB5DC685D7}"/>
          </ac:spMkLst>
        </pc:spChg>
        <pc:spChg chg="add mod">
          <ac:chgData name="Mao Xiaoyu" userId="585946029c31b2d1" providerId="LiveId" clId="{54772927-F846-4BD6-9219-4A87A5822B05}" dt="2022-11-27T21:43:41.498" v="10888" actId="20577"/>
          <ac:spMkLst>
            <pc:docMk/>
            <pc:sldMk cId="1077309542" sldId="673"/>
            <ac:spMk id="33" creationId="{836731F9-8E5F-E119-910A-7C55192F690D}"/>
          </ac:spMkLst>
        </pc:spChg>
        <pc:spChg chg="add mod">
          <ac:chgData name="Mao Xiaoyu" userId="585946029c31b2d1" providerId="LiveId" clId="{54772927-F846-4BD6-9219-4A87A5822B05}" dt="2022-11-27T21:34:33.189" v="10471" actId="1076"/>
          <ac:spMkLst>
            <pc:docMk/>
            <pc:sldMk cId="1077309542" sldId="673"/>
            <ac:spMk id="34" creationId="{31ECA52A-603E-ADF0-4DED-B3C3889F1142}"/>
          </ac:spMkLst>
        </pc:spChg>
        <pc:spChg chg="add mod">
          <ac:chgData name="Mao Xiaoyu" userId="585946029c31b2d1" providerId="LiveId" clId="{54772927-F846-4BD6-9219-4A87A5822B05}" dt="2022-11-27T21:34:33.189" v="10471" actId="1076"/>
          <ac:spMkLst>
            <pc:docMk/>
            <pc:sldMk cId="1077309542" sldId="673"/>
            <ac:spMk id="36" creationId="{7F5279DE-2D90-03F8-5C4F-2C3473762EF9}"/>
          </ac:spMkLst>
        </pc:spChg>
        <pc:spChg chg="add del mod">
          <ac:chgData name="Mao Xiaoyu" userId="585946029c31b2d1" providerId="LiveId" clId="{54772927-F846-4BD6-9219-4A87A5822B05}" dt="2022-11-27T21:34:04.077" v="10464" actId="478"/>
          <ac:spMkLst>
            <pc:docMk/>
            <pc:sldMk cId="1077309542" sldId="673"/>
            <ac:spMk id="37" creationId="{42C5D81E-7372-32E1-F9B0-C371070A6751}"/>
          </ac:spMkLst>
        </pc:spChg>
        <pc:spChg chg="add mod">
          <ac:chgData name="Mao Xiaoyu" userId="585946029c31b2d1" providerId="LiveId" clId="{54772927-F846-4BD6-9219-4A87A5822B05}" dt="2022-11-28T02:29:42.463" v="16454" actId="693"/>
          <ac:spMkLst>
            <pc:docMk/>
            <pc:sldMk cId="1077309542" sldId="673"/>
            <ac:spMk id="38" creationId="{C40CBD7A-54F9-8D5B-963A-25E088A46079}"/>
          </ac:spMkLst>
        </pc:spChg>
        <pc:spChg chg="add mod">
          <ac:chgData name="Mao Xiaoyu" userId="585946029c31b2d1" providerId="LiveId" clId="{54772927-F846-4BD6-9219-4A87A5822B05}" dt="2022-11-27T22:40:05.470" v="11897" actId="1076"/>
          <ac:spMkLst>
            <pc:docMk/>
            <pc:sldMk cId="1077309542" sldId="673"/>
            <ac:spMk id="39" creationId="{D01BC80F-02C5-1F28-F3B8-3DA9E9711CA0}"/>
          </ac:spMkLst>
        </pc:spChg>
      </pc:sldChg>
      <pc:sldChg chg="addSp delSp modSp add mod">
        <pc:chgData name="Mao Xiaoyu" userId="585946029c31b2d1" providerId="LiveId" clId="{54772927-F846-4BD6-9219-4A87A5822B05}" dt="2022-11-27T22:16:21.003" v="11453" actId="207"/>
        <pc:sldMkLst>
          <pc:docMk/>
          <pc:sldMk cId="3610714834" sldId="674"/>
        </pc:sldMkLst>
        <pc:spChg chg="mod">
          <ac:chgData name="Mao Xiaoyu" userId="585946029c31b2d1" providerId="LiveId" clId="{54772927-F846-4BD6-9219-4A87A5822B05}" dt="2022-11-27T21:43:11.922" v="10876" actId="20577"/>
          <ac:spMkLst>
            <pc:docMk/>
            <pc:sldMk cId="3610714834" sldId="674"/>
            <ac:spMk id="3" creationId="{84728257-DE7F-DB5F-C3CD-6831467A12DA}"/>
          </ac:spMkLst>
        </pc:spChg>
        <pc:spChg chg="mod">
          <ac:chgData name="Mao Xiaoyu" userId="585946029c31b2d1" providerId="LiveId" clId="{54772927-F846-4BD6-9219-4A87A5822B05}" dt="2022-11-27T22:15:35.278" v="11442" actId="20577"/>
          <ac:spMkLst>
            <pc:docMk/>
            <pc:sldMk cId="3610714834" sldId="674"/>
            <ac:spMk id="4" creationId="{B7873397-9308-E26D-E93A-33C534C7B50F}"/>
          </ac:spMkLst>
        </pc:spChg>
        <pc:spChg chg="mod">
          <ac:chgData name="Mao Xiaoyu" userId="585946029c31b2d1" providerId="LiveId" clId="{54772927-F846-4BD6-9219-4A87A5822B05}" dt="2022-11-27T22:15:44.296" v="11448" actId="20577"/>
          <ac:spMkLst>
            <pc:docMk/>
            <pc:sldMk cId="3610714834" sldId="674"/>
            <ac:spMk id="5" creationId="{57198149-075A-FDEC-D56B-4829DEDEC882}"/>
          </ac:spMkLst>
        </pc:spChg>
        <pc:spChg chg="mod">
          <ac:chgData name="Mao Xiaoyu" userId="585946029c31b2d1" providerId="LiveId" clId="{54772927-F846-4BD6-9219-4A87A5822B05}" dt="2022-11-27T21:32:15.004" v="10456" actId="20577"/>
          <ac:spMkLst>
            <pc:docMk/>
            <pc:sldMk cId="3610714834" sldId="674"/>
            <ac:spMk id="6" creationId="{C840C14E-1A61-3A70-2CC7-A9BD72626089}"/>
          </ac:spMkLst>
        </pc:spChg>
        <pc:spChg chg="del">
          <ac:chgData name="Mao Xiaoyu" userId="585946029c31b2d1" providerId="LiveId" clId="{54772927-F846-4BD6-9219-4A87A5822B05}" dt="2022-11-27T19:51:01.920" v="7015" actId="478"/>
          <ac:spMkLst>
            <pc:docMk/>
            <pc:sldMk cId="3610714834" sldId="674"/>
            <ac:spMk id="7" creationId="{27DD7E7C-3200-E8D5-7632-309592A72444}"/>
          </ac:spMkLst>
        </pc:spChg>
        <pc:spChg chg="del">
          <ac:chgData name="Mao Xiaoyu" userId="585946029c31b2d1" providerId="LiveId" clId="{54772927-F846-4BD6-9219-4A87A5822B05}" dt="2022-11-27T19:51:01.920" v="7015" actId="478"/>
          <ac:spMkLst>
            <pc:docMk/>
            <pc:sldMk cId="3610714834" sldId="674"/>
            <ac:spMk id="8" creationId="{C878D0DB-F7F4-DDAB-33E0-1C83BF109FE0}"/>
          </ac:spMkLst>
        </pc:spChg>
        <pc:spChg chg="del">
          <ac:chgData name="Mao Xiaoyu" userId="585946029c31b2d1" providerId="LiveId" clId="{54772927-F846-4BD6-9219-4A87A5822B05}" dt="2022-11-27T19:51:01.920" v="7015" actId="478"/>
          <ac:spMkLst>
            <pc:docMk/>
            <pc:sldMk cId="3610714834" sldId="674"/>
            <ac:spMk id="9" creationId="{76BCEDF1-30BD-4F4E-CEB2-A186577473E3}"/>
          </ac:spMkLst>
        </pc:spChg>
        <pc:spChg chg="del">
          <ac:chgData name="Mao Xiaoyu" userId="585946029c31b2d1" providerId="LiveId" clId="{54772927-F846-4BD6-9219-4A87A5822B05}" dt="2022-11-27T19:51:01.920" v="7015" actId="478"/>
          <ac:spMkLst>
            <pc:docMk/>
            <pc:sldMk cId="3610714834" sldId="674"/>
            <ac:spMk id="10" creationId="{D1DB66C9-1F65-BA4E-0D0D-80B0C316E115}"/>
          </ac:spMkLst>
        </pc:spChg>
        <pc:spChg chg="add mod">
          <ac:chgData name="Mao Xiaoyu" userId="585946029c31b2d1" providerId="LiveId" clId="{54772927-F846-4BD6-9219-4A87A5822B05}" dt="2022-11-27T22:16:13.171" v="11451" actId="1076"/>
          <ac:spMkLst>
            <pc:docMk/>
            <pc:sldMk cId="3610714834" sldId="674"/>
            <ac:spMk id="11" creationId="{756678EE-BEC8-50A6-DCD8-C5ACBA4D9F24}"/>
          </ac:spMkLst>
        </pc:spChg>
        <pc:spChg chg="add mod">
          <ac:chgData name="Mao Xiaoyu" userId="585946029c31b2d1" providerId="LiveId" clId="{54772927-F846-4BD6-9219-4A87A5822B05}" dt="2022-11-27T22:16:18.877" v="11452" actId="207"/>
          <ac:spMkLst>
            <pc:docMk/>
            <pc:sldMk cId="3610714834" sldId="674"/>
            <ac:spMk id="12" creationId="{2C91D7FB-2324-DB75-80D6-8E8C6A756ABB}"/>
          </ac:spMkLst>
        </pc:spChg>
        <pc:spChg chg="del">
          <ac:chgData name="Mao Xiaoyu" userId="585946029c31b2d1" providerId="LiveId" clId="{54772927-F846-4BD6-9219-4A87A5822B05}" dt="2022-11-27T19:51:01.920" v="7015" actId="478"/>
          <ac:spMkLst>
            <pc:docMk/>
            <pc:sldMk cId="3610714834" sldId="674"/>
            <ac:spMk id="13" creationId="{959FB947-963C-2C57-14CB-CFB32D23DE82}"/>
          </ac:spMkLst>
        </pc:spChg>
        <pc:spChg chg="del">
          <ac:chgData name="Mao Xiaoyu" userId="585946029c31b2d1" providerId="LiveId" clId="{54772927-F846-4BD6-9219-4A87A5822B05}" dt="2022-11-27T19:51:01.920" v="7015" actId="478"/>
          <ac:spMkLst>
            <pc:docMk/>
            <pc:sldMk cId="3610714834" sldId="674"/>
            <ac:spMk id="14" creationId="{DEF26D9E-E423-7E17-1F1A-93141EDB09A1}"/>
          </ac:spMkLst>
        </pc:spChg>
        <pc:spChg chg="del">
          <ac:chgData name="Mao Xiaoyu" userId="585946029c31b2d1" providerId="LiveId" clId="{54772927-F846-4BD6-9219-4A87A5822B05}" dt="2022-11-27T19:51:01.920" v="7015" actId="478"/>
          <ac:spMkLst>
            <pc:docMk/>
            <pc:sldMk cId="3610714834" sldId="674"/>
            <ac:spMk id="15" creationId="{67A8ACC7-89BF-781F-B703-334744113CB7}"/>
          </ac:spMkLst>
        </pc:spChg>
        <pc:spChg chg="del">
          <ac:chgData name="Mao Xiaoyu" userId="585946029c31b2d1" providerId="LiveId" clId="{54772927-F846-4BD6-9219-4A87A5822B05}" dt="2022-11-27T19:51:01.920" v="7015" actId="478"/>
          <ac:spMkLst>
            <pc:docMk/>
            <pc:sldMk cId="3610714834" sldId="674"/>
            <ac:spMk id="16" creationId="{00BA0D31-B5FF-D424-4D6D-B05562AB47E5}"/>
          </ac:spMkLst>
        </pc:spChg>
        <pc:spChg chg="del">
          <ac:chgData name="Mao Xiaoyu" userId="585946029c31b2d1" providerId="LiveId" clId="{54772927-F846-4BD6-9219-4A87A5822B05}" dt="2022-11-27T19:51:01.920" v="7015" actId="478"/>
          <ac:spMkLst>
            <pc:docMk/>
            <pc:sldMk cId="3610714834" sldId="674"/>
            <ac:spMk id="17" creationId="{AB396DEC-9E98-D75D-15CC-42EB37CADF54}"/>
          </ac:spMkLst>
        </pc:spChg>
        <pc:spChg chg="del">
          <ac:chgData name="Mao Xiaoyu" userId="585946029c31b2d1" providerId="LiveId" clId="{54772927-F846-4BD6-9219-4A87A5822B05}" dt="2022-11-27T19:51:01.920" v="7015" actId="478"/>
          <ac:spMkLst>
            <pc:docMk/>
            <pc:sldMk cId="3610714834" sldId="674"/>
            <ac:spMk id="18" creationId="{96BC4091-9226-7092-5C25-AE00B4B21D4E}"/>
          </ac:spMkLst>
        </pc:spChg>
        <pc:spChg chg="del">
          <ac:chgData name="Mao Xiaoyu" userId="585946029c31b2d1" providerId="LiveId" clId="{54772927-F846-4BD6-9219-4A87A5822B05}" dt="2022-11-27T19:51:01.920" v="7015" actId="478"/>
          <ac:spMkLst>
            <pc:docMk/>
            <pc:sldMk cId="3610714834" sldId="674"/>
            <ac:spMk id="19" creationId="{ABFC901F-84CB-1C99-294B-9AE8FD608CBE}"/>
          </ac:spMkLst>
        </pc:spChg>
        <pc:spChg chg="del">
          <ac:chgData name="Mao Xiaoyu" userId="585946029c31b2d1" providerId="LiveId" clId="{54772927-F846-4BD6-9219-4A87A5822B05}" dt="2022-11-27T19:51:01.920" v="7015" actId="478"/>
          <ac:spMkLst>
            <pc:docMk/>
            <pc:sldMk cId="3610714834" sldId="674"/>
            <ac:spMk id="20" creationId="{A29D2A4B-F386-1B30-B07A-ED42E79748CC}"/>
          </ac:spMkLst>
        </pc:spChg>
        <pc:spChg chg="del">
          <ac:chgData name="Mao Xiaoyu" userId="585946029c31b2d1" providerId="LiveId" clId="{54772927-F846-4BD6-9219-4A87A5822B05}" dt="2022-11-27T19:51:01.920" v="7015" actId="478"/>
          <ac:spMkLst>
            <pc:docMk/>
            <pc:sldMk cId="3610714834" sldId="674"/>
            <ac:spMk id="21" creationId="{EC3C1121-6B6C-D83C-2890-808AF1997B82}"/>
          </ac:spMkLst>
        </pc:spChg>
        <pc:spChg chg="del">
          <ac:chgData name="Mao Xiaoyu" userId="585946029c31b2d1" providerId="LiveId" clId="{54772927-F846-4BD6-9219-4A87A5822B05}" dt="2022-11-27T19:51:01.920" v="7015" actId="478"/>
          <ac:spMkLst>
            <pc:docMk/>
            <pc:sldMk cId="3610714834" sldId="674"/>
            <ac:spMk id="22" creationId="{EDBD8A52-3AD5-B144-C9D7-78A717D1C06B}"/>
          </ac:spMkLst>
        </pc:spChg>
        <pc:spChg chg="add mod">
          <ac:chgData name="Mao Xiaoyu" userId="585946029c31b2d1" providerId="LiveId" clId="{54772927-F846-4BD6-9219-4A87A5822B05}" dt="2022-11-27T20:16:13.465" v="8496" actId="1035"/>
          <ac:spMkLst>
            <pc:docMk/>
            <pc:sldMk cId="3610714834" sldId="674"/>
            <ac:spMk id="23" creationId="{C123CFC8-7592-93F9-BDBE-2FC14BD00ECF}"/>
          </ac:spMkLst>
        </pc:spChg>
        <pc:spChg chg="add mod">
          <ac:chgData name="Mao Xiaoyu" userId="585946029c31b2d1" providerId="LiveId" clId="{54772927-F846-4BD6-9219-4A87A5822B05}" dt="2022-11-27T22:16:21.003" v="11453" actId="207"/>
          <ac:spMkLst>
            <pc:docMk/>
            <pc:sldMk cId="3610714834" sldId="674"/>
            <ac:spMk id="24" creationId="{980522F6-DDB2-E344-8FD9-F06EC1806330}"/>
          </ac:spMkLst>
        </pc:spChg>
        <pc:spChg chg="add mod">
          <ac:chgData name="Mao Xiaoyu" userId="585946029c31b2d1" providerId="LiveId" clId="{54772927-F846-4BD6-9219-4A87A5822B05}" dt="2022-11-27T22:03:42.171" v="11244" actId="113"/>
          <ac:spMkLst>
            <pc:docMk/>
            <pc:sldMk cId="3610714834" sldId="674"/>
            <ac:spMk id="25" creationId="{9A4A9A07-9808-FED1-AC02-58607E77CC3B}"/>
          </ac:spMkLst>
        </pc:spChg>
        <pc:spChg chg="add mod">
          <ac:chgData name="Mao Xiaoyu" userId="585946029c31b2d1" providerId="LiveId" clId="{54772927-F846-4BD6-9219-4A87A5822B05}" dt="2022-11-27T20:16:13.465" v="8496" actId="1035"/>
          <ac:spMkLst>
            <pc:docMk/>
            <pc:sldMk cId="3610714834" sldId="674"/>
            <ac:spMk id="26" creationId="{D111384F-5E6C-3362-B39B-3A156EC8D313}"/>
          </ac:spMkLst>
        </pc:spChg>
        <pc:spChg chg="add mod">
          <ac:chgData name="Mao Xiaoyu" userId="585946029c31b2d1" providerId="LiveId" clId="{54772927-F846-4BD6-9219-4A87A5822B05}" dt="2022-11-27T21:43:28.011" v="10882" actId="20577"/>
          <ac:spMkLst>
            <pc:docMk/>
            <pc:sldMk cId="3610714834" sldId="674"/>
            <ac:spMk id="27" creationId="{2DF121A5-A76C-1289-B67E-0D63B44925B1}"/>
          </ac:spMkLst>
        </pc:spChg>
      </pc:sldChg>
      <pc:sldChg chg="addSp delSp modSp add del mod">
        <pc:chgData name="Mao Xiaoyu" userId="585946029c31b2d1" providerId="LiveId" clId="{54772927-F846-4BD6-9219-4A87A5822B05}" dt="2022-11-28T02:53:42.664" v="17032" actId="47"/>
        <pc:sldMkLst>
          <pc:docMk/>
          <pc:sldMk cId="322028557" sldId="675"/>
        </pc:sldMkLst>
        <pc:spChg chg="mod">
          <ac:chgData name="Mao Xiaoyu" userId="585946029c31b2d1" providerId="LiveId" clId="{54772927-F846-4BD6-9219-4A87A5822B05}" dt="2022-11-27T20:23:22.602" v="8601" actId="20577"/>
          <ac:spMkLst>
            <pc:docMk/>
            <pc:sldMk cId="322028557" sldId="675"/>
            <ac:spMk id="3" creationId="{84728257-DE7F-DB5F-C3CD-6831467A12DA}"/>
          </ac:spMkLst>
        </pc:spChg>
        <pc:spChg chg="add mod">
          <ac:chgData name="Mao Xiaoyu" userId="585946029c31b2d1" providerId="LiveId" clId="{54772927-F846-4BD6-9219-4A87A5822B05}" dt="2022-11-27T20:28:37.319" v="8697" actId="20577"/>
          <ac:spMkLst>
            <pc:docMk/>
            <pc:sldMk cId="322028557" sldId="675"/>
            <ac:spMk id="4" creationId="{E304876E-F969-4EDA-0CF5-9A9993DD4610}"/>
          </ac:spMkLst>
        </pc:spChg>
        <pc:spChg chg="add mod">
          <ac:chgData name="Mao Xiaoyu" userId="585946029c31b2d1" providerId="LiveId" clId="{54772927-F846-4BD6-9219-4A87A5822B05}" dt="2022-11-28T02:32:38.192" v="16461"/>
          <ac:spMkLst>
            <pc:docMk/>
            <pc:sldMk cId="322028557" sldId="675"/>
            <ac:spMk id="5" creationId="{7B6ED352-63C5-7A86-80E7-FB686069075E}"/>
          </ac:spMkLst>
        </pc:spChg>
        <pc:spChg chg="add del">
          <ac:chgData name="Mao Xiaoyu" userId="585946029c31b2d1" providerId="LiveId" clId="{54772927-F846-4BD6-9219-4A87A5822B05}" dt="2022-11-27T20:23:04.788" v="8592" actId="478"/>
          <ac:spMkLst>
            <pc:docMk/>
            <pc:sldMk cId="322028557" sldId="675"/>
            <ac:spMk id="7" creationId="{27DD7E7C-3200-E8D5-7632-309592A72444}"/>
          </ac:spMkLst>
        </pc:spChg>
        <pc:spChg chg="add mod">
          <ac:chgData name="Mao Xiaoyu" userId="585946029c31b2d1" providerId="LiveId" clId="{54772927-F846-4BD6-9219-4A87A5822B05}" dt="2022-11-28T02:32:38.192" v="16461"/>
          <ac:spMkLst>
            <pc:docMk/>
            <pc:sldMk cId="322028557" sldId="675"/>
            <ac:spMk id="7" creationId="{6FAF6564-8EE4-2E19-28EC-43CACA9796DD}"/>
          </ac:spMkLst>
        </pc:spChg>
        <pc:spChg chg="add del">
          <ac:chgData name="Mao Xiaoyu" userId="585946029c31b2d1" providerId="LiveId" clId="{54772927-F846-4BD6-9219-4A87A5822B05}" dt="2022-11-27T20:23:04.788" v="8592" actId="478"/>
          <ac:spMkLst>
            <pc:docMk/>
            <pc:sldMk cId="322028557" sldId="675"/>
            <ac:spMk id="8" creationId="{C878D0DB-F7F4-DDAB-33E0-1C83BF109FE0}"/>
          </ac:spMkLst>
        </pc:spChg>
        <pc:spChg chg="add del">
          <ac:chgData name="Mao Xiaoyu" userId="585946029c31b2d1" providerId="LiveId" clId="{54772927-F846-4BD6-9219-4A87A5822B05}" dt="2022-11-27T20:23:04.788" v="8592" actId="478"/>
          <ac:spMkLst>
            <pc:docMk/>
            <pc:sldMk cId="322028557" sldId="675"/>
            <ac:spMk id="9" creationId="{76BCEDF1-30BD-4F4E-CEB2-A186577473E3}"/>
          </ac:spMkLst>
        </pc:spChg>
        <pc:spChg chg="add del">
          <ac:chgData name="Mao Xiaoyu" userId="585946029c31b2d1" providerId="LiveId" clId="{54772927-F846-4BD6-9219-4A87A5822B05}" dt="2022-11-27T20:23:04.788" v="8592" actId="478"/>
          <ac:spMkLst>
            <pc:docMk/>
            <pc:sldMk cId="322028557" sldId="675"/>
            <ac:spMk id="10" creationId="{D1DB66C9-1F65-BA4E-0D0D-80B0C316E115}"/>
          </ac:spMkLst>
        </pc:spChg>
        <pc:spChg chg="add del">
          <ac:chgData name="Mao Xiaoyu" userId="585946029c31b2d1" providerId="LiveId" clId="{54772927-F846-4BD6-9219-4A87A5822B05}" dt="2022-11-27T20:23:04.788" v="8592" actId="478"/>
          <ac:spMkLst>
            <pc:docMk/>
            <pc:sldMk cId="322028557" sldId="675"/>
            <ac:spMk id="13" creationId="{959FB947-963C-2C57-14CB-CFB32D23DE82}"/>
          </ac:spMkLst>
        </pc:spChg>
        <pc:spChg chg="add del">
          <ac:chgData name="Mao Xiaoyu" userId="585946029c31b2d1" providerId="LiveId" clId="{54772927-F846-4BD6-9219-4A87A5822B05}" dt="2022-11-27T20:23:04.788" v="8592" actId="478"/>
          <ac:spMkLst>
            <pc:docMk/>
            <pc:sldMk cId="322028557" sldId="675"/>
            <ac:spMk id="14" creationId="{DEF26D9E-E423-7E17-1F1A-93141EDB09A1}"/>
          </ac:spMkLst>
        </pc:spChg>
        <pc:spChg chg="add del">
          <ac:chgData name="Mao Xiaoyu" userId="585946029c31b2d1" providerId="LiveId" clId="{54772927-F846-4BD6-9219-4A87A5822B05}" dt="2022-11-27T20:23:04.788" v="8592" actId="478"/>
          <ac:spMkLst>
            <pc:docMk/>
            <pc:sldMk cId="322028557" sldId="675"/>
            <ac:spMk id="15" creationId="{67A8ACC7-89BF-781F-B703-334744113CB7}"/>
          </ac:spMkLst>
        </pc:spChg>
        <pc:spChg chg="add del">
          <ac:chgData name="Mao Xiaoyu" userId="585946029c31b2d1" providerId="LiveId" clId="{54772927-F846-4BD6-9219-4A87A5822B05}" dt="2022-11-27T20:23:04.788" v="8592" actId="478"/>
          <ac:spMkLst>
            <pc:docMk/>
            <pc:sldMk cId="322028557" sldId="675"/>
            <ac:spMk id="16" creationId="{00BA0D31-B5FF-D424-4D6D-B05562AB47E5}"/>
          </ac:spMkLst>
        </pc:spChg>
        <pc:spChg chg="add del">
          <ac:chgData name="Mao Xiaoyu" userId="585946029c31b2d1" providerId="LiveId" clId="{54772927-F846-4BD6-9219-4A87A5822B05}" dt="2022-11-27T20:23:04.788" v="8592" actId="478"/>
          <ac:spMkLst>
            <pc:docMk/>
            <pc:sldMk cId="322028557" sldId="675"/>
            <ac:spMk id="17" creationId="{AB396DEC-9E98-D75D-15CC-42EB37CADF54}"/>
          </ac:spMkLst>
        </pc:spChg>
        <pc:spChg chg="add del mod">
          <ac:chgData name="Mao Xiaoyu" userId="585946029c31b2d1" providerId="LiveId" clId="{54772927-F846-4BD6-9219-4A87A5822B05}" dt="2022-11-27T20:23:10.703" v="8595" actId="1076"/>
          <ac:spMkLst>
            <pc:docMk/>
            <pc:sldMk cId="322028557" sldId="675"/>
            <ac:spMk id="18" creationId="{96BC4091-9226-7092-5C25-AE00B4B21D4E}"/>
          </ac:spMkLst>
        </pc:spChg>
        <pc:spChg chg="add del mod">
          <ac:chgData name="Mao Xiaoyu" userId="585946029c31b2d1" providerId="LiveId" clId="{54772927-F846-4BD6-9219-4A87A5822B05}" dt="2022-11-27T20:23:10.703" v="8595" actId="1076"/>
          <ac:spMkLst>
            <pc:docMk/>
            <pc:sldMk cId="322028557" sldId="675"/>
            <ac:spMk id="19" creationId="{ABFC901F-84CB-1C99-294B-9AE8FD608CBE}"/>
          </ac:spMkLst>
        </pc:spChg>
        <pc:spChg chg="add del">
          <ac:chgData name="Mao Xiaoyu" userId="585946029c31b2d1" providerId="LiveId" clId="{54772927-F846-4BD6-9219-4A87A5822B05}" dt="2022-11-27T20:23:03.031" v="8591" actId="478"/>
          <ac:spMkLst>
            <pc:docMk/>
            <pc:sldMk cId="322028557" sldId="675"/>
            <ac:spMk id="20" creationId="{A29D2A4B-F386-1B30-B07A-ED42E79748CC}"/>
          </ac:spMkLst>
        </pc:spChg>
        <pc:spChg chg="mod">
          <ac:chgData name="Mao Xiaoyu" userId="585946029c31b2d1" providerId="LiveId" clId="{54772927-F846-4BD6-9219-4A87A5822B05}" dt="2022-11-27T20:23:14.833" v="8596" actId="1076"/>
          <ac:spMkLst>
            <pc:docMk/>
            <pc:sldMk cId="322028557" sldId="675"/>
            <ac:spMk id="21" creationId="{EC3C1121-6B6C-D83C-2890-808AF1997B82}"/>
          </ac:spMkLst>
        </pc:spChg>
        <pc:spChg chg="mod">
          <ac:chgData name="Mao Xiaoyu" userId="585946029c31b2d1" providerId="LiveId" clId="{54772927-F846-4BD6-9219-4A87A5822B05}" dt="2022-11-27T20:23:14.833" v="8596" actId="1076"/>
          <ac:spMkLst>
            <pc:docMk/>
            <pc:sldMk cId="322028557" sldId="675"/>
            <ac:spMk id="22" creationId="{EDBD8A52-3AD5-B144-C9D7-78A717D1C06B}"/>
          </ac:spMkLst>
        </pc:spChg>
      </pc:sldChg>
      <pc:sldChg chg="addSp delSp modSp new mod">
        <pc:chgData name="Mao Xiaoyu" userId="585946029c31b2d1" providerId="LiveId" clId="{54772927-F846-4BD6-9219-4A87A5822B05}" dt="2022-11-27T22:17:56.975" v="11463" actId="207"/>
        <pc:sldMkLst>
          <pc:docMk/>
          <pc:sldMk cId="2540608824" sldId="676"/>
        </pc:sldMkLst>
        <pc:spChg chg="mod">
          <ac:chgData name="Mao Xiaoyu" userId="585946029c31b2d1" providerId="LiveId" clId="{54772927-F846-4BD6-9219-4A87A5822B05}" dt="2022-11-27T22:17:50.263" v="11462" actId="207"/>
          <ac:spMkLst>
            <pc:docMk/>
            <pc:sldMk cId="2540608824" sldId="676"/>
            <ac:spMk id="2" creationId="{92EDE8CE-9610-0714-7B3E-073F50C406B8}"/>
          </ac:spMkLst>
        </pc:spChg>
        <pc:spChg chg="add del mod">
          <ac:chgData name="Mao Xiaoyu" userId="585946029c31b2d1" providerId="LiveId" clId="{54772927-F846-4BD6-9219-4A87A5822B05}" dt="2022-11-27T21:11:55.995" v="9705" actId="478"/>
          <ac:spMkLst>
            <pc:docMk/>
            <pc:sldMk cId="2540608824" sldId="676"/>
            <ac:spMk id="3" creationId="{0B107F43-D94E-7CF7-5DBB-F41C396C23B7}"/>
          </ac:spMkLst>
        </pc:spChg>
        <pc:spChg chg="add del mod">
          <ac:chgData name="Mao Xiaoyu" userId="585946029c31b2d1" providerId="LiveId" clId="{54772927-F846-4BD6-9219-4A87A5822B05}" dt="2022-11-27T21:11:52.957" v="9704" actId="478"/>
          <ac:spMkLst>
            <pc:docMk/>
            <pc:sldMk cId="2540608824" sldId="676"/>
            <ac:spMk id="4" creationId="{3D453F61-E82D-486D-BEFC-3DDB6FAF2115}"/>
          </ac:spMkLst>
        </pc:spChg>
        <pc:spChg chg="add del mod">
          <ac:chgData name="Mao Xiaoyu" userId="585946029c31b2d1" providerId="LiveId" clId="{54772927-F846-4BD6-9219-4A87A5822B05}" dt="2022-11-27T21:11:52.957" v="9704" actId="478"/>
          <ac:spMkLst>
            <pc:docMk/>
            <pc:sldMk cId="2540608824" sldId="676"/>
            <ac:spMk id="5" creationId="{88FCA0AB-3C97-EBA7-7C19-B302DFAC79EA}"/>
          </ac:spMkLst>
        </pc:spChg>
        <pc:spChg chg="add del mod">
          <ac:chgData name="Mao Xiaoyu" userId="585946029c31b2d1" providerId="LiveId" clId="{54772927-F846-4BD6-9219-4A87A5822B05}" dt="2022-11-27T21:11:57.871" v="9707" actId="478"/>
          <ac:spMkLst>
            <pc:docMk/>
            <pc:sldMk cId="2540608824" sldId="676"/>
            <ac:spMk id="6" creationId="{5A5A8862-524D-91BF-C9BC-14C9418B4E71}"/>
          </ac:spMkLst>
        </pc:spChg>
        <pc:spChg chg="add del mod">
          <ac:chgData name="Mao Xiaoyu" userId="585946029c31b2d1" providerId="LiveId" clId="{54772927-F846-4BD6-9219-4A87A5822B05}" dt="2022-11-27T21:11:52.957" v="9704" actId="478"/>
          <ac:spMkLst>
            <pc:docMk/>
            <pc:sldMk cId="2540608824" sldId="676"/>
            <ac:spMk id="7" creationId="{55A5A0D0-FCE5-3F09-50D8-B81E3224AC06}"/>
          </ac:spMkLst>
        </pc:spChg>
        <pc:spChg chg="add del mod">
          <ac:chgData name="Mao Xiaoyu" userId="585946029c31b2d1" providerId="LiveId" clId="{54772927-F846-4BD6-9219-4A87A5822B05}" dt="2022-11-27T21:11:52.957" v="9704" actId="478"/>
          <ac:spMkLst>
            <pc:docMk/>
            <pc:sldMk cId="2540608824" sldId="676"/>
            <ac:spMk id="8" creationId="{34377B9B-E36B-0522-99EB-37CFB26CA36C}"/>
          </ac:spMkLst>
        </pc:spChg>
        <pc:spChg chg="add del mod">
          <ac:chgData name="Mao Xiaoyu" userId="585946029c31b2d1" providerId="LiveId" clId="{54772927-F846-4BD6-9219-4A87A5822B05}" dt="2022-11-27T21:11:52.957" v="9704" actId="478"/>
          <ac:spMkLst>
            <pc:docMk/>
            <pc:sldMk cId="2540608824" sldId="676"/>
            <ac:spMk id="9" creationId="{88032874-A404-5185-7F7F-5B817349874A}"/>
          </ac:spMkLst>
        </pc:spChg>
        <pc:spChg chg="add del mod">
          <ac:chgData name="Mao Xiaoyu" userId="585946029c31b2d1" providerId="LiveId" clId="{54772927-F846-4BD6-9219-4A87A5822B05}" dt="2022-11-27T21:11:52.957" v="9704" actId="478"/>
          <ac:spMkLst>
            <pc:docMk/>
            <pc:sldMk cId="2540608824" sldId="676"/>
            <ac:spMk id="10" creationId="{AC0D05FE-BAF2-4851-D848-4B15AEB6B089}"/>
          </ac:spMkLst>
        </pc:spChg>
        <pc:spChg chg="add del mod">
          <ac:chgData name="Mao Xiaoyu" userId="585946029c31b2d1" providerId="LiveId" clId="{54772927-F846-4BD6-9219-4A87A5822B05}" dt="2022-11-27T21:11:59.574" v="9708" actId="478"/>
          <ac:spMkLst>
            <pc:docMk/>
            <pc:sldMk cId="2540608824" sldId="676"/>
            <ac:spMk id="11" creationId="{12C82833-31F4-B1CF-6D4B-71DE89CC8493}"/>
          </ac:spMkLst>
        </pc:spChg>
        <pc:spChg chg="add del mod">
          <ac:chgData name="Mao Xiaoyu" userId="585946029c31b2d1" providerId="LiveId" clId="{54772927-F846-4BD6-9219-4A87A5822B05}" dt="2022-11-27T21:11:52.957" v="9704" actId="478"/>
          <ac:spMkLst>
            <pc:docMk/>
            <pc:sldMk cId="2540608824" sldId="676"/>
            <ac:spMk id="12" creationId="{B5A3ACE9-EF13-0B4B-6C09-B005EA622836}"/>
          </ac:spMkLst>
        </pc:spChg>
        <pc:spChg chg="add del mod">
          <ac:chgData name="Mao Xiaoyu" userId="585946029c31b2d1" providerId="LiveId" clId="{54772927-F846-4BD6-9219-4A87A5822B05}" dt="2022-11-27T21:11:52.957" v="9704" actId="478"/>
          <ac:spMkLst>
            <pc:docMk/>
            <pc:sldMk cId="2540608824" sldId="676"/>
            <ac:spMk id="13" creationId="{8E22ACAB-84D9-465C-667B-CC68B1BFD0E0}"/>
          </ac:spMkLst>
        </pc:spChg>
        <pc:spChg chg="add mod">
          <ac:chgData name="Mao Xiaoyu" userId="585946029c31b2d1" providerId="LiveId" clId="{54772927-F846-4BD6-9219-4A87A5822B05}" dt="2022-11-27T21:28:43.345" v="10417" actId="20577"/>
          <ac:spMkLst>
            <pc:docMk/>
            <pc:sldMk cId="2540608824" sldId="676"/>
            <ac:spMk id="14" creationId="{39A430FE-7F97-41CA-D87C-A95AA7D5D051}"/>
          </ac:spMkLst>
        </pc:spChg>
        <pc:spChg chg="add del mod">
          <ac:chgData name="Mao Xiaoyu" userId="585946029c31b2d1" providerId="LiveId" clId="{54772927-F846-4BD6-9219-4A87A5822B05}" dt="2022-11-27T21:11:52.957" v="9704" actId="478"/>
          <ac:spMkLst>
            <pc:docMk/>
            <pc:sldMk cId="2540608824" sldId="676"/>
            <ac:spMk id="15" creationId="{C1E53614-49E0-58F5-F423-5EE8FBF6DE97}"/>
          </ac:spMkLst>
        </pc:spChg>
        <pc:spChg chg="add del mod">
          <ac:chgData name="Mao Xiaoyu" userId="585946029c31b2d1" providerId="LiveId" clId="{54772927-F846-4BD6-9219-4A87A5822B05}" dt="2022-11-27T21:11:52.957" v="9704" actId="478"/>
          <ac:spMkLst>
            <pc:docMk/>
            <pc:sldMk cId="2540608824" sldId="676"/>
            <ac:spMk id="16" creationId="{603D9DE6-115D-65AE-0BC6-A86D10270C91}"/>
          </ac:spMkLst>
        </pc:spChg>
        <pc:spChg chg="add mod">
          <ac:chgData name="Mao Xiaoyu" userId="585946029c31b2d1" providerId="LiveId" clId="{54772927-F846-4BD6-9219-4A87A5822B05}" dt="2022-11-27T21:32:21.052" v="10458" actId="20577"/>
          <ac:spMkLst>
            <pc:docMk/>
            <pc:sldMk cId="2540608824" sldId="676"/>
            <ac:spMk id="17" creationId="{E1CFA1CC-CCB5-BB32-1909-D725DD9684AD}"/>
          </ac:spMkLst>
        </pc:spChg>
        <pc:spChg chg="add mod">
          <ac:chgData name="Mao Xiaoyu" userId="585946029c31b2d1" providerId="LiveId" clId="{54772927-F846-4BD6-9219-4A87A5822B05}" dt="2022-11-27T22:17:56.975" v="11463" actId="207"/>
          <ac:spMkLst>
            <pc:docMk/>
            <pc:sldMk cId="2540608824" sldId="676"/>
            <ac:spMk id="18" creationId="{D0084202-D9EC-561C-FE43-CCA42345C370}"/>
          </ac:spMkLst>
        </pc:spChg>
        <pc:spChg chg="add del mod">
          <ac:chgData name="Mao Xiaoyu" userId="585946029c31b2d1" providerId="LiveId" clId="{54772927-F846-4BD6-9219-4A87A5822B05}" dt="2022-11-27T21:19:11.343" v="9956" actId="478"/>
          <ac:spMkLst>
            <pc:docMk/>
            <pc:sldMk cId="2540608824" sldId="676"/>
            <ac:spMk id="19" creationId="{BB6BBBCD-1A38-E247-4E19-E432FB1A34A8}"/>
          </ac:spMkLst>
        </pc:spChg>
        <pc:spChg chg="add mod">
          <ac:chgData name="Mao Xiaoyu" userId="585946029c31b2d1" providerId="LiveId" clId="{54772927-F846-4BD6-9219-4A87A5822B05}" dt="2022-11-27T21:43:52.560" v="10894" actId="20577"/>
          <ac:spMkLst>
            <pc:docMk/>
            <pc:sldMk cId="2540608824" sldId="676"/>
            <ac:spMk id="20" creationId="{973E4D19-F712-B6AA-AA79-EF7FDCB0FCC1}"/>
          </ac:spMkLst>
        </pc:spChg>
        <pc:spChg chg="add mod">
          <ac:chgData name="Mao Xiaoyu" userId="585946029c31b2d1" providerId="LiveId" clId="{54772927-F846-4BD6-9219-4A87A5822B05}" dt="2022-11-27T22:17:56.975" v="11463" actId="207"/>
          <ac:spMkLst>
            <pc:docMk/>
            <pc:sldMk cId="2540608824" sldId="676"/>
            <ac:spMk id="21" creationId="{C1EF95EE-BB00-2FE4-FEA4-FA855FE6EFF1}"/>
          </ac:spMkLst>
        </pc:spChg>
        <pc:spChg chg="add mod">
          <ac:chgData name="Mao Xiaoyu" userId="585946029c31b2d1" providerId="LiveId" clId="{54772927-F846-4BD6-9219-4A87A5822B05}" dt="2022-11-27T22:17:56.975" v="11463" actId="207"/>
          <ac:spMkLst>
            <pc:docMk/>
            <pc:sldMk cId="2540608824" sldId="676"/>
            <ac:spMk id="22" creationId="{EC4A74EF-3375-EA43-6DEC-48DFA200E9B1}"/>
          </ac:spMkLst>
        </pc:spChg>
        <pc:spChg chg="add del mod">
          <ac:chgData name="Mao Xiaoyu" userId="585946029c31b2d1" providerId="LiveId" clId="{54772927-F846-4BD6-9219-4A87A5822B05}" dt="2022-11-27T21:19:10.052" v="9955" actId="478"/>
          <ac:spMkLst>
            <pc:docMk/>
            <pc:sldMk cId="2540608824" sldId="676"/>
            <ac:spMk id="23" creationId="{45E1FD7D-39FB-43D2-3156-A77B0EC295A3}"/>
          </ac:spMkLst>
        </pc:spChg>
        <pc:spChg chg="add mod">
          <ac:chgData name="Mao Xiaoyu" userId="585946029c31b2d1" providerId="LiveId" clId="{54772927-F846-4BD6-9219-4A87A5822B05}" dt="2022-11-27T21:43:46.914" v="10890" actId="20577"/>
          <ac:spMkLst>
            <pc:docMk/>
            <pc:sldMk cId="2540608824" sldId="676"/>
            <ac:spMk id="24" creationId="{722E975C-7AEF-B42D-178F-4B533FD7D769}"/>
          </ac:spMkLst>
        </pc:spChg>
        <pc:spChg chg="add mod">
          <ac:chgData name="Mao Xiaoyu" userId="585946029c31b2d1" providerId="LiveId" clId="{54772927-F846-4BD6-9219-4A87A5822B05}" dt="2022-11-27T22:17:56.975" v="11463" actId="207"/>
          <ac:spMkLst>
            <pc:docMk/>
            <pc:sldMk cId="2540608824" sldId="676"/>
            <ac:spMk id="25" creationId="{8A5F27C8-BC6C-679B-5B3A-2FFF939653E2}"/>
          </ac:spMkLst>
        </pc:spChg>
        <pc:spChg chg="add del mod">
          <ac:chgData name="Mao Xiaoyu" userId="585946029c31b2d1" providerId="LiveId" clId="{54772927-F846-4BD6-9219-4A87A5822B05}" dt="2022-11-27T21:16:40.619" v="9932" actId="478"/>
          <ac:spMkLst>
            <pc:docMk/>
            <pc:sldMk cId="2540608824" sldId="676"/>
            <ac:spMk id="26" creationId="{39A90884-774F-08D5-3330-A67ED41EEF8A}"/>
          </ac:spMkLst>
        </pc:spChg>
        <pc:spChg chg="add del mod">
          <ac:chgData name="Mao Xiaoyu" userId="585946029c31b2d1" providerId="LiveId" clId="{54772927-F846-4BD6-9219-4A87A5822B05}" dt="2022-11-27T21:20:02.583" v="9961" actId="478"/>
          <ac:spMkLst>
            <pc:docMk/>
            <pc:sldMk cId="2540608824" sldId="676"/>
            <ac:spMk id="27" creationId="{3B39FDF0-9B56-B488-4385-48DF2B5C9F0A}"/>
          </ac:spMkLst>
        </pc:spChg>
        <pc:spChg chg="add mod">
          <ac:chgData name="Mao Xiaoyu" userId="585946029c31b2d1" providerId="LiveId" clId="{54772927-F846-4BD6-9219-4A87A5822B05}" dt="2022-11-27T22:17:56.975" v="11463" actId="207"/>
          <ac:spMkLst>
            <pc:docMk/>
            <pc:sldMk cId="2540608824" sldId="676"/>
            <ac:spMk id="28" creationId="{C29EB980-7028-FA8C-811E-420364DC838B}"/>
          </ac:spMkLst>
        </pc:spChg>
        <pc:spChg chg="add mod">
          <ac:chgData name="Mao Xiaoyu" userId="585946029c31b2d1" providerId="LiveId" clId="{54772927-F846-4BD6-9219-4A87A5822B05}" dt="2022-11-27T22:17:56.975" v="11463" actId="207"/>
          <ac:spMkLst>
            <pc:docMk/>
            <pc:sldMk cId="2540608824" sldId="676"/>
            <ac:spMk id="29" creationId="{278F0142-EF97-589F-A5FA-9503810A8630}"/>
          </ac:spMkLst>
        </pc:spChg>
        <pc:spChg chg="add mod">
          <ac:chgData name="Mao Xiaoyu" userId="585946029c31b2d1" providerId="LiveId" clId="{54772927-F846-4BD6-9219-4A87A5822B05}" dt="2022-11-27T22:04:42.024" v="11281" actId="20577"/>
          <ac:spMkLst>
            <pc:docMk/>
            <pc:sldMk cId="2540608824" sldId="676"/>
            <ac:spMk id="30" creationId="{D66DAC4A-89D6-A0AB-3E83-209211626482}"/>
          </ac:spMkLst>
        </pc:spChg>
        <pc:spChg chg="add mod">
          <ac:chgData name="Mao Xiaoyu" userId="585946029c31b2d1" providerId="LiveId" clId="{54772927-F846-4BD6-9219-4A87A5822B05}" dt="2022-11-27T22:17:56.975" v="11463" actId="207"/>
          <ac:spMkLst>
            <pc:docMk/>
            <pc:sldMk cId="2540608824" sldId="676"/>
            <ac:spMk id="31" creationId="{1D65A4DF-C68B-9CD3-E239-50E3D8179604}"/>
          </ac:spMkLst>
        </pc:spChg>
        <pc:spChg chg="add mod">
          <ac:chgData name="Mao Xiaoyu" userId="585946029c31b2d1" providerId="LiveId" clId="{54772927-F846-4BD6-9219-4A87A5822B05}" dt="2022-11-27T22:17:56.975" v="11463" actId="207"/>
          <ac:spMkLst>
            <pc:docMk/>
            <pc:sldMk cId="2540608824" sldId="676"/>
            <ac:spMk id="32" creationId="{DA232325-7370-75DB-35B5-DAAEC7AF70DE}"/>
          </ac:spMkLst>
        </pc:spChg>
        <pc:spChg chg="add mod">
          <ac:chgData name="Mao Xiaoyu" userId="585946029c31b2d1" providerId="LiveId" clId="{54772927-F846-4BD6-9219-4A87A5822B05}" dt="2022-11-27T22:17:56.975" v="11463" actId="207"/>
          <ac:spMkLst>
            <pc:docMk/>
            <pc:sldMk cId="2540608824" sldId="676"/>
            <ac:spMk id="33" creationId="{CFB6B949-4B33-F4E4-406C-A5F2BC3D34FE}"/>
          </ac:spMkLst>
        </pc:spChg>
        <pc:spChg chg="add mod">
          <ac:chgData name="Mao Xiaoyu" userId="585946029c31b2d1" providerId="LiveId" clId="{54772927-F846-4BD6-9219-4A87A5822B05}" dt="2022-11-27T22:17:56.975" v="11463" actId="207"/>
          <ac:spMkLst>
            <pc:docMk/>
            <pc:sldMk cId="2540608824" sldId="676"/>
            <ac:spMk id="34" creationId="{E904029F-58ED-D219-EDC2-1FB0E8BF6859}"/>
          </ac:spMkLst>
        </pc:spChg>
        <pc:spChg chg="add mod">
          <ac:chgData name="Mao Xiaoyu" userId="585946029c31b2d1" providerId="LiveId" clId="{54772927-F846-4BD6-9219-4A87A5822B05}" dt="2022-11-27T22:17:56.975" v="11463" actId="207"/>
          <ac:spMkLst>
            <pc:docMk/>
            <pc:sldMk cId="2540608824" sldId="676"/>
            <ac:spMk id="36" creationId="{9701980C-0FC2-AC57-5666-87FA7B417A0C}"/>
          </ac:spMkLst>
        </pc:spChg>
        <pc:spChg chg="add mod">
          <ac:chgData name="Mao Xiaoyu" userId="585946029c31b2d1" providerId="LiveId" clId="{54772927-F846-4BD6-9219-4A87A5822B05}" dt="2022-11-27T22:17:56.975" v="11463" actId="207"/>
          <ac:spMkLst>
            <pc:docMk/>
            <pc:sldMk cId="2540608824" sldId="676"/>
            <ac:spMk id="37" creationId="{DD3A7ECA-95E2-BAC8-4DE6-DACAC15E8B19}"/>
          </ac:spMkLst>
        </pc:spChg>
      </pc:sldChg>
      <pc:sldChg chg="addSp delSp modSp new mod">
        <pc:chgData name="Mao Xiaoyu" userId="585946029c31b2d1" providerId="LiveId" clId="{54772927-F846-4BD6-9219-4A87A5822B05}" dt="2022-11-28T00:40:11.455" v="14569" actId="20577"/>
        <pc:sldMkLst>
          <pc:docMk/>
          <pc:sldMk cId="1657244361" sldId="677"/>
        </pc:sldMkLst>
        <pc:spChg chg="add mod">
          <ac:chgData name="Mao Xiaoyu" userId="585946029c31b2d1" providerId="LiveId" clId="{54772927-F846-4BD6-9219-4A87A5822B05}" dt="2022-11-27T23:24:54.629" v="12750" actId="313"/>
          <ac:spMkLst>
            <pc:docMk/>
            <pc:sldMk cId="1657244361" sldId="677"/>
            <ac:spMk id="3" creationId="{0B231845-788C-A409-51C2-B85D8615CFBC}"/>
          </ac:spMkLst>
        </pc:spChg>
        <pc:spChg chg="add mod">
          <ac:chgData name="Mao Xiaoyu" userId="585946029c31b2d1" providerId="LiveId" clId="{54772927-F846-4BD6-9219-4A87A5822B05}" dt="2022-11-27T21:44:08.533" v="10897" actId="20577"/>
          <ac:spMkLst>
            <pc:docMk/>
            <pc:sldMk cId="1657244361" sldId="677"/>
            <ac:spMk id="4" creationId="{247C3E8F-02A6-D0CE-0020-4CE7B56566A5}"/>
          </ac:spMkLst>
        </pc:spChg>
        <pc:spChg chg="add mod">
          <ac:chgData name="Mao Xiaoyu" userId="585946029c31b2d1" providerId="LiveId" clId="{54772927-F846-4BD6-9219-4A87A5822B05}" dt="2022-11-27T21:37:15.734" v="10564" actId="1076"/>
          <ac:spMkLst>
            <pc:docMk/>
            <pc:sldMk cId="1657244361" sldId="677"/>
            <ac:spMk id="5" creationId="{2BCE9756-AAFD-98DD-BB28-5EAE5CAB0347}"/>
          </ac:spMkLst>
        </pc:spChg>
        <pc:spChg chg="add mod">
          <ac:chgData name="Mao Xiaoyu" userId="585946029c31b2d1" providerId="LiveId" clId="{54772927-F846-4BD6-9219-4A87A5822B05}" dt="2022-11-28T00:40:11.455" v="14569" actId="20577"/>
          <ac:spMkLst>
            <pc:docMk/>
            <pc:sldMk cId="1657244361" sldId="677"/>
            <ac:spMk id="6" creationId="{DA1672BD-DE46-10CB-86D1-BCF3E0182ABF}"/>
          </ac:spMkLst>
        </pc:spChg>
        <pc:spChg chg="add del mod">
          <ac:chgData name="Mao Xiaoyu" userId="585946029c31b2d1" providerId="LiveId" clId="{54772927-F846-4BD6-9219-4A87A5822B05}" dt="2022-11-27T22:18:34.070" v="11466" actId="478"/>
          <ac:spMkLst>
            <pc:docMk/>
            <pc:sldMk cId="1657244361" sldId="677"/>
            <ac:spMk id="7" creationId="{B5226703-829B-4F74-1D22-C8751CF3E837}"/>
          </ac:spMkLst>
        </pc:spChg>
        <pc:spChg chg="add mod">
          <ac:chgData name="Mao Xiaoyu" userId="585946029c31b2d1" providerId="LiveId" clId="{54772927-F846-4BD6-9219-4A87A5822B05}" dt="2022-11-27T22:39:05.207" v="11837" actId="1076"/>
          <ac:spMkLst>
            <pc:docMk/>
            <pc:sldMk cId="1657244361" sldId="677"/>
            <ac:spMk id="8" creationId="{8020AB65-1229-9AAD-185F-5962E108D807}"/>
          </ac:spMkLst>
        </pc:spChg>
        <pc:spChg chg="add mod">
          <ac:chgData name="Mao Xiaoyu" userId="585946029c31b2d1" providerId="LiveId" clId="{54772927-F846-4BD6-9219-4A87A5822B05}" dt="2022-11-27T22:39:05.207" v="11837" actId="1076"/>
          <ac:spMkLst>
            <pc:docMk/>
            <pc:sldMk cId="1657244361" sldId="677"/>
            <ac:spMk id="10" creationId="{62A9C900-E4E8-6F10-D7A8-B4069D17447F}"/>
          </ac:spMkLst>
        </pc:spChg>
        <pc:spChg chg="add mod">
          <ac:chgData name="Mao Xiaoyu" userId="585946029c31b2d1" providerId="LiveId" clId="{54772927-F846-4BD6-9219-4A87A5822B05}" dt="2022-11-27T22:39:05.207" v="11837" actId="1076"/>
          <ac:spMkLst>
            <pc:docMk/>
            <pc:sldMk cId="1657244361" sldId="677"/>
            <ac:spMk id="11" creationId="{064912D3-F821-3575-B67C-8C749AB186E6}"/>
          </ac:spMkLst>
        </pc:spChg>
        <pc:spChg chg="add mod">
          <ac:chgData name="Mao Xiaoyu" userId="585946029c31b2d1" providerId="LiveId" clId="{54772927-F846-4BD6-9219-4A87A5822B05}" dt="2022-11-27T22:39:05.207" v="11837" actId="1076"/>
          <ac:spMkLst>
            <pc:docMk/>
            <pc:sldMk cId="1657244361" sldId="677"/>
            <ac:spMk id="12" creationId="{DD3D63E5-3E0E-2FA2-D4D2-CD52F1DB4297}"/>
          </ac:spMkLst>
        </pc:spChg>
        <pc:spChg chg="add mod">
          <ac:chgData name="Mao Xiaoyu" userId="585946029c31b2d1" providerId="LiveId" clId="{54772927-F846-4BD6-9219-4A87A5822B05}" dt="2022-11-27T22:39:05.207" v="11837" actId="1076"/>
          <ac:spMkLst>
            <pc:docMk/>
            <pc:sldMk cId="1657244361" sldId="677"/>
            <ac:spMk id="13" creationId="{D9E54BC3-9BF0-37E2-1CDD-7CA5838DD084}"/>
          </ac:spMkLst>
        </pc:spChg>
        <pc:spChg chg="add mod">
          <ac:chgData name="Mao Xiaoyu" userId="585946029c31b2d1" providerId="LiveId" clId="{54772927-F846-4BD6-9219-4A87A5822B05}" dt="2022-11-27T22:39:05.207" v="11837" actId="1076"/>
          <ac:spMkLst>
            <pc:docMk/>
            <pc:sldMk cId="1657244361" sldId="677"/>
            <ac:spMk id="14" creationId="{016479A2-39AE-47B7-BCD6-D629381F62D7}"/>
          </ac:spMkLst>
        </pc:spChg>
        <pc:spChg chg="add mod">
          <ac:chgData name="Mao Xiaoyu" userId="585946029c31b2d1" providerId="LiveId" clId="{54772927-F846-4BD6-9219-4A87A5822B05}" dt="2022-11-27T22:39:07.676" v="11838" actId="1076"/>
          <ac:spMkLst>
            <pc:docMk/>
            <pc:sldMk cId="1657244361" sldId="677"/>
            <ac:spMk id="16" creationId="{93E7BDD0-0FB6-871A-0CD7-E3AF9DEC4367}"/>
          </ac:spMkLst>
        </pc:spChg>
      </pc:sldChg>
      <pc:sldChg chg="addSp delSp modSp add mod">
        <pc:chgData name="Mao Xiaoyu" userId="585946029c31b2d1" providerId="LiveId" clId="{54772927-F846-4BD6-9219-4A87A5822B05}" dt="2022-11-27T23:40:55.507" v="13592" actId="20577"/>
        <pc:sldMkLst>
          <pc:docMk/>
          <pc:sldMk cId="1125690667" sldId="678"/>
        </pc:sldMkLst>
        <pc:spChg chg="mod">
          <ac:chgData name="Mao Xiaoyu" userId="585946029c31b2d1" providerId="LiveId" clId="{54772927-F846-4BD6-9219-4A87A5822B05}" dt="2022-11-27T23:24:31.104" v="12711" actId="20577"/>
          <ac:spMkLst>
            <pc:docMk/>
            <pc:sldMk cId="1125690667" sldId="678"/>
            <ac:spMk id="3" creationId="{0B231845-788C-A409-51C2-B85D8615CFBC}"/>
          </ac:spMkLst>
        </pc:spChg>
        <pc:spChg chg="add del">
          <ac:chgData name="Mao Xiaoyu" userId="585946029c31b2d1" providerId="LiveId" clId="{54772927-F846-4BD6-9219-4A87A5822B05}" dt="2022-11-27T22:26:20.514" v="11531" actId="478"/>
          <ac:spMkLst>
            <pc:docMk/>
            <pc:sldMk cId="1125690667" sldId="678"/>
            <ac:spMk id="4" creationId="{247C3E8F-02A6-D0CE-0020-4CE7B56566A5}"/>
          </ac:spMkLst>
        </pc:spChg>
        <pc:spChg chg="add del">
          <ac:chgData name="Mao Xiaoyu" userId="585946029c31b2d1" providerId="LiveId" clId="{54772927-F846-4BD6-9219-4A87A5822B05}" dt="2022-11-27T22:26:20.514" v="11531" actId="478"/>
          <ac:spMkLst>
            <pc:docMk/>
            <pc:sldMk cId="1125690667" sldId="678"/>
            <ac:spMk id="5" creationId="{2BCE9756-AAFD-98DD-BB28-5EAE5CAB0347}"/>
          </ac:spMkLst>
        </pc:spChg>
        <pc:spChg chg="add del">
          <ac:chgData name="Mao Xiaoyu" userId="585946029c31b2d1" providerId="LiveId" clId="{54772927-F846-4BD6-9219-4A87A5822B05}" dt="2022-11-27T22:26:20.514" v="11531" actId="478"/>
          <ac:spMkLst>
            <pc:docMk/>
            <pc:sldMk cId="1125690667" sldId="678"/>
            <ac:spMk id="6" creationId="{DA1672BD-DE46-10CB-86D1-BCF3E0182ABF}"/>
          </ac:spMkLst>
        </pc:spChg>
        <pc:spChg chg="add del mod">
          <ac:chgData name="Mao Xiaoyu" userId="585946029c31b2d1" providerId="LiveId" clId="{54772927-F846-4BD6-9219-4A87A5822B05}" dt="2022-11-27T22:26:28.203" v="11533" actId="1076"/>
          <ac:spMkLst>
            <pc:docMk/>
            <pc:sldMk cId="1125690667" sldId="678"/>
            <ac:spMk id="8" creationId="{8020AB65-1229-9AAD-185F-5962E108D807}"/>
          </ac:spMkLst>
        </pc:spChg>
        <pc:spChg chg="add mod">
          <ac:chgData name="Mao Xiaoyu" userId="585946029c31b2d1" providerId="LiveId" clId="{54772927-F846-4BD6-9219-4A87A5822B05}" dt="2022-11-27T22:32:38.594" v="11646"/>
          <ac:spMkLst>
            <pc:docMk/>
            <pc:sldMk cId="1125690667" sldId="678"/>
            <ac:spMk id="9" creationId="{730FA335-70A8-BB58-480B-85EA35F567C9}"/>
          </ac:spMkLst>
        </pc:spChg>
        <pc:spChg chg="mod">
          <ac:chgData name="Mao Xiaoyu" userId="585946029c31b2d1" providerId="LiveId" clId="{54772927-F846-4BD6-9219-4A87A5822B05}" dt="2022-11-27T23:40:55.507" v="13592" actId="20577"/>
          <ac:spMkLst>
            <pc:docMk/>
            <pc:sldMk cId="1125690667" sldId="678"/>
            <ac:spMk id="10" creationId="{62A9C900-E4E8-6F10-D7A8-B4069D17447F}"/>
          </ac:spMkLst>
        </pc:spChg>
        <pc:spChg chg="add del">
          <ac:chgData name="Mao Xiaoyu" userId="585946029c31b2d1" providerId="LiveId" clId="{54772927-F846-4BD6-9219-4A87A5822B05}" dt="2022-11-27T22:26:22.683" v="11532" actId="478"/>
          <ac:spMkLst>
            <pc:docMk/>
            <pc:sldMk cId="1125690667" sldId="678"/>
            <ac:spMk id="11" creationId="{064912D3-F821-3575-B67C-8C749AB186E6}"/>
          </ac:spMkLst>
        </pc:spChg>
        <pc:spChg chg="mod">
          <ac:chgData name="Mao Xiaoyu" userId="585946029c31b2d1" providerId="LiveId" clId="{54772927-F846-4BD6-9219-4A87A5822B05}" dt="2022-11-27T22:26:28.203" v="11533" actId="1076"/>
          <ac:spMkLst>
            <pc:docMk/>
            <pc:sldMk cId="1125690667" sldId="678"/>
            <ac:spMk id="12" creationId="{DD3D63E5-3E0E-2FA2-D4D2-CD52F1DB4297}"/>
          </ac:spMkLst>
        </pc:spChg>
        <pc:spChg chg="mod">
          <ac:chgData name="Mao Xiaoyu" userId="585946029c31b2d1" providerId="LiveId" clId="{54772927-F846-4BD6-9219-4A87A5822B05}" dt="2022-11-27T22:26:28.203" v="11533" actId="1076"/>
          <ac:spMkLst>
            <pc:docMk/>
            <pc:sldMk cId="1125690667" sldId="678"/>
            <ac:spMk id="13" creationId="{D9E54BC3-9BF0-37E2-1CDD-7CA5838DD084}"/>
          </ac:spMkLst>
        </pc:spChg>
        <pc:spChg chg="mod">
          <ac:chgData name="Mao Xiaoyu" userId="585946029c31b2d1" providerId="LiveId" clId="{54772927-F846-4BD6-9219-4A87A5822B05}" dt="2022-11-27T22:26:28.203" v="11533" actId="1076"/>
          <ac:spMkLst>
            <pc:docMk/>
            <pc:sldMk cId="1125690667" sldId="678"/>
            <ac:spMk id="14" creationId="{016479A2-39AE-47B7-BCD6-D629381F62D7}"/>
          </ac:spMkLst>
        </pc:spChg>
        <pc:spChg chg="mod">
          <ac:chgData name="Mao Xiaoyu" userId="585946029c31b2d1" providerId="LiveId" clId="{54772927-F846-4BD6-9219-4A87A5822B05}" dt="2022-11-27T22:30:33.813" v="11620" actId="1076"/>
          <ac:spMkLst>
            <pc:docMk/>
            <pc:sldMk cId="1125690667" sldId="678"/>
            <ac:spMk id="16" creationId="{93E7BDD0-0FB6-871A-0CD7-E3AF9DEC4367}"/>
          </ac:spMkLst>
        </pc:spChg>
        <pc:spChg chg="add mod">
          <ac:chgData name="Mao Xiaoyu" userId="585946029c31b2d1" providerId="LiveId" clId="{54772927-F846-4BD6-9219-4A87A5822B05}" dt="2022-11-27T22:28:39.029" v="11583" actId="1076"/>
          <ac:spMkLst>
            <pc:docMk/>
            <pc:sldMk cId="1125690667" sldId="678"/>
            <ac:spMk id="17" creationId="{D7345641-5029-79C8-E8BB-BFD45743D20B}"/>
          </ac:spMkLst>
        </pc:spChg>
        <pc:spChg chg="add del mod">
          <ac:chgData name="Mao Xiaoyu" userId="585946029c31b2d1" providerId="LiveId" clId="{54772927-F846-4BD6-9219-4A87A5822B05}" dt="2022-11-27T22:32:18.417" v="11639" actId="478"/>
          <ac:spMkLst>
            <pc:docMk/>
            <pc:sldMk cId="1125690667" sldId="678"/>
            <ac:spMk id="19" creationId="{A7935951-629A-59ED-350F-8BE5C78A335D}"/>
          </ac:spMkLst>
        </pc:spChg>
        <pc:spChg chg="add del mod">
          <ac:chgData name="Mao Xiaoyu" userId="585946029c31b2d1" providerId="LiveId" clId="{54772927-F846-4BD6-9219-4A87A5822B05}" dt="2022-11-27T22:32:18.417" v="11639" actId="478"/>
          <ac:spMkLst>
            <pc:docMk/>
            <pc:sldMk cId="1125690667" sldId="678"/>
            <ac:spMk id="21" creationId="{B1BBA5CD-2A41-B304-7201-788BF0C991C6}"/>
          </ac:spMkLst>
        </pc:spChg>
        <pc:spChg chg="add del mod">
          <ac:chgData name="Mao Xiaoyu" userId="585946029c31b2d1" providerId="LiveId" clId="{54772927-F846-4BD6-9219-4A87A5822B05}" dt="2022-11-27T22:32:22.344" v="11641" actId="478"/>
          <ac:spMkLst>
            <pc:docMk/>
            <pc:sldMk cId="1125690667" sldId="678"/>
            <ac:spMk id="22" creationId="{044E4234-9B6F-2D30-6F8E-F517600C9951}"/>
          </ac:spMkLst>
        </pc:spChg>
        <pc:spChg chg="add del mod">
          <ac:chgData name="Mao Xiaoyu" userId="585946029c31b2d1" providerId="LiveId" clId="{54772927-F846-4BD6-9219-4A87A5822B05}" dt="2022-11-27T22:32:21.452" v="11640" actId="478"/>
          <ac:spMkLst>
            <pc:docMk/>
            <pc:sldMk cId="1125690667" sldId="678"/>
            <ac:spMk id="24" creationId="{3C774B23-1556-E5CD-80AA-29F0949278C7}"/>
          </ac:spMkLst>
        </pc:spChg>
        <pc:spChg chg="add mod">
          <ac:chgData name="Mao Xiaoyu" userId="585946029c31b2d1" providerId="LiveId" clId="{54772927-F846-4BD6-9219-4A87A5822B05}" dt="2022-11-27T22:32:34.800" v="11645" actId="14100"/>
          <ac:spMkLst>
            <pc:docMk/>
            <pc:sldMk cId="1125690667" sldId="678"/>
            <ac:spMk id="25" creationId="{A94869DC-A37C-CA3D-47D9-9F5A11AC1F51}"/>
          </ac:spMkLst>
        </pc:spChg>
        <pc:spChg chg="add mod">
          <ac:chgData name="Mao Xiaoyu" userId="585946029c31b2d1" providerId="LiveId" clId="{54772927-F846-4BD6-9219-4A87A5822B05}" dt="2022-11-27T22:32:49.077" v="11652" actId="20577"/>
          <ac:spMkLst>
            <pc:docMk/>
            <pc:sldMk cId="1125690667" sldId="678"/>
            <ac:spMk id="27" creationId="{75D8C186-6B96-97C2-A5BA-1E5948A4161C}"/>
          </ac:spMkLst>
        </pc:spChg>
        <pc:spChg chg="add mod">
          <ac:chgData name="Mao Xiaoyu" userId="585946029c31b2d1" providerId="LiveId" clId="{54772927-F846-4BD6-9219-4A87A5822B05}" dt="2022-11-27T22:35:58.246" v="11664" actId="1076"/>
          <ac:spMkLst>
            <pc:docMk/>
            <pc:sldMk cId="1125690667" sldId="678"/>
            <ac:spMk id="29" creationId="{7864F169-3294-C326-29FA-DEA055D112D6}"/>
          </ac:spMkLst>
        </pc:spChg>
      </pc:sldChg>
      <pc:sldChg chg="addSp delSp modSp new mod">
        <pc:chgData name="Mao Xiaoyu" userId="585946029c31b2d1" providerId="LiveId" clId="{54772927-F846-4BD6-9219-4A87A5822B05}" dt="2022-11-28T00:39:54.468" v="14546" actId="1076"/>
        <pc:sldMkLst>
          <pc:docMk/>
          <pc:sldMk cId="719104987" sldId="679"/>
        </pc:sldMkLst>
        <pc:spChg chg="mod">
          <ac:chgData name="Mao Xiaoyu" userId="585946029c31b2d1" providerId="LiveId" clId="{54772927-F846-4BD6-9219-4A87A5822B05}" dt="2022-11-27T22:48:49.951" v="12172" actId="1076"/>
          <ac:spMkLst>
            <pc:docMk/>
            <pc:sldMk cId="719104987" sldId="679"/>
            <ac:spMk id="2" creationId="{C4DD0536-3167-97D2-C8D9-05F635FE17CD}"/>
          </ac:spMkLst>
        </pc:spChg>
        <pc:spChg chg="add mod">
          <ac:chgData name="Mao Xiaoyu" userId="585946029c31b2d1" providerId="LiveId" clId="{54772927-F846-4BD6-9219-4A87A5822B05}" dt="2022-11-27T22:36:10.088" v="11677" actId="20577"/>
          <ac:spMkLst>
            <pc:docMk/>
            <pc:sldMk cId="719104987" sldId="679"/>
            <ac:spMk id="3" creationId="{AD7793A7-F57B-0537-2B24-B5D9072C761C}"/>
          </ac:spMkLst>
        </pc:spChg>
        <pc:spChg chg="add mod">
          <ac:chgData name="Mao Xiaoyu" userId="585946029c31b2d1" providerId="LiveId" clId="{54772927-F846-4BD6-9219-4A87A5822B05}" dt="2022-11-27T22:36:17.734" v="11679" actId="1076"/>
          <ac:spMkLst>
            <pc:docMk/>
            <pc:sldMk cId="719104987" sldId="679"/>
            <ac:spMk id="4" creationId="{378ECD2F-C00E-78FD-0DD2-466A4E656D98}"/>
          </ac:spMkLst>
        </pc:spChg>
        <pc:spChg chg="add mod">
          <ac:chgData name="Mao Xiaoyu" userId="585946029c31b2d1" providerId="LiveId" clId="{54772927-F846-4BD6-9219-4A87A5822B05}" dt="2022-11-27T23:24:46.073" v="12749" actId="20577"/>
          <ac:spMkLst>
            <pc:docMk/>
            <pc:sldMk cId="719104987" sldId="679"/>
            <ac:spMk id="5" creationId="{41E42681-072E-061A-A976-9B0DDB1F6B77}"/>
          </ac:spMkLst>
        </pc:spChg>
        <pc:spChg chg="add mod">
          <ac:chgData name="Mao Xiaoyu" userId="585946029c31b2d1" providerId="LiveId" clId="{54772927-F846-4BD6-9219-4A87A5822B05}" dt="2022-11-27T22:44:30.375" v="12077" actId="1076"/>
          <ac:spMkLst>
            <pc:docMk/>
            <pc:sldMk cId="719104987" sldId="679"/>
            <ac:spMk id="6" creationId="{F8966195-0B2B-2A03-1894-62A8C8A610D8}"/>
          </ac:spMkLst>
        </pc:spChg>
        <pc:spChg chg="add del">
          <ac:chgData name="Mao Xiaoyu" userId="585946029c31b2d1" providerId="LiveId" clId="{54772927-F846-4BD6-9219-4A87A5822B05}" dt="2022-11-27T22:36:43.166" v="11709"/>
          <ac:spMkLst>
            <pc:docMk/>
            <pc:sldMk cId="719104987" sldId="679"/>
            <ac:spMk id="8" creationId="{33C5C054-4089-0025-0CD2-89E3900864EB}"/>
          </ac:spMkLst>
        </pc:spChg>
        <pc:spChg chg="add mod">
          <ac:chgData name="Mao Xiaoyu" userId="585946029c31b2d1" providerId="LiveId" clId="{54772927-F846-4BD6-9219-4A87A5822B05}" dt="2022-11-27T22:44:30.375" v="12077" actId="1076"/>
          <ac:spMkLst>
            <pc:docMk/>
            <pc:sldMk cId="719104987" sldId="679"/>
            <ac:spMk id="9" creationId="{E57F04EF-392C-98ED-83DA-6AE02291D8EF}"/>
          </ac:spMkLst>
        </pc:spChg>
        <pc:spChg chg="add mod">
          <ac:chgData name="Mao Xiaoyu" userId="585946029c31b2d1" providerId="LiveId" clId="{54772927-F846-4BD6-9219-4A87A5822B05}" dt="2022-11-28T00:39:54.468" v="14546" actId="1076"/>
          <ac:spMkLst>
            <pc:docMk/>
            <pc:sldMk cId="719104987" sldId="679"/>
            <ac:spMk id="10" creationId="{36A77D91-DBBC-E401-6640-AAD1955EAAC1}"/>
          </ac:spMkLst>
        </pc:spChg>
        <pc:spChg chg="add mod">
          <ac:chgData name="Mao Xiaoyu" userId="585946029c31b2d1" providerId="LiveId" clId="{54772927-F846-4BD6-9219-4A87A5822B05}" dt="2022-11-27T22:44:30.375" v="12077" actId="1076"/>
          <ac:spMkLst>
            <pc:docMk/>
            <pc:sldMk cId="719104987" sldId="679"/>
            <ac:spMk id="11" creationId="{04EAE316-7F14-1178-1267-78F5F02AECE1}"/>
          </ac:spMkLst>
        </pc:spChg>
        <pc:spChg chg="add mod">
          <ac:chgData name="Mao Xiaoyu" userId="585946029c31b2d1" providerId="LiveId" clId="{54772927-F846-4BD6-9219-4A87A5822B05}" dt="2022-11-27T22:48:24.457" v="12159"/>
          <ac:spMkLst>
            <pc:docMk/>
            <pc:sldMk cId="719104987" sldId="679"/>
            <ac:spMk id="12" creationId="{1B0CF2B7-E0AB-B557-08CD-C4DAE28F8EE2}"/>
          </ac:spMkLst>
        </pc:spChg>
        <pc:spChg chg="add mod">
          <ac:chgData name="Mao Xiaoyu" userId="585946029c31b2d1" providerId="LiveId" clId="{54772927-F846-4BD6-9219-4A87A5822B05}" dt="2022-11-27T22:48:59.972" v="12174" actId="1076"/>
          <ac:spMkLst>
            <pc:docMk/>
            <pc:sldMk cId="719104987" sldId="679"/>
            <ac:spMk id="13" creationId="{4745C39C-2F5D-7378-A288-ECDC5B274405}"/>
          </ac:spMkLst>
        </pc:spChg>
        <pc:spChg chg="add mod">
          <ac:chgData name="Mao Xiaoyu" userId="585946029c31b2d1" providerId="LiveId" clId="{54772927-F846-4BD6-9219-4A87A5822B05}" dt="2022-11-27T22:48:58.076" v="12173" actId="1076"/>
          <ac:spMkLst>
            <pc:docMk/>
            <pc:sldMk cId="719104987" sldId="679"/>
            <ac:spMk id="28" creationId="{49457F58-EB10-3228-C81F-73B19ECFA332}"/>
          </ac:spMkLst>
        </pc:spChg>
        <pc:spChg chg="add mod">
          <ac:chgData name="Mao Xiaoyu" userId="585946029c31b2d1" providerId="LiveId" clId="{54772927-F846-4BD6-9219-4A87A5822B05}" dt="2022-11-27T22:48:58.076" v="12173" actId="1076"/>
          <ac:spMkLst>
            <pc:docMk/>
            <pc:sldMk cId="719104987" sldId="679"/>
            <ac:spMk id="29" creationId="{B97CA56F-08EE-B4C6-F5C1-FFA3841D1F20}"/>
          </ac:spMkLst>
        </pc:spChg>
        <pc:spChg chg="add mod">
          <ac:chgData name="Mao Xiaoyu" userId="585946029c31b2d1" providerId="LiveId" clId="{54772927-F846-4BD6-9219-4A87A5822B05}" dt="2022-11-27T22:48:58.076" v="12173" actId="1076"/>
          <ac:spMkLst>
            <pc:docMk/>
            <pc:sldMk cId="719104987" sldId="679"/>
            <ac:spMk id="30" creationId="{93615588-D253-4D13-273D-8E3A53EF56F3}"/>
          </ac:spMkLst>
        </pc:spChg>
        <pc:spChg chg="add mod">
          <ac:chgData name="Mao Xiaoyu" userId="585946029c31b2d1" providerId="LiveId" clId="{54772927-F846-4BD6-9219-4A87A5822B05}" dt="2022-11-27T22:48:58.076" v="12173" actId="1076"/>
          <ac:spMkLst>
            <pc:docMk/>
            <pc:sldMk cId="719104987" sldId="679"/>
            <ac:spMk id="31" creationId="{EB77273D-21DC-BA62-511B-DAA708EF05C6}"/>
          </ac:spMkLst>
        </pc:spChg>
        <pc:spChg chg="add del mod">
          <ac:chgData name="Mao Xiaoyu" userId="585946029c31b2d1" providerId="LiveId" clId="{54772927-F846-4BD6-9219-4A87A5822B05}" dt="2022-11-27T22:47:55.448" v="12151" actId="478"/>
          <ac:spMkLst>
            <pc:docMk/>
            <pc:sldMk cId="719104987" sldId="679"/>
            <ac:spMk id="32" creationId="{117C401B-68E5-1046-13B2-E54F37D6F928}"/>
          </ac:spMkLst>
        </pc:spChg>
        <pc:spChg chg="add mod">
          <ac:chgData name="Mao Xiaoyu" userId="585946029c31b2d1" providerId="LiveId" clId="{54772927-F846-4BD6-9219-4A87A5822B05}" dt="2022-11-27T23:54:30.546" v="13831" actId="20577"/>
          <ac:spMkLst>
            <pc:docMk/>
            <pc:sldMk cId="719104987" sldId="679"/>
            <ac:spMk id="33" creationId="{98844A35-C4E0-DF9E-4297-9BDA3A15D13F}"/>
          </ac:spMkLst>
        </pc:spChg>
        <pc:spChg chg="add mod">
          <ac:chgData name="Mao Xiaoyu" userId="585946029c31b2d1" providerId="LiveId" clId="{54772927-F846-4BD6-9219-4A87A5822B05}" dt="2022-11-27T22:48:58.076" v="12173" actId="1076"/>
          <ac:spMkLst>
            <pc:docMk/>
            <pc:sldMk cId="719104987" sldId="679"/>
            <ac:spMk id="35" creationId="{26DB392F-4DD8-8E44-1C62-885EB4F5FF4B}"/>
          </ac:spMkLst>
        </pc:spChg>
        <pc:spChg chg="add mod">
          <ac:chgData name="Mao Xiaoyu" userId="585946029c31b2d1" providerId="LiveId" clId="{54772927-F846-4BD6-9219-4A87A5822B05}" dt="2022-11-27T22:48:58.076" v="12173" actId="1076"/>
          <ac:spMkLst>
            <pc:docMk/>
            <pc:sldMk cId="719104987" sldId="679"/>
            <ac:spMk id="37" creationId="{5849B949-5DD5-8B86-FCDD-696388A0184A}"/>
          </ac:spMkLst>
        </pc:spChg>
        <pc:spChg chg="add mod">
          <ac:chgData name="Mao Xiaoyu" userId="585946029c31b2d1" providerId="LiveId" clId="{54772927-F846-4BD6-9219-4A87A5822B05}" dt="2022-11-27T22:48:58.076" v="12173" actId="1076"/>
          <ac:spMkLst>
            <pc:docMk/>
            <pc:sldMk cId="719104987" sldId="679"/>
            <ac:spMk id="39" creationId="{504DCCA7-47BE-E7E7-98FF-666D6EE51D00}"/>
          </ac:spMkLst>
        </pc:spChg>
        <pc:cxnChg chg="add mod">
          <ac:chgData name="Mao Xiaoyu" userId="585946029c31b2d1" providerId="LiveId" clId="{54772927-F846-4BD6-9219-4A87A5822B05}" dt="2022-11-27T22:48:58.076" v="12173" actId="1076"/>
          <ac:cxnSpMkLst>
            <pc:docMk/>
            <pc:sldMk cId="719104987" sldId="679"/>
            <ac:cxnSpMk id="15" creationId="{11FCA463-AC00-3FCC-E312-5C80E93B8127}"/>
          </ac:cxnSpMkLst>
        </pc:cxnChg>
        <pc:cxnChg chg="add mod">
          <ac:chgData name="Mao Xiaoyu" userId="585946029c31b2d1" providerId="LiveId" clId="{54772927-F846-4BD6-9219-4A87A5822B05}" dt="2022-11-27T22:48:58.076" v="12173" actId="1076"/>
          <ac:cxnSpMkLst>
            <pc:docMk/>
            <pc:sldMk cId="719104987" sldId="679"/>
            <ac:cxnSpMk id="18" creationId="{4F172E2E-314D-3F61-0F62-153F964C5AFD}"/>
          </ac:cxnSpMkLst>
        </pc:cxnChg>
        <pc:cxnChg chg="add mod">
          <ac:chgData name="Mao Xiaoyu" userId="585946029c31b2d1" providerId="LiveId" clId="{54772927-F846-4BD6-9219-4A87A5822B05}" dt="2022-11-27T22:48:58.076" v="12173" actId="1076"/>
          <ac:cxnSpMkLst>
            <pc:docMk/>
            <pc:sldMk cId="719104987" sldId="679"/>
            <ac:cxnSpMk id="19" creationId="{5CDE6A61-183A-E98B-3592-C097C8A5240A}"/>
          </ac:cxnSpMkLst>
        </pc:cxnChg>
        <pc:cxnChg chg="add mod">
          <ac:chgData name="Mao Xiaoyu" userId="585946029c31b2d1" providerId="LiveId" clId="{54772927-F846-4BD6-9219-4A87A5822B05}" dt="2022-11-27T22:48:58.076" v="12173" actId="1076"/>
          <ac:cxnSpMkLst>
            <pc:docMk/>
            <pc:sldMk cId="719104987" sldId="679"/>
            <ac:cxnSpMk id="21" creationId="{63744B62-E1A8-002A-3B3F-6E11EE312A68}"/>
          </ac:cxnSpMkLst>
        </pc:cxnChg>
        <pc:cxnChg chg="add mod">
          <ac:chgData name="Mao Xiaoyu" userId="585946029c31b2d1" providerId="LiveId" clId="{54772927-F846-4BD6-9219-4A87A5822B05}" dt="2022-11-27T22:48:58.076" v="12173" actId="1076"/>
          <ac:cxnSpMkLst>
            <pc:docMk/>
            <pc:sldMk cId="719104987" sldId="679"/>
            <ac:cxnSpMk id="22" creationId="{084048E8-7634-BAA2-8EE5-0AEF2092E673}"/>
          </ac:cxnSpMkLst>
        </pc:cxnChg>
        <pc:cxnChg chg="add mod">
          <ac:chgData name="Mao Xiaoyu" userId="585946029c31b2d1" providerId="LiveId" clId="{54772927-F846-4BD6-9219-4A87A5822B05}" dt="2022-11-27T22:48:58.076" v="12173" actId="1076"/>
          <ac:cxnSpMkLst>
            <pc:docMk/>
            <pc:sldMk cId="719104987" sldId="679"/>
            <ac:cxnSpMk id="23" creationId="{8DD8900F-3560-00A3-E623-FD9099A53C45}"/>
          </ac:cxnSpMkLst>
        </pc:cxnChg>
        <pc:cxnChg chg="add mod">
          <ac:chgData name="Mao Xiaoyu" userId="585946029c31b2d1" providerId="LiveId" clId="{54772927-F846-4BD6-9219-4A87A5822B05}" dt="2022-11-27T22:48:58.076" v="12173" actId="1076"/>
          <ac:cxnSpMkLst>
            <pc:docMk/>
            <pc:sldMk cId="719104987" sldId="679"/>
            <ac:cxnSpMk id="24" creationId="{968D19F4-D4DC-118E-1A45-55C51C43EB00}"/>
          </ac:cxnSpMkLst>
        </pc:cxnChg>
        <pc:cxnChg chg="add mod">
          <ac:chgData name="Mao Xiaoyu" userId="585946029c31b2d1" providerId="LiveId" clId="{54772927-F846-4BD6-9219-4A87A5822B05}" dt="2022-11-27T22:48:58.076" v="12173" actId="1076"/>
          <ac:cxnSpMkLst>
            <pc:docMk/>
            <pc:sldMk cId="719104987" sldId="679"/>
            <ac:cxnSpMk id="25" creationId="{A7272A07-3EC6-F7F7-7086-BA9EEBF2301B}"/>
          </ac:cxnSpMkLst>
        </pc:cxnChg>
        <pc:cxnChg chg="add mod">
          <ac:chgData name="Mao Xiaoyu" userId="585946029c31b2d1" providerId="LiveId" clId="{54772927-F846-4BD6-9219-4A87A5822B05}" dt="2022-11-27T22:48:58.076" v="12173" actId="1076"/>
          <ac:cxnSpMkLst>
            <pc:docMk/>
            <pc:sldMk cId="719104987" sldId="679"/>
            <ac:cxnSpMk id="26" creationId="{C9A40CDC-D045-775E-1A43-D5953D1B3708}"/>
          </ac:cxnSpMkLst>
        </pc:cxnChg>
        <pc:cxnChg chg="add del mod">
          <ac:chgData name="Mao Xiaoyu" userId="585946029c31b2d1" providerId="LiveId" clId="{54772927-F846-4BD6-9219-4A87A5822B05}" dt="2022-11-27T22:46:59.603" v="12119" actId="478"/>
          <ac:cxnSpMkLst>
            <pc:docMk/>
            <pc:sldMk cId="719104987" sldId="679"/>
            <ac:cxnSpMk id="27" creationId="{8A63AD9D-528E-284C-3418-BBA5BC026C94}"/>
          </ac:cxnSpMkLst>
        </pc:cxnChg>
      </pc:sldChg>
      <pc:sldChg chg="addSp delSp modSp new mod">
        <pc:chgData name="Mao Xiaoyu" userId="585946029c31b2d1" providerId="LiveId" clId="{54772927-F846-4BD6-9219-4A87A5822B05}" dt="2022-11-27T23:54:26.695" v="13829" actId="20577"/>
        <pc:sldMkLst>
          <pc:docMk/>
          <pc:sldMk cId="2583800560" sldId="680"/>
        </pc:sldMkLst>
        <pc:spChg chg="add mod">
          <ac:chgData name="Mao Xiaoyu" userId="585946029c31b2d1" providerId="LiveId" clId="{54772927-F846-4BD6-9219-4A87A5822B05}" dt="2022-11-27T23:30:02.380" v="12996" actId="1076"/>
          <ac:spMkLst>
            <pc:docMk/>
            <pc:sldMk cId="2583800560" sldId="680"/>
            <ac:spMk id="3" creationId="{39858EF4-ECCC-A51F-27D8-E59300489B44}"/>
          </ac:spMkLst>
        </pc:spChg>
        <pc:spChg chg="add mod">
          <ac:chgData name="Mao Xiaoyu" userId="585946029c31b2d1" providerId="LiveId" clId="{54772927-F846-4BD6-9219-4A87A5822B05}" dt="2022-11-27T23:30:02.380" v="12996" actId="1076"/>
          <ac:spMkLst>
            <pc:docMk/>
            <pc:sldMk cId="2583800560" sldId="680"/>
            <ac:spMk id="13" creationId="{082D513E-2C03-8CD3-866A-8022987C0266}"/>
          </ac:spMkLst>
        </pc:spChg>
        <pc:spChg chg="add mod">
          <ac:chgData name="Mao Xiaoyu" userId="585946029c31b2d1" providerId="LiveId" clId="{54772927-F846-4BD6-9219-4A87A5822B05}" dt="2022-11-27T23:30:02.380" v="12996" actId="1076"/>
          <ac:spMkLst>
            <pc:docMk/>
            <pc:sldMk cId="2583800560" sldId="680"/>
            <ac:spMk id="14" creationId="{3B891E75-4D9C-F135-8578-413D86ABEEAC}"/>
          </ac:spMkLst>
        </pc:spChg>
        <pc:spChg chg="add mod">
          <ac:chgData name="Mao Xiaoyu" userId="585946029c31b2d1" providerId="LiveId" clId="{54772927-F846-4BD6-9219-4A87A5822B05}" dt="2022-11-27T23:30:02.380" v="12996" actId="1076"/>
          <ac:spMkLst>
            <pc:docMk/>
            <pc:sldMk cId="2583800560" sldId="680"/>
            <ac:spMk id="15" creationId="{9FC67FF2-13AE-0A4A-5645-181F706FF190}"/>
          </ac:spMkLst>
        </pc:spChg>
        <pc:spChg chg="add mod">
          <ac:chgData name="Mao Xiaoyu" userId="585946029c31b2d1" providerId="LiveId" clId="{54772927-F846-4BD6-9219-4A87A5822B05}" dt="2022-11-27T23:30:02.380" v="12996" actId="1076"/>
          <ac:spMkLst>
            <pc:docMk/>
            <pc:sldMk cId="2583800560" sldId="680"/>
            <ac:spMk id="16" creationId="{564017BA-ADAC-407F-8879-F5EEE34BA013}"/>
          </ac:spMkLst>
        </pc:spChg>
        <pc:spChg chg="add mod">
          <ac:chgData name="Mao Xiaoyu" userId="585946029c31b2d1" providerId="LiveId" clId="{54772927-F846-4BD6-9219-4A87A5822B05}" dt="2022-11-27T23:54:26.695" v="13829" actId="20577"/>
          <ac:spMkLst>
            <pc:docMk/>
            <pc:sldMk cId="2583800560" sldId="680"/>
            <ac:spMk id="17" creationId="{3AFE5526-22A2-E47F-7F53-5C9AFBD0E344}"/>
          </ac:spMkLst>
        </pc:spChg>
        <pc:spChg chg="add mod">
          <ac:chgData name="Mao Xiaoyu" userId="585946029c31b2d1" providerId="LiveId" clId="{54772927-F846-4BD6-9219-4A87A5822B05}" dt="2022-11-27T23:30:02.380" v="12996" actId="1076"/>
          <ac:spMkLst>
            <pc:docMk/>
            <pc:sldMk cId="2583800560" sldId="680"/>
            <ac:spMk id="18" creationId="{DCC9724A-13AD-78C0-2A67-06E0BDB960BB}"/>
          </ac:spMkLst>
        </pc:spChg>
        <pc:spChg chg="add mod">
          <ac:chgData name="Mao Xiaoyu" userId="585946029c31b2d1" providerId="LiveId" clId="{54772927-F846-4BD6-9219-4A87A5822B05}" dt="2022-11-27T23:30:02.380" v="12996" actId="1076"/>
          <ac:spMkLst>
            <pc:docMk/>
            <pc:sldMk cId="2583800560" sldId="680"/>
            <ac:spMk id="19" creationId="{CD0D44AB-97CB-C6EF-2A79-01DA81D47F73}"/>
          </ac:spMkLst>
        </pc:spChg>
        <pc:spChg chg="add mod">
          <ac:chgData name="Mao Xiaoyu" userId="585946029c31b2d1" providerId="LiveId" clId="{54772927-F846-4BD6-9219-4A87A5822B05}" dt="2022-11-27T23:30:02.380" v="12996" actId="1076"/>
          <ac:spMkLst>
            <pc:docMk/>
            <pc:sldMk cId="2583800560" sldId="680"/>
            <ac:spMk id="20" creationId="{C9731AE9-AD0E-4DE2-2BB4-F2077CECBFA7}"/>
          </ac:spMkLst>
        </pc:spChg>
        <pc:spChg chg="add del mod">
          <ac:chgData name="Mao Xiaoyu" userId="585946029c31b2d1" providerId="LiveId" clId="{54772927-F846-4BD6-9219-4A87A5822B05}" dt="2022-11-27T23:25:03.838" v="12751" actId="478"/>
          <ac:spMkLst>
            <pc:docMk/>
            <pc:sldMk cId="2583800560" sldId="680"/>
            <ac:spMk id="21" creationId="{98AB3855-B64D-C570-5DD4-2C09F83EE8BF}"/>
          </ac:spMkLst>
        </pc:spChg>
        <pc:spChg chg="add mod">
          <ac:chgData name="Mao Xiaoyu" userId="585946029c31b2d1" providerId="LiveId" clId="{54772927-F846-4BD6-9219-4A87A5822B05}" dt="2022-11-27T23:30:02.380" v="12996" actId="1076"/>
          <ac:spMkLst>
            <pc:docMk/>
            <pc:sldMk cId="2583800560" sldId="680"/>
            <ac:spMk id="22" creationId="{DA8FFEA5-179F-EC0A-FCFC-3084EBDED601}"/>
          </ac:spMkLst>
        </pc:spChg>
        <pc:spChg chg="add mod">
          <ac:chgData name="Mao Xiaoyu" userId="585946029c31b2d1" providerId="LiveId" clId="{54772927-F846-4BD6-9219-4A87A5822B05}" dt="2022-11-27T22:50:48.949" v="12205" actId="1076"/>
          <ac:spMkLst>
            <pc:docMk/>
            <pc:sldMk cId="2583800560" sldId="680"/>
            <ac:spMk id="23" creationId="{4F7DCE3C-FCE7-1F9F-69D5-7615EA197B80}"/>
          </ac:spMkLst>
        </pc:spChg>
        <pc:spChg chg="add mod">
          <ac:chgData name="Mao Xiaoyu" userId="585946029c31b2d1" providerId="LiveId" clId="{54772927-F846-4BD6-9219-4A87A5822B05}" dt="2022-11-27T22:50:48.949" v="12205" actId="1076"/>
          <ac:spMkLst>
            <pc:docMk/>
            <pc:sldMk cId="2583800560" sldId="680"/>
            <ac:spMk id="24" creationId="{B784AFB4-F5C9-87E1-5733-8C356666ACB9}"/>
          </ac:spMkLst>
        </pc:spChg>
        <pc:spChg chg="add del mod">
          <ac:chgData name="Mao Xiaoyu" userId="585946029c31b2d1" providerId="LiveId" clId="{54772927-F846-4BD6-9219-4A87A5822B05}" dt="2022-11-27T23:25:21.885" v="12756" actId="21"/>
          <ac:spMkLst>
            <pc:docMk/>
            <pc:sldMk cId="2583800560" sldId="680"/>
            <ac:spMk id="34" creationId="{7B5DC641-B0DA-87B3-331B-A9252F4B7117}"/>
          </ac:spMkLst>
        </pc:spChg>
        <pc:spChg chg="add del mod">
          <ac:chgData name="Mao Xiaoyu" userId="585946029c31b2d1" providerId="LiveId" clId="{54772927-F846-4BD6-9219-4A87A5822B05}" dt="2022-11-27T23:25:21.885" v="12756" actId="21"/>
          <ac:spMkLst>
            <pc:docMk/>
            <pc:sldMk cId="2583800560" sldId="680"/>
            <ac:spMk id="35" creationId="{57D3E2E2-0CD0-81F2-47B8-0F7E81A6F2B6}"/>
          </ac:spMkLst>
        </pc:spChg>
        <pc:spChg chg="add del mod">
          <ac:chgData name="Mao Xiaoyu" userId="585946029c31b2d1" providerId="LiveId" clId="{54772927-F846-4BD6-9219-4A87A5822B05}" dt="2022-11-27T23:25:21.885" v="12756" actId="21"/>
          <ac:spMkLst>
            <pc:docMk/>
            <pc:sldMk cId="2583800560" sldId="680"/>
            <ac:spMk id="36" creationId="{2332D162-6495-5A2B-591E-14B4181ED408}"/>
          </ac:spMkLst>
        </pc:spChg>
        <pc:spChg chg="add del mod">
          <ac:chgData name="Mao Xiaoyu" userId="585946029c31b2d1" providerId="LiveId" clId="{54772927-F846-4BD6-9219-4A87A5822B05}" dt="2022-11-27T23:25:21.885" v="12756" actId="21"/>
          <ac:spMkLst>
            <pc:docMk/>
            <pc:sldMk cId="2583800560" sldId="680"/>
            <ac:spMk id="37" creationId="{39C3FA91-02FE-69A4-4A67-38D9AC4A525C}"/>
          </ac:spMkLst>
        </pc:spChg>
        <pc:spChg chg="add del mod">
          <ac:chgData name="Mao Xiaoyu" userId="585946029c31b2d1" providerId="LiveId" clId="{54772927-F846-4BD6-9219-4A87A5822B05}" dt="2022-11-27T23:25:21.885" v="12756" actId="21"/>
          <ac:spMkLst>
            <pc:docMk/>
            <pc:sldMk cId="2583800560" sldId="680"/>
            <ac:spMk id="38" creationId="{7394FF44-2FB6-0FFE-16E9-1F5B758CFCC7}"/>
          </ac:spMkLst>
        </pc:spChg>
        <pc:spChg chg="add del mod">
          <ac:chgData name="Mao Xiaoyu" userId="585946029c31b2d1" providerId="LiveId" clId="{54772927-F846-4BD6-9219-4A87A5822B05}" dt="2022-11-27T23:23:02.384" v="12640" actId="478"/>
          <ac:spMkLst>
            <pc:docMk/>
            <pc:sldMk cId="2583800560" sldId="680"/>
            <ac:spMk id="39" creationId="{F5381769-C969-6B1D-7103-19EA445D2A9F}"/>
          </ac:spMkLst>
        </pc:spChg>
        <pc:spChg chg="add del mod">
          <ac:chgData name="Mao Xiaoyu" userId="585946029c31b2d1" providerId="LiveId" clId="{54772927-F846-4BD6-9219-4A87A5822B05}" dt="2022-11-27T23:23:00.401" v="12639" actId="478"/>
          <ac:spMkLst>
            <pc:docMk/>
            <pc:sldMk cId="2583800560" sldId="680"/>
            <ac:spMk id="40" creationId="{7B87D247-CB51-3F21-776A-1F01C3F40933}"/>
          </ac:spMkLst>
        </pc:spChg>
        <pc:spChg chg="add del mod">
          <ac:chgData name="Mao Xiaoyu" userId="585946029c31b2d1" providerId="LiveId" clId="{54772927-F846-4BD6-9219-4A87A5822B05}" dt="2022-11-27T23:23:03.437" v="12641" actId="478"/>
          <ac:spMkLst>
            <pc:docMk/>
            <pc:sldMk cId="2583800560" sldId="680"/>
            <ac:spMk id="41" creationId="{25BCD7A5-B2E3-5771-C9DD-3411B69E75D0}"/>
          </ac:spMkLst>
        </pc:spChg>
        <pc:spChg chg="add del mod">
          <ac:chgData name="Mao Xiaoyu" userId="585946029c31b2d1" providerId="LiveId" clId="{54772927-F846-4BD6-9219-4A87A5822B05}" dt="2022-11-27T23:25:21.885" v="12756" actId="21"/>
          <ac:spMkLst>
            <pc:docMk/>
            <pc:sldMk cId="2583800560" sldId="680"/>
            <ac:spMk id="42" creationId="{E4E0C9B2-D00D-DE56-E1C5-2BC638857A36}"/>
          </ac:spMkLst>
        </pc:spChg>
        <pc:spChg chg="add del mod">
          <ac:chgData name="Mao Xiaoyu" userId="585946029c31b2d1" providerId="LiveId" clId="{54772927-F846-4BD6-9219-4A87A5822B05}" dt="2022-11-27T23:25:21.885" v="12756" actId="21"/>
          <ac:spMkLst>
            <pc:docMk/>
            <pc:sldMk cId="2583800560" sldId="680"/>
            <ac:spMk id="43" creationId="{D54885FF-AF25-A698-20F9-4759CADE52B9}"/>
          </ac:spMkLst>
        </pc:spChg>
        <pc:spChg chg="add del mod">
          <ac:chgData name="Mao Xiaoyu" userId="585946029c31b2d1" providerId="LiveId" clId="{54772927-F846-4BD6-9219-4A87A5822B05}" dt="2022-11-27T23:25:21.885" v="12756" actId="21"/>
          <ac:spMkLst>
            <pc:docMk/>
            <pc:sldMk cId="2583800560" sldId="680"/>
            <ac:spMk id="44" creationId="{CA7E0B8B-B3B4-AFBB-3D40-549E9F7D432D}"/>
          </ac:spMkLst>
        </pc:spChg>
        <pc:spChg chg="add del mod">
          <ac:chgData name="Mao Xiaoyu" userId="585946029c31b2d1" providerId="LiveId" clId="{54772927-F846-4BD6-9219-4A87A5822B05}" dt="2022-11-27T23:25:21.885" v="12756" actId="21"/>
          <ac:spMkLst>
            <pc:docMk/>
            <pc:sldMk cId="2583800560" sldId="680"/>
            <ac:spMk id="45" creationId="{2131669B-F58C-DE90-DC00-7B3D0D76934C}"/>
          </ac:spMkLst>
        </pc:spChg>
        <pc:spChg chg="add mod">
          <ac:chgData name="Mao Xiaoyu" userId="585946029c31b2d1" providerId="LiveId" clId="{54772927-F846-4BD6-9219-4A87A5822B05}" dt="2022-11-27T23:25:04.225" v="12752"/>
          <ac:spMkLst>
            <pc:docMk/>
            <pc:sldMk cId="2583800560" sldId="680"/>
            <ac:spMk id="46" creationId="{3BBA6DD8-6EDF-7264-3525-F3AAF307678F}"/>
          </ac:spMkLst>
        </pc:spChg>
        <pc:cxnChg chg="add mod">
          <ac:chgData name="Mao Xiaoyu" userId="585946029c31b2d1" providerId="LiveId" clId="{54772927-F846-4BD6-9219-4A87A5822B05}" dt="2022-11-27T23:30:02.380" v="12996" actId="1076"/>
          <ac:cxnSpMkLst>
            <pc:docMk/>
            <pc:sldMk cId="2583800560" sldId="680"/>
            <ac:cxnSpMk id="4" creationId="{DEA4827F-B174-72A8-77D4-7AE527BDCD98}"/>
          </ac:cxnSpMkLst>
        </pc:cxnChg>
        <pc:cxnChg chg="add mod">
          <ac:chgData name="Mao Xiaoyu" userId="585946029c31b2d1" providerId="LiveId" clId="{54772927-F846-4BD6-9219-4A87A5822B05}" dt="2022-11-27T23:30:02.380" v="12996" actId="1076"/>
          <ac:cxnSpMkLst>
            <pc:docMk/>
            <pc:sldMk cId="2583800560" sldId="680"/>
            <ac:cxnSpMk id="5" creationId="{28EC93FC-9D33-1CCC-DD50-E2F23D481186}"/>
          </ac:cxnSpMkLst>
        </pc:cxnChg>
        <pc:cxnChg chg="add mod">
          <ac:chgData name="Mao Xiaoyu" userId="585946029c31b2d1" providerId="LiveId" clId="{54772927-F846-4BD6-9219-4A87A5822B05}" dt="2022-11-27T23:30:02.380" v="12996" actId="1076"/>
          <ac:cxnSpMkLst>
            <pc:docMk/>
            <pc:sldMk cId="2583800560" sldId="680"/>
            <ac:cxnSpMk id="6" creationId="{B3CACAAA-A6F4-1981-1AAC-62C5B20D117C}"/>
          </ac:cxnSpMkLst>
        </pc:cxnChg>
        <pc:cxnChg chg="add mod">
          <ac:chgData name="Mao Xiaoyu" userId="585946029c31b2d1" providerId="LiveId" clId="{54772927-F846-4BD6-9219-4A87A5822B05}" dt="2022-11-27T23:30:02.380" v="12996" actId="1076"/>
          <ac:cxnSpMkLst>
            <pc:docMk/>
            <pc:sldMk cId="2583800560" sldId="680"/>
            <ac:cxnSpMk id="7" creationId="{16725273-0064-3DB0-63FB-AF200D1E5C0C}"/>
          </ac:cxnSpMkLst>
        </pc:cxnChg>
        <pc:cxnChg chg="add mod">
          <ac:chgData name="Mao Xiaoyu" userId="585946029c31b2d1" providerId="LiveId" clId="{54772927-F846-4BD6-9219-4A87A5822B05}" dt="2022-11-27T23:30:02.380" v="12996" actId="1076"/>
          <ac:cxnSpMkLst>
            <pc:docMk/>
            <pc:sldMk cId="2583800560" sldId="680"/>
            <ac:cxnSpMk id="8" creationId="{89D3B40B-2D72-F677-945D-7724634CE061}"/>
          </ac:cxnSpMkLst>
        </pc:cxnChg>
        <pc:cxnChg chg="add mod">
          <ac:chgData name="Mao Xiaoyu" userId="585946029c31b2d1" providerId="LiveId" clId="{54772927-F846-4BD6-9219-4A87A5822B05}" dt="2022-11-27T23:30:02.380" v="12996" actId="1076"/>
          <ac:cxnSpMkLst>
            <pc:docMk/>
            <pc:sldMk cId="2583800560" sldId="680"/>
            <ac:cxnSpMk id="9" creationId="{C84D6E53-1630-DE5E-F73E-8D51515EB073}"/>
          </ac:cxnSpMkLst>
        </pc:cxnChg>
        <pc:cxnChg chg="add mod">
          <ac:chgData name="Mao Xiaoyu" userId="585946029c31b2d1" providerId="LiveId" clId="{54772927-F846-4BD6-9219-4A87A5822B05}" dt="2022-11-27T23:30:02.380" v="12996" actId="1076"/>
          <ac:cxnSpMkLst>
            <pc:docMk/>
            <pc:sldMk cId="2583800560" sldId="680"/>
            <ac:cxnSpMk id="10" creationId="{11BC1A49-0BF3-4BFA-D617-E6181F2EEAFE}"/>
          </ac:cxnSpMkLst>
        </pc:cxnChg>
        <pc:cxnChg chg="add mod">
          <ac:chgData name="Mao Xiaoyu" userId="585946029c31b2d1" providerId="LiveId" clId="{54772927-F846-4BD6-9219-4A87A5822B05}" dt="2022-11-27T23:30:02.380" v="12996" actId="1076"/>
          <ac:cxnSpMkLst>
            <pc:docMk/>
            <pc:sldMk cId="2583800560" sldId="680"/>
            <ac:cxnSpMk id="11" creationId="{9C3965B1-68E7-6840-4FE5-11CB529AC998}"/>
          </ac:cxnSpMkLst>
        </pc:cxnChg>
        <pc:cxnChg chg="add mod">
          <ac:chgData name="Mao Xiaoyu" userId="585946029c31b2d1" providerId="LiveId" clId="{54772927-F846-4BD6-9219-4A87A5822B05}" dt="2022-11-27T23:30:02.380" v="12996" actId="1076"/>
          <ac:cxnSpMkLst>
            <pc:docMk/>
            <pc:sldMk cId="2583800560" sldId="680"/>
            <ac:cxnSpMk id="12" creationId="{D5F6F169-81FE-566D-6D52-32E5B5DD064C}"/>
          </ac:cxnSpMkLst>
        </pc:cxnChg>
        <pc:cxnChg chg="add del mod">
          <ac:chgData name="Mao Xiaoyu" userId="585946029c31b2d1" providerId="LiveId" clId="{54772927-F846-4BD6-9219-4A87A5822B05}" dt="2022-11-27T23:25:21.885" v="12756" actId="21"/>
          <ac:cxnSpMkLst>
            <pc:docMk/>
            <pc:sldMk cId="2583800560" sldId="680"/>
            <ac:cxnSpMk id="25" creationId="{0832C617-2EA7-8994-4C40-03E68B55404F}"/>
          </ac:cxnSpMkLst>
        </pc:cxnChg>
        <pc:cxnChg chg="add del mod">
          <ac:chgData name="Mao Xiaoyu" userId="585946029c31b2d1" providerId="LiveId" clId="{54772927-F846-4BD6-9219-4A87A5822B05}" dt="2022-11-27T23:25:21.885" v="12756" actId="21"/>
          <ac:cxnSpMkLst>
            <pc:docMk/>
            <pc:sldMk cId="2583800560" sldId="680"/>
            <ac:cxnSpMk id="26" creationId="{D2CD966C-1ED1-2C2F-4E36-B56A48248339}"/>
          </ac:cxnSpMkLst>
        </pc:cxnChg>
        <pc:cxnChg chg="add del mod">
          <ac:chgData name="Mao Xiaoyu" userId="585946029c31b2d1" providerId="LiveId" clId="{54772927-F846-4BD6-9219-4A87A5822B05}" dt="2022-11-27T23:25:21.885" v="12756" actId="21"/>
          <ac:cxnSpMkLst>
            <pc:docMk/>
            <pc:sldMk cId="2583800560" sldId="680"/>
            <ac:cxnSpMk id="27" creationId="{70143307-DA66-352B-B96C-55C958F23846}"/>
          </ac:cxnSpMkLst>
        </pc:cxnChg>
        <pc:cxnChg chg="add del mod">
          <ac:chgData name="Mao Xiaoyu" userId="585946029c31b2d1" providerId="LiveId" clId="{54772927-F846-4BD6-9219-4A87A5822B05}" dt="2022-11-27T23:25:21.885" v="12756" actId="21"/>
          <ac:cxnSpMkLst>
            <pc:docMk/>
            <pc:sldMk cId="2583800560" sldId="680"/>
            <ac:cxnSpMk id="28" creationId="{0FEAD2C8-1D5D-3417-B71F-B1D50DA275D5}"/>
          </ac:cxnSpMkLst>
        </pc:cxnChg>
        <pc:cxnChg chg="add del mod">
          <ac:chgData name="Mao Xiaoyu" userId="585946029c31b2d1" providerId="LiveId" clId="{54772927-F846-4BD6-9219-4A87A5822B05}" dt="2022-11-27T23:25:21.885" v="12756" actId="21"/>
          <ac:cxnSpMkLst>
            <pc:docMk/>
            <pc:sldMk cId="2583800560" sldId="680"/>
            <ac:cxnSpMk id="29" creationId="{860B7F21-4C52-CC28-4EEB-65739B5CA071}"/>
          </ac:cxnSpMkLst>
        </pc:cxnChg>
        <pc:cxnChg chg="add del mod">
          <ac:chgData name="Mao Xiaoyu" userId="585946029c31b2d1" providerId="LiveId" clId="{54772927-F846-4BD6-9219-4A87A5822B05}" dt="2022-11-27T23:25:21.885" v="12756" actId="21"/>
          <ac:cxnSpMkLst>
            <pc:docMk/>
            <pc:sldMk cId="2583800560" sldId="680"/>
            <ac:cxnSpMk id="30" creationId="{A54008F2-B141-1835-ED69-011F818EE84F}"/>
          </ac:cxnSpMkLst>
        </pc:cxnChg>
        <pc:cxnChg chg="add del mod">
          <ac:chgData name="Mao Xiaoyu" userId="585946029c31b2d1" providerId="LiveId" clId="{54772927-F846-4BD6-9219-4A87A5822B05}" dt="2022-11-27T23:25:21.885" v="12756" actId="21"/>
          <ac:cxnSpMkLst>
            <pc:docMk/>
            <pc:sldMk cId="2583800560" sldId="680"/>
            <ac:cxnSpMk id="31" creationId="{E59A98B5-0F61-43D5-D844-F03992037E4E}"/>
          </ac:cxnSpMkLst>
        </pc:cxnChg>
        <pc:cxnChg chg="add del mod">
          <ac:chgData name="Mao Xiaoyu" userId="585946029c31b2d1" providerId="LiveId" clId="{54772927-F846-4BD6-9219-4A87A5822B05}" dt="2022-11-27T23:25:21.885" v="12756" actId="21"/>
          <ac:cxnSpMkLst>
            <pc:docMk/>
            <pc:sldMk cId="2583800560" sldId="680"/>
            <ac:cxnSpMk id="32" creationId="{A9472039-9AB8-D246-3ABD-E5901A1036E7}"/>
          </ac:cxnSpMkLst>
        </pc:cxnChg>
        <pc:cxnChg chg="add del mod">
          <ac:chgData name="Mao Xiaoyu" userId="585946029c31b2d1" providerId="LiveId" clId="{54772927-F846-4BD6-9219-4A87A5822B05}" dt="2022-11-27T23:25:21.885" v="12756" actId="21"/>
          <ac:cxnSpMkLst>
            <pc:docMk/>
            <pc:sldMk cId="2583800560" sldId="680"/>
            <ac:cxnSpMk id="33" creationId="{D4030F68-5682-9E41-ACD1-22954E54CF29}"/>
          </ac:cxnSpMkLst>
        </pc:cxnChg>
      </pc:sldChg>
      <pc:sldChg chg="addSp delSp modSp new mod">
        <pc:chgData name="Mao Xiaoyu" userId="585946029c31b2d1" providerId="LiveId" clId="{54772927-F846-4BD6-9219-4A87A5822B05}" dt="2022-11-28T21:35:08.190" v="23108" actId="20577"/>
        <pc:sldMkLst>
          <pc:docMk/>
          <pc:sldMk cId="2336899887" sldId="681"/>
        </pc:sldMkLst>
        <pc:spChg chg="add mod">
          <ac:chgData name="Mao Xiaoyu" userId="585946029c31b2d1" providerId="LiveId" clId="{54772927-F846-4BD6-9219-4A87A5822B05}" dt="2022-11-27T23:50:16.838" v="13734" actId="1076"/>
          <ac:spMkLst>
            <pc:docMk/>
            <pc:sldMk cId="2336899887" sldId="681"/>
            <ac:spMk id="4" creationId="{15358D70-D7C8-3266-CB1D-C08E98E1D90C}"/>
          </ac:spMkLst>
        </pc:spChg>
        <pc:spChg chg="add mod">
          <ac:chgData name="Mao Xiaoyu" userId="585946029c31b2d1" providerId="LiveId" clId="{54772927-F846-4BD6-9219-4A87A5822B05}" dt="2022-11-27T23:25:11.940" v="12753"/>
          <ac:spMkLst>
            <pc:docMk/>
            <pc:sldMk cId="2336899887" sldId="681"/>
            <ac:spMk id="5" creationId="{06C9EECB-1AC7-9E4F-C678-AA6CE9455E57}"/>
          </ac:spMkLst>
        </pc:spChg>
        <pc:spChg chg="add del mod">
          <ac:chgData name="Mao Xiaoyu" userId="585946029c31b2d1" providerId="LiveId" clId="{54772927-F846-4BD6-9219-4A87A5822B05}" dt="2022-11-27T23:28:44.880" v="12791" actId="478"/>
          <ac:spMkLst>
            <pc:docMk/>
            <pc:sldMk cId="2336899887" sldId="681"/>
            <ac:spMk id="15" creationId="{9E069684-A33A-1907-9124-F45AEE6683F0}"/>
          </ac:spMkLst>
        </pc:spChg>
        <pc:spChg chg="add del mod">
          <ac:chgData name="Mao Xiaoyu" userId="585946029c31b2d1" providerId="LiveId" clId="{54772927-F846-4BD6-9219-4A87A5822B05}" dt="2022-11-27T23:28:44.880" v="12791" actId="478"/>
          <ac:spMkLst>
            <pc:docMk/>
            <pc:sldMk cId="2336899887" sldId="681"/>
            <ac:spMk id="16" creationId="{0D8DE5AD-E1A4-CD22-89D5-4EF3F8F59AB2}"/>
          </ac:spMkLst>
        </pc:spChg>
        <pc:spChg chg="add del mod">
          <ac:chgData name="Mao Xiaoyu" userId="585946029c31b2d1" providerId="LiveId" clId="{54772927-F846-4BD6-9219-4A87A5822B05}" dt="2022-11-27T23:28:44.880" v="12791" actId="478"/>
          <ac:spMkLst>
            <pc:docMk/>
            <pc:sldMk cId="2336899887" sldId="681"/>
            <ac:spMk id="17" creationId="{5B8A4984-A3AB-D28A-2EDF-37F32E9DF323}"/>
          </ac:spMkLst>
        </pc:spChg>
        <pc:spChg chg="add del mod">
          <ac:chgData name="Mao Xiaoyu" userId="585946029c31b2d1" providerId="LiveId" clId="{54772927-F846-4BD6-9219-4A87A5822B05}" dt="2022-11-27T23:28:44.880" v="12791" actId="478"/>
          <ac:spMkLst>
            <pc:docMk/>
            <pc:sldMk cId="2336899887" sldId="681"/>
            <ac:spMk id="18" creationId="{8863C7A1-FDA6-64E3-8E12-1E808AD9A640}"/>
          </ac:spMkLst>
        </pc:spChg>
        <pc:spChg chg="add del mod">
          <ac:chgData name="Mao Xiaoyu" userId="585946029c31b2d1" providerId="LiveId" clId="{54772927-F846-4BD6-9219-4A87A5822B05}" dt="2022-11-27T23:28:44.880" v="12791" actId="478"/>
          <ac:spMkLst>
            <pc:docMk/>
            <pc:sldMk cId="2336899887" sldId="681"/>
            <ac:spMk id="19" creationId="{00E8018C-5CB0-A270-6315-B4FD47B54289}"/>
          </ac:spMkLst>
        </pc:spChg>
        <pc:spChg chg="add mod">
          <ac:chgData name="Mao Xiaoyu" userId="585946029c31b2d1" providerId="LiveId" clId="{54772927-F846-4BD6-9219-4A87A5822B05}" dt="2022-11-27T23:56:10.573" v="13841" actId="1076"/>
          <ac:spMkLst>
            <pc:docMk/>
            <pc:sldMk cId="2336899887" sldId="681"/>
            <ac:spMk id="20" creationId="{104798E1-2BCB-E8F2-0690-BB82A9C982C1}"/>
          </ac:spMkLst>
        </pc:spChg>
        <pc:spChg chg="add mod">
          <ac:chgData name="Mao Xiaoyu" userId="585946029c31b2d1" providerId="LiveId" clId="{54772927-F846-4BD6-9219-4A87A5822B05}" dt="2022-11-27T23:50:16.838" v="13734" actId="1076"/>
          <ac:spMkLst>
            <pc:docMk/>
            <pc:sldMk cId="2336899887" sldId="681"/>
            <ac:spMk id="21" creationId="{55D8D446-D22B-7A13-59B9-8F757E1FBA89}"/>
          </ac:spMkLst>
        </pc:spChg>
        <pc:spChg chg="add mod">
          <ac:chgData name="Mao Xiaoyu" userId="585946029c31b2d1" providerId="LiveId" clId="{54772927-F846-4BD6-9219-4A87A5822B05}" dt="2022-11-27T23:50:16.838" v="13734" actId="1076"/>
          <ac:spMkLst>
            <pc:docMk/>
            <pc:sldMk cId="2336899887" sldId="681"/>
            <ac:spMk id="22" creationId="{73F1AE3F-B695-4699-3B94-D81AFA799791}"/>
          </ac:spMkLst>
        </pc:spChg>
        <pc:spChg chg="add mod">
          <ac:chgData name="Mao Xiaoyu" userId="585946029c31b2d1" providerId="LiveId" clId="{54772927-F846-4BD6-9219-4A87A5822B05}" dt="2022-11-27T23:50:16.838" v="13734" actId="1076"/>
          <ac:spMkLst>
            <pc:docMk/>
            <pc:sldMk cId="2336899887" sldId="681"/>
            <ac:spMk id="23" creationId="{AAF819B3-6C02-6D1D-77EC-B0706FD60A0E}"/>
          </ac:spMkLst>
        </pc:spChg>
        <pc:spChg chg="add del mod">
          <ac:chgData name="Mao Xiaoyu" userId="585946029c31b2d1" providerId="LiveId" clId="{54772927-F846-4BD6-9219-4A87A5822B05}" dt="2022-11-27T23:26:55.437" v="12762" actId="478"/>
          <ac:spMkLst>
            <pc:docMk/>
            <pc:sldMk cId="2336899887" sldId="681"/>
            <ac:spMk id="29" creationId="{82E23FFB-E55A-1645-7A0F-9E325D03223C}"/>
          </ac:spMkLst>
        </pc:spChg>
        <pc:spChg chg="add del mod">
          <ac:chgData name="Mao Xiaoyu" userId="585946029c31b2d1" providerId="LiveId" clId="{54772927-F846-4BD6-9219-4A87A5822B05}" dt="2022-11-27T23:28:44.880" v="12791" actId="478"/>
          <ac:spMkLst>
            <pc:docMk/>
            <pc:sldMk cId="2336899887" sldId="681"/>
            <ac:spMk id="30" creationId="{C31A5CF9-914B-BEF5-2E74-ADE3E9303EA3}"/>
          </ac:spMkLst>
        </pc:spChg>
        <pc:spChg chg="add del mod">
          <ac:chgData name="Mao Xiaoyu" userId="585946029c31b2d1" providerId="LiveId" clId="{54772927-F846-4BD6-9219-4A87A5822B05}" dt="2022-11-27T23:28:44.880" v="12791" actId="478"/>
          <ac:spMkLst>
            <pc:docMk/>
            <pc:sldMk cId="2336899887" sldId="681"/>
            <ac:spMk id="31" creationId="{4F8E1BC2-FFBC-F17F-2EE7-951DD82E9E17}"/>
          </ac:spMkLst>
        </pc:spChg>
        <pc:spChg chg="add mod">
          <ac:chgData name="Mao Xiaoyu" userId="585946029c31b2d1" providerId="LiveId" clId="{54772927-F846-4BD6-9219-4A87A5822B05}" dt="2022-11-27T23:50:16.838" v="13734" actId="1076"/>
          <ac:spMkLst>
            <pc:docMk/>
            <pc:sldMk cId="2336899887" sldId="681"/>
            <ac:spMk id="32" creationId="{2FFFEDEA-F38D-AEBA-63E6-9B8B71F8361D}"/>
          </ac:spMkLst>
        </pc:spChg>
        <pc:spChg chg="add mod">
          <ac:chgData name="Mao Xiaoyu" userId="585946029c31b2d1" providerId="LiveId" clId="{54772927-F846-4BD6-9219-4A87A5822B05}" dt="2022-11-28T21:35:08.190" v="23108" actId="20577"/>
          <ac:spMkLst>
            <pc:docMk/>
            <pc:sldMk cId="2336899887" sldId="681"/>
            <ac:spMk id="33" creationId="{B6C114A1-069E-277D-9C21-C2CAA70240E5}"/>
          </ac:spMkLst>
        </pc:spChg>
        <pc:spChg chg="add mod">
          <ac:chgData name="Mao Xiaoyu" userId="585946029c31b2d1" providerId="LiveId" clId="{54772927-F846-4BD6-9219-4A87A5822B05}" dt="2022-11-27T23:55:43.366" v="13835" actId="1076"/>
          <ac:spMkLst>
            <pc:docMk/>
            <pc:sldMk cId="2336899887" sldId="681"/>
            <ac:spMk id="34" creationId="{3CAECDC9-5D28-EFB0-8C16-F6ADA1464EE9}"/>
          </ac:spMkLst>
        </pc:spChg>
        <pc:spChg chg="add mod">
          <ac:chgData name="Mao Xiaoyu" userId="585946029c31b2d1" providerId="LiveId" clId="{54772927-F846-4BD6-9219-4A87A5822B05}" dt="2022-11-27T23:55:43.366" v="13835" actId="1076"/>
          <ac:spMkLst>
            <pc:docMk/>
            <pc:sldMk cId="2336899887" sldId="681"/>
            <ac:spMk id="35" creationId="{8EA8CD60-5FCF-3B2D-BE0F-9DC1EABA1861}"/>
          </ac:spMkLst>
        </pc:spChg>
        <pc:spChg chg="add del mod">
          <ac:chgData name="Mao Xiaoyu" userId="585946029c31b2d1" providerId="LiveId" clId="{54772927-F846-4BD6-9219-4A87A5822B05}" dt="2022-11-27T23:55:34.451" v="13832" actId="478"/>
          <ac:spMkLst>
            <pc:docMk/>
            <pc:sldMk cId="2336899887" sldId="681"/>
            <ac:spMk id="36" creationId="{C236C83C-C662-9CD8-6154-AFA1A36FAC4C}"/>
          </ac:spMkLst>
        </pc:spChg>
        <pc:spChg chg="add mod">
          <ac:chgData name="Mao Xiaoyu" userId="585946029c31b2d1" providerId="LiveId" clId="{54772927-F846-4BD6-9219-4A87A5822B05}" dt="2022-11-27T23:55:43.366" v="13835" actId="1076"/>
          <ac:spMkLst>
            <pc:docMk/>
            <pc:sldMk cId="2336899887" sldId="681"/>
            <ac:spMk id="37" creationId="{7AA3F70B-693B-7B9B-2526-DB9827C2C2EC}"/>
          </ac:spMkLst>
        </pc:spChg>
        <pc:spChg chg="add mod">
          <ac:chgData name="Mao Xiaoyu" userId="585946029c31b2d1" providerId="LiveId" clId="{54772927-F846-4BD6-9219-4A87A5822B05}" dt="2022-11-27T23:50:16.838" v="13734" actId="1076"/>
          <ac:spMkLst>
            <pc:docMk/>
            <pc:sldMk cId="2336899887" sldId="681"/>
            <ac:spMk id="38" creationId="{6CEBBDC0-3CA2-4812-1B49-CC4FEFD9E51B}"/>
          </ac:spMkLst>
        </pc:spChg>
        <pc:spChg chg="add mod">
          <ac:chgData name="Mao Xiaoyu" userId="585946029c31b2d1" providerId="LiveId" clId="{54772927-F846-4BD6-9219-4A87A5822B05}" dt="2022-11-27T23:35:01.976" v="13271" actId="1076"/>
          <ac:spMkLst>
            <pc:docMk/>
            <pc:sldMk cId="2336899887" sldId="681"/>
            <ac:spMk id="39" creationId="{791665FF-9631-D244-E3A3-55E1F9F1FF9C}"/>
          </ac:spMkLst>
        </pc:spChg>
        <pc:spChg chg="add mod">
          <ac:chgData name="Mao Xiaoyu" userId="585946029c31b2d1" providerId="LiveId" clId="{54772927-F846-4BD6-9219-4A87A5822B05}" dt="2022-11-28T00:36:24.219" v="14372" actId="207"/>
          <ac:spMkLst>
            <pc:docMk/>
            <pc:sldMk cId="2336899887" sldId="681"/>
            <ac:spMk id="40" creationId="{B0A94BCF-833F-3850-042E-454C87070715}"/>
          </ac:spMkLst>
        </pc:spChg>
        <pc:spChg chg="add mod">
          <ac:chgData name="Mao Xiaoyu" userId="585946029c31b2d1" providerId="LiveId" clId="{54772927-F846-4BD6-9219-4A87A5822B05}" dt="2022-11-27T23:56:06.979" v="13840" actId="1076"/>
          <ac:spMkLst>
            <pc:docMk/>
            <pc:sldMk cId="2336899887" sldId="681"/>
            <ac:spMk id="41" creationId="{FB5604A8-A5FD-D35C-5B53-02AF70AC55DD}"/>
          </ac:spMkLst>
        </pc:spChg>
        <pc:cxnChg chg="add del mod">
          <ac:chgData name="Mao Xiaoyu" userId="585946029c31b2d1" providerId="LiveId" clId="{54772927-F846-4BD6-9219-4A87A5822B05}" dt="2022-11-27T23:50:16.838" v="13734" actId="1076"/>
          <ac:cxnSpMkLst>
            <pc:docMk/>
            <pc:sldMk cId="2336899887" sldId="681"/>
            <ac:cxnSpMk id="6" creationId="{3ECFD1B0-8739-AEDC-ACBC-43491DC8D12E}"/>
          </ac:cxnSpMkLst>
        </pc:cxnChg>
        <pc:cxnChg chg="add del mod">
          <ac:chgData name="Mao Xiaoyu" userId="585946029c31b2d1" providerId="LiveId" clId="{54772927-F846-4BD6-9219-4A87A5822B05}" dt="2022-11-27T23:28:28.654" v="12784" actId="478"/>
          <ac:cxnSpMkLst>
            <pc:docMk/>
            <pc:sldMk cId="2336899887" sldId="681"/>
            <ac:cxnSpMk id="7" creationId="{FA2E5FDA-1BB1-3478-8231-A541F076290E}"/>
          </ac:cxnSpMkLst>
        </pc:cxnChg>
        <pc:cxnChg chg="add mod">
          <ac:chgData name="Mao Xiaoyu" userId="585946029c31b2d1" providerId="LiveId" clId="{54772927-F846-4BD6-9219-4A87A5822B05}" dt="2022-11-27T23:50:16.838" v="13734" actId="1076"/>
          <ac:cxnSpMkLst>
            <pc:docMk/>
            <pc:sldMk cId="2336899887" sldId="681"/>
            <ac:cxnSpMk id="8" creationId="{00363F9C-C908-A416-6078-929C0DECC694}"/>
          </ac:cxnSpMkLst>
        </pc:cxnChg>
        <pc:cxnChg chg="add del mod">
          <ac:chgData name="Mao Xiaoyu" userId="585946029c31b2d1" providerId="LiveId" clId="{54772927-F846-4BD6-9219-4A87A5822B05}" dt="2022-11-27T23:50:16.838" v="13734" actId="1076"/>
          <ac:cxnSpMkLst>
            <pc:docMk/>
            <pc:sldMk cId="2336899887" sldId="681"/>
            <ac:cxnSpMk id="9" creationId="{1772AF12-777D-3325-0147-4DF23AA5C75C}"/>
          </ac:cxnSpMkLst>
        </pc:cxnChg>
        <pc:cxnChg chg="add mod">
          <ac:chgData name="Mao Xiaoyu" userId="585946029c31b2d1" providerId="LiveId" clId="{54772927-F846-4BD6-9219-4A87A5822B05}" dt="2022-11-27T23:50:16.838" v="13734" actId="1076"/>
          <ac:cxnSpMkLst>
            <pc:docMk/>
            <pc:sldMk cId="2336899887" sldId="681"/>
            <ac:cxnSpMk id="10" creationId="{731EB1E8-BC91-5528-1D1F-541AC4674210}"/>
          </ac:cxnSpMkLst>
        </pc:cxnChg>
        <pc:cxnChg chg="add del mod">
          <ac:chgData name="Mao Xiaoyu" userId="585946029c31b2d1" providerId="LiveId" clId="{54772927-F846-4BD6-9219-4A87A5822B05}" dt="2022-11-27T23:50:16.838" v="13734" actId="1076"/>
          <ac:cxnSpMkLst>
            <pc:docMk/>
            <pc:sldMk cId="2336899887" sldId="681"/>
            <ac:cxnSpMk id="11" creationId="{7E0A5A77-778F-BD02-DAD7-93E1A599A554}"/>
          </ac:cxnSpMkLst>
        </pc:cxnChg>
        <pc:cxnChg chg="add del mod">
          <ac:chgData name="Mao Xiaoyu" userId="585946029c31b2d1" providerId="LiveId" clId="{54772927-F846-4BD6-9219-4A87A5822B05}" dt="2022-11-27T23:28:29.297" v="12785" actId="478"/>
          <ac:cxnSpMkLst>
            <pc:docMk/>
            <pc:sldMk cId="2336899887" sldId="681"/>
            <ac:cxnSpMk id="12" creationId="{6EBE25D7-0B30-68F9-5BDE-BE49DA353F7F}"/>
          </ac:cxnSpMkLst>
        </pc:cxnChg>
        <pc:cxnChg chg="add mod">
          <ac:chgData name="Mao Xiaoyu" userId="585946029c31b2d1" providerId="LiveId" clId="{54772927-F846-4BD6-9219-4A87A5822B05}" dt="2022-11-27T23:50:16.838" v="13734" actId="1076"/>
          <ac:cxnSpMkLst>
            <pc:docMk/>
            <pc:sldMk cId="2336899887" sldId="681"/>
            <ac:cxnSpMk id="13" creationId="{7A7B49FA-69F3-52BA-47F8-11240CEC17F3}"/>
          </ac:cxnSpMkLst>
        </pc:cxnChg>
        <pc:cxnChg chg="add del mod">
          <ac:chgData name="Mao Xiaoyu" userId="585946029c31b2d1" providerId="LiveId" clId="{54772927-F846-4BD6-9219-4A87A5822B05}" dt="2022-11-27T23:50:16.838" v="13734" actId="1076"/>
          <ac:cxnSpMkLst>
            <pc:docMk/>
            <pc:sldMk cId="2336899887" sldId="681"/>
            <ac:cxnSpMk id="14" creationId="{909C98B6-B6BE-2A00-0F65-CA87954075E5}"/>
          </ac:cxnSpMkLst>
        </pc:cxnChg>
        <pc:cxnChg chg="add del mod">
          <ac:chgData name="Mao Xiaoyu" userId="585946029c31b2d1" providerId="LiveId" clId="{54772927-F846-4BD6-9219-4A87A5822B05}" dt="2022-11-27T23:26:54.342" v="12761" actId="478"/>
          <ac:cxnSpMkLst>
            <pc:docMk/>
            <pc:sldMk cId="2336899887" sldId="681"/>
            <ac:cxnSpMk id="24" creationId="{014EABC3-3C6E-7020-A44E-072B7843D4C5}"/>
          </ac:cxnSpMkLst>
        </pc:cxnChg>
        <pc:cxnChg chg="add del mod">
          <ac:chgData name="Mao Xiaoyu" userId="585946029c31b2d1" providerId="LiveId" clId="{54772927-F846-4BD6-9219-4A87A5822B05}" dt="2022-11-27T23:50:16.838" v="13734" actId="1076"/>
          <ac:cxnSpMkLst>
            <pc:docMk/>
            <pc:sldMk cId="2336899887" sldId="681"/>
            <ac:cxnSpMk id="25" creationId="{D4E80166-5446-2F1D-A932-F96F276D08AA}"/>
          </ac:cxnSpMkLst>
        </pc:cxnChg>
        <pc:cxnChg chg="add del mod">
          <ac:chgData name="Mao Xiaoyu" userId="585946029c31b2d1" providerId="LiveId" clId="{54772927-F846-4BD6-9219-4A87A5822B05}" dt="2022-11-27T23:28:32.124" v="12786" actId="478"/>
          <ac:cxnSpMkLst>
            <pc:docMk/>
            <pc:sldMk cId="2336899887" sldId="681"/>
            <ac:cxnSpMk id="26" creationId="{263DE0F8-E0EF-91AB-6119-207F125F6F0C}"/>
          </ac:cxnSpMkLst>
        </pc:cxnChg>
        <pc:cxnChg chg="add mod">
          <ac:chgData name="Mao Xiaoyu" userId="585946029c31b2d1" providerId="LiveId" clId="{54772927-F846-4BD6-9219-4A87A5822B05}" dt="2022-11-27T23:50:16.838" v="13734" actId="1076"/>
          <ac:cxnSpMkLst>
            <pc:docMk/>
            <pc:sldMk cId="2336899887" sldId="681"/>
            <ac:cxnSpMk id="27" creationId="{FC049370-69A4-435E-7A26-8244B74BB4AC}"/>
          </ac:cxnSpMkLst>
        </pc:cxnChg>
        <pc:cxnChg chg="add del mod">
          <ac:chgData name="Mao Xiaoyu" userId="585946029c31b2d1" providerId="LiveId" clId="{54772927-F846-4BD6-9219-4A87A5822B05}" dt="2022-11-27T23:50:16.838" v="13734" actId="1076"/>
          <ac:cxnSpMkLst>
            <pc:docMk/>
            <pc:sldMk cId="2336899887" sldId="681"/>
            <ac:cxnSpMk id="28" creationId="{51CC2218-0E45-85A3-451D-319CBBEEC981}"/>
          </ac:cxnSpMkLst>
        </pc:cxnChg>
      </pc:sldChg>
      <pc:sldChg chg="addSp delSp modSp new mod ord">
        <pc:chgData name="Mao Xiaoyu" userId="585946029c31b2d1" providerId="LiveId" clId="{54772927-F846-4BD6-9219-4A87A5822B05}" dt="2022-11-28T05:41:28.516" v="18463"/>
        <pc:sldMkLst>
          <pc:docMk/>
          <pc:sldMk cId="2675113338" sldId="682"/>
        </pc:sldMkLst>
        <pc:spChg chg="mod">
          <ac:chgData name="Mao Xiaoyu" userId="585946029c31b2d1" providerId="LiveId" clId="{54772927-F846-4BD6-9219-4A87A5822B05}" dt="2022-11-28T00:42:51.761" v="14650" actId="1076"/>
          <ac:spMkLst>
            <pc:docMk/>
            <pc:sldMk cId="2675113338" sldId="682"/>
            <ac:spMk id="2" creationId="{75D6D168-FCB0-FB3E-CAB3-5237BAEA8763}"/>
          </ac:spMkLst>
        </pc:spChg>
        <pc:spChg chg="add mod">
          <ac:chgData name="Mao Xiaoyu" userId="585946029c31b2d1" providerId="LiveId" clId="{54772927-F846-4BD6-9219-4A87A5822B05}" dt="2022-11-27T23:34:17.968" v="13234" actId="20577"/>
          <ac:spMkLst>
            <pc:docMk/>
            <pc:sldMk cId="2675113338" sldId="682"/>
            <ac:spMk id="3" creationId="{B445E090-B9D8-10D0-ADDC-6D159AD650A8}"/>
          </ac:spMkLst>
        </pc:spChg>
        <pc:spChg chg="add del mod">
          <ac:chgData name="Mao Xiaoyu" userId="585946029c31b2d1" providerId="LiveId" clId="{54772927-F846-4BD6-9219-4A87A5822B05}" dt="2022-11-27T23:49:19.992" v="13672" actId="21"/>
          <ac:spMkLst>
            <pc:docMk/>
            <pc:sldMk cId="2675113338" sldId="682"/>
            <ac:spMk id="4" creationId="{59664FF3-1B34-1DD9-8077-FDABA37334D1}"/>
          </ac:spMkLst>
        </pc:spChg>
        <pc:spChg chg="add del mod">
          <ac:chgData name="Mao Xiaoyu" userId="585946029c31b2d1" providerId="LiveId" clId="{54772927-F846-4BD6-9219-4A87A5822B05}" dt="2022-11-27T23:49:07.056" v="13671" actId="478"/>
          <ac:spMkLst>
            <pc:docMk/>
            <pc:sldMk cId="2675113338" sldId="682"/>
            <ac:spMk id="5" creationId="{2C47EF82-8D98-FACC-FA52-1D02CAD1343F}"/>
          </ac:spMkLst>
        </pc:spChg>
        <pc:spChg chg="add del mod">
          <ac:chgData name="Mao Xiaoyu" userId="585946029c31b2d1" providerId="LiveId" clId="{54772927-F846-4BD6-9219-4A87A5822B05}" dt="2022-11-27T23:40:18.946" v="13582"/>
          <ac:spMkLst>
            <pc:docMk/>
            <pc:sldMk cId="2675113338" sldId="682"/>
            <ac:spMk id="6" creationId="{B2A0116D-F6B8-8BA3-E9E8-9C88634CF3D8}"/>
          </ac:spMkLst>
        </pc:spChg>
        <pc:spChg chg="add del mod">
          <ac:chgData name="Mao Xiaoyu" userId="585946029c31b2d1" providerId="LiveId" clId="{54772927-F846-4BD6-9219-4A87A5822B05}" dt="2022-11-27T23:40:18.946" v="13582"/>
          <ac:spMkLst>
            <pc:docMk/>
            <pc:sldMk cId="2675113338" sldId="682"/>
            <ac:spMk id="7" creationId="{D083EAA4-98FB-8785-4E92-C15DC399FB23}"/>
          </ac:spMkLst>
        </pc:spChg>
        <pc:spChg chg="add del mod">
          <ac:chgData name="Mao Xiaoyu" userId="585946029c31b2d1" providerId="LiveId" clId="{54772927-F846-4BD6-9219-4A87A5822B05}" dt="2022-11-27T23:49:02.618" v="13670" actId="478"/>
          <ac:spMkLst>
            <pc:docMk/>
            <pc:sldMk cId="2675113338" sldId="682"/>
            <ac:spMk id="8" creationId="{0580AA4A-09F8-BB61-F2B2-E13E7BE4445A}"/>
          </ac:spMkLst>
        </pc:spChg>
        <pc:spChg chg="add del mod">
          <ac:chgData name="Mao Xiaoyu" userId="585946029c31b2d1" providerId="LiveId" clId="{54772927-F846-4BD6-9219-4A87A5822B05}" dt="2022-11-27T23:49:02.618" v="13670" actId="478"/>
          <ac:spMkLst>
            <pc:docMk/>
            <pc:sldMk cId="2675113338" sldId="682"/>
            <ac:spMk id="10" creationId="{86365610-642E-3BF6-654A-62C862DD417E}"/>
          </ac:spMkLst>
        </pc:spChg>
        <pc:spChg chg="add del mod">
          <ac:chgData name="Mao Xiaoyu" userId="585946029c31b2d1" providerId="LiveId" clId="{54772927-F846-4BD6-9219-4A87A5822B05}" dt="2022-11-27T23:49:02.618" v="13670" actId="478"/>
          <ac:spMkLst>
            <pc:docMk/>
            <pc:sldMk cId="2675113338" sldId="682"/>
            <ac:spMk id="12" creationId="{41D46D71-2BD8-08D3-3399-D8890B4F66B7}"/>
          </ac:spMkLst>
        </pc:spChg>
        <pc:spChg chg="add del mod">
          <ac:chgData name="Mao Xiaoyu" userId="585946029c31b2d1" providerId="LiveId" clId="{54772927-F846-4BD6-9219-4A87A5822B05}" dt="2022-11-27T23:49:02.618" v="13670" actId="478"/>
          <ac:spMkLst>
            <pc:docMk/>
            <pc:sldMk cId="2675113338" sldId="682"/>
            <ac:spMk id="14" creationId="{7F93D588-2B0A-447E-3F1D-354E2A5F7754}"/>
          </ac:spMkLst>
        </pc:spChg>
        <pc:spChg chg="add del mod">
          <ac:chgData name="Mao Xiaoyu" userId="585946029c31b2d1" providerId="LiveId" clId="{54772927-F846-4BD6-9219-4A87A5822B05}" dt="2022-11-28T00:04:41.205" v="13917" actId="478"/>
          <ac:spMkLst>
            <pc:docMk/>
            <pc:sldMk cId="2675113338" sldId="682"/>
            <ac:spMk id="15" creationId="{849C1C7A-8479-8D19-7F2D-0B78F01D1F1B}"/>
          </ac:spMkLst>
        </pc:spChg>
        <pc:spChg chg="add mod">
          <ac:chgData name="Mao Xiaoyu" userId="585946029c31b2d1" providerId="LiveId" clId="{54772927-F846-4BD6-9219-4A87A5822B05}" dt="2022-11-28T00:51:33.024" v="15034" actId="20577"/>
          <ac:spMkLst>
            <pc:docMk/>
            <pc:sldMk cId="2675113338" sldId="682"/>
            <ac:spMk id="16" creationId="{F7FD13F4-F623-2291-D784-B0AC41B256FF}"/>
          </ac:spMkLst>
        </pc:spChg>
        <pc:spChg chg="add del mod">
          <ac:chgData name="Mao Xiaoyu" userId="585946029c31b2d1" providerId="LiveId" clId="{54772927-F846-4BD6-9219-4A87A5822B05}" dt="2022-11-28T00:31:19.396" v="14126" actId="478"/>
          <ac:spMkLst>
            <pc:docMk/>
            <pc:sldMk cId="2675113338" sldId="682"/>
            <ac:spMk id="17" creationId="{C276A6E8-F29A-6FCE-CFB7-51EB7E06133C}"/>
          </ac:spMkLst>
        </pc:spChg>
        <pc:spChg chg="add del mod">
          <ac:chgData name="Mao Xiaoyu" userId="585946029c31b2d1" providerId="LiveId" clId="{54772927-F846-4BD6-9219-4A87A5822B05}" dt="2022-11-28T00:31:18.364" v="14125" actId="478"/>
          <ac:spMkLst>
            <pc:docMk/>
            <pc:sldMk cId="2675113338" sldId="682"/>
            <ac:spMk id="18" creationId="{4DA20390-E570-7529-7AF4-BCE2FC9D13B8}"/>
          </ac:spMkLst>
        </pc:spChg>
        <pc:spChg chg="add del mod">
          <ac:chgData name="Mao Xiaoyu" userId="585946029c31b2d1" providerId="LiveId" clId="{54772927-F846-4BD6-9219-4A87A5822B05}" dt="2022-11-28T00:32:08.750" v="14135" actId="478"/>
          <ac:spMkLst>
            <pc:docMk/>
            <pc:sldMk cId="2675113338" sldId="682"/>
            <ac:spMk id="19" creationId="{42AFA0F1-52BF-27AF-E8A1-659937B2EEDF}"/>
          </ac:spMkLst>
        </pc:spChg>
        <pc:spChg chg="add mod">
          <ac:chgData name="Mao Xiaoyu" userId="585946029c31b2d1" providerId="LiveId" clId="{54772927-F846-4BD6-9219-4A87A5822B05}" dt="2022-11-28T00:53:01.388" v="15053" actId="20577"/>
          <ac:spMkLst>
            <pc:docMk/>
            <pc:sldMk cId="2675113338" sldId="682"/>
            <ac:spMk id="20" creationId="{883C0BF3-006D-9D3D-0290-997A7DE78628}"/>
          </ac:spMkLst>
        </pc:spChg>
        <pc:spChg chg="add mod">
          <ac:chgData name="Mao Xiaoyu" userId="585946029c31b2d1" providerId="LiveId" clId="{54772927-F846-4BD6-9219-4A87A5822B05}" dt="2022-11-28T00:45:08.613" v="14732" actId="20577"/>
          <ac:spMkLst>
            <pc:docMk/>
            <pc:sldMk cId="2675113338" sldId="682"/>
            <ac:spMk id="21" creationId="{3EE5E690-F5C1-7EA7-ADD8-73F8B0DAE7CB}"/>
          </ac:spMkLst>
        </pc:spChg>
        <pc:spChg chg="add del mod">
          <ac:chgData name="Mao Xiaoyu" userId="585946029c31b2d1" providerId="LiveId" clId="{54772927-F846-4BD6-9219-4A87A5822B05}" dt="2022-11-28T00:35:27.154" v="14319"/>
          <ac:spMkLst>
            <pc:docMk/>
            <pc:sldMk cId="2675113338" sldId="682"/>
            <ac:spMk id="22" creationId="{3785F9B0-620D-7A50-58B5-BACD6E357ACD}"/>
          </ac:spMkLst>
        </pc:spChg>
        <pc:spChg chg="add mod">
          <ac:chgData name="Mao Xiaoyu" userId="585946029c31b2d1" providerId="LiveId" clId="{54772927-F846-4BD6-9219-4A87A5822B05}" dt="2022-11-28T00:44:56.689" v="14711" actId="1076"/>
          <ac:spMkLst>
            <pc:docMk/>
            <pc:sldMk cId="2675113338" sldId="682"/>
            <ac:spMk id="23" creationId="{5EB273D2-E831-6CBF-F853-58B207924ABB}"/>
          </ac:spMkLst>
        </pc:spChg>
        <pc:spChg chg="add mod">
          <ac:chgData name="Mao Xiaoyu" userId="585946029c31b2d1" providerId="LiveId" clId="{54772927-F846-4BD6-9219-4A87A5822B05}" dt="2022-11-28T00:52:00.753" v="15039" actId="20577"/>
          <ac:spMkLst>
            <pc:docMk/>
            <pc:sldMk cId="2675113338" sldId="682"/>
            <ac:spMk id="24" creationId="{014C5022-CB17-97F3-824A-805429770938}"/>
          </ac:spMkLst>
        </pc:spChg>
        <pc:spChg chg="add del mod">
          <ac:chgData name="Mao Xiaoyu" userId="585946029c31b2d1" providerId="LiveId" clId="{54772927-F846-4BD6-9219-4A87A5822B05}" dt="2022-11-28T00:44:08.876" v="14660" actId="21"/>
          <ac:spMkLst>
            <pc:docMk/>
            <pc:sldMk cId="2675113338" sldId="682"/>
            <ac:spMk id="26" creationId="{6ACE1CC7-FC04-7734-386F-64F83E0EAF85}"/>
          </ac:spMkLst>
        </pc:spChg>
        <pc:spChg chg="add mod">
          <ac:chgData name="Mao Xiaoyu" userId="585946029c31b2d1" providerId="LiveId" clId="{54772927-F846-4BD6-9219-4A87A5822B05}" dt="2022-11-28T00:44:56.689" v="14711" actId="1076"/>
          <ac:spMkLst>
            <pc:docMk/>
            <pc:sldMk cId="2675113338" sldId="682"/>
            <ac:spMk id="28" creationId="{4C03410B-CE76-79E3-3A06-8448C022DCD2}"/>
          </ac:spMkLst>
        </pc:spChg>
        <pc:spChg chg="add mod">
          <ac:chgData name="Mao Xiaoyu" userId="585946029c31b2d1" providerId="LiveId" clId="{54772927-F846-4BD6-9219-4A87A5822B05}" dt="2022-11-28T00:44:52.636" v="14710" actId="1076"/>
          <ac:spMkLst>
            <pc:docMk/>
            <pc:sldMk cId="2675113338" sldId="682"/>
            <ac:spMk id="29" creationId="{694F16AB-BEC9-BBF2-AE3D-E6E2A0AA7F19}"/>
          </ac:spMkLst>
        </pc:spChg>
        <pc:spChg chg="add mod">
          <ac:chgData name="Mao Xiaoyu" userId="585946029c31b2d1" providerId="LiveId" clId="{54772927-F846-4BD6-9219-4A87A5822B05}" dt="2022-11-28T00:44:44.633" v="14708" actId="20577"/>
          <ac:spMkLst>
            <pc:docMk/>
            <pc:sldMk cId="2675113338" sldId="682"/>
            <ac:spMk id="30" creationId="{E11FDE21-4E58-1A5F-7BF3-3350E2A54F97}"/>
          </ac:spMkLst>
        </pc:spChg>
      </pc:sldChg>
      <pc:sldChg chg="addSp delSp modSp new mod">
        <pc:chgData name="Mao Xiaoyu" userId="585946029c31b2d1" providerId="LiveId" clId="{54772927-F846-4BD6-9219-4A87A5822B05}" dt="2022-11-28T01:32:22.244" v="15566" actId="20577"/>
        <pc:sldMkLst>
          <pc:docMk/>
          <pc:sldMk cId="274127420" sldId="683"/>
        </pc:sldMkLst>
        <pc:spChg chg="add mod">
          <ac:chgData name="Mao Xiaoyu" userId="585946029c31b2d1" providerId="LiveId" clId="{54772927-F846-4BD6-9219-4A87A5822B05}" dt="2022-11-28T00:45:35.374" v="14734"/>
          <ac:spMkLst>
            <pc:docMk/>
            <pc:sldMk cId="274127420" sldId="683"/>
            <ac:spMk id="3" creationId="{75286292-8EF6-6144-BC47-121766F7F12D}"/>
          </ac:spMkLst>
        </pc:spChg>
        <pc:spChg chg="add mod">
          <ac:chgData name="Mao Xiaoyu" userId="585946029c31b2d1" providerId="LiveId" clId="{54772927-F846-4BD6-9219-4A87A5822B05}" dt="2022-11-28T00:46:18.982" v="14845" actId="313"/>
          <ac:spMkLst>
            <pc:docMk/>
            <pc:sldMk cId="274127420" sldId="683"/>
            <ac:spMk id="4" creationId="{E9F7E20B-80BC-BC23-1D9F-2F129F1A893D}"/>
          </ac:spMkLst>
        </pc:spChg>
        <pc:spChg chg="add mod">
          <ac:chgData name="Mao Xiaoyu" userId="585946029c31b2d1" providerId="LiveId" clId="{54772927-F846-4BD6-9219-4A87A5822B05}" dt="2022-11-28T00:53:35.911" v="15061" actId="14100"/>
          <ac:spMkLst>
            <pc:docMk/>
            <pc:sldMk cId="274127420" sldId="683"/>
            <ac:spMk id="6" creationId="{E30802D9-3572-22CF-BA15-78BAC2E9B733}"/>
          </ac:spMkLst>
        </pc:spChg>
        <pc:spChg chg="add mod">
          <ac:chgData name="Mao Xiaoyu" userId="585946029c31b2d1" providerId="LiveId" clId="{54772927-F846-4BD6-9219-4A87A5822B05}" dt="2022-11-28T00:48:54.740" v="14954" actId="20577"/>
          <ac:spMkLst>
            <pc:docMk/>
            <pc:sldMk cId="274127420" sldId="683"/>
            <ac:spMk id="7" creationId="{76D698E3-3966-5E4D-84C1-8A553244CB6A}"/>
          </ac:spMkLst>
        </pc:spChg>
        <pc:spChg chg="add mod">
          <ac:chgData name="Mao Xiaoyu" userId="585946029c31b2d1" providerId="LiveId" clId="{54772927-F846-4BD6-9219-4A87A5822B05}" dt="2022-11-28T00:49:33.237" v="14966" actId="1076"/>
          <ac:spMkLst>
            <pc:docMk/>
            <pc:sldMk cId="274127420" sldId="683"/>
            <ac:spMk id="8" creationId="{D0540D10-36C8-FCD7-81BF-084B42A16121}"/>
          </ac:spMkLst>
        </pc:spChg>
        <pc:spChg chg="add mod">
          <ac:chgData name="Mao Xiaoyu" userId="585946029c31b2d1" providerId="LiveId" clId="{54772927-F846-4BD6-9219-4A87A5822B05}" dt="2022-11-28T00:52:41.812" v="15043" actId="20577"/>
          <ac:spMkLst>
            <pc:docMk/>
            <pc:sldMk cId="274127420" sldId="683"/>
            <ac:spMk id="9" creationId="{C1CFAD6F-4248-86EA-8651-9ED9590FF1F8}"/>
          </ac:spMkLst>
        </pc:spChg>
        <pc:spChg chg="add mod">
          <ac:chgData name="Mao Xiaoyu" userId="585946029c31b2d1" providerId="LiveId" clId="{54772927-F846-4BD6-9219-4A87A5822B05}" dt="2022-11-28T00:53:24.679" v="15054" actId="1076"/>
          <ac:spMkLst>
            <pc:docMk/>
            <pc:sldMk cId="274127420" sldId="683"/>
            <ac:spMk id="10" creationId="{BE392F7E-491A-952D-99E8-7E48B95E9E10}"/>
          </ac:spMkLst>
        </pc:spChg>
        <pc:spChg chg="add mod">
          <ac:chgData name="Mao Xiaoyu" userId="585946029c31b2d1" providerId="LiveId" clId="{54772927-F846-4BD6-9219-4A87A5822B05}" dt="2022-11-28T01:00:12.879" v="15167" actId="20577"/>
          <ac:spMkLst>
            <pc:docMk/>
            <pc:sldMk cId="274127420" sldId="683"/>
            <ac:spMk id="11" creationId="{604D228F-A507-872A-FEA4-812292813379}"/>
          </ac:spMkLst>
        </pc:spChg>
        <pc:spChg chg="add mod">
          <ac:chgData name="Mao Xiaoyu" userId="585946029c31b2d1" providerId="LiveId" clId="{54772927-F846-4BD6-9219-4A87A5822B05}" dt="2022-11-28T01:32:22.244" v="15566" actId="20577"/>
          <ac:spMkLst>
            <pc:docMk/>
            <pc:sldMk cId="274127420" sldId="683"/>
            <ac:spMk id="12" creationId="{01576787-6CE2-4511-051C-E5F18F3A893D}"/>
          </ac:spMkLst>
        </pc:spChg>
        <pc:spChg chg="add del mod">
          <ac:chgData name="Mao Xiaoyu" userId="585946029c31b2d1" providerId="LiveId" clId="{54772927-F846-4BD6-9219-4A87A5822B05}" dt="2022-11-28T00:54:48.479" v="15104"/>
          <ac:spMkLst>
            <pc:docMk/>
            <pc:sldMk cId="274127420" sldId="683"/>
            <ac:spMk id="13" creationId="{8DCCD2FA-1B9C-0530-7CE4-C5C2AEF1DA65}"/>
          </ac:spMkLst>
        </pc:spChg>
        <pc:spChg chg="add del mod">
          <ac:chgData name="Mao Xiaoyu" userId="585946029c31b2d1" providerId="LiveId" clId="{54772927-F846-4BD6-9219-4A87A5822B05}" dt="2022-11-28T00:54:49.702" v="15106"/>
          <ac:spMkLst>
            <pc:docMk/>
            <pc:sldMk cId="274127420" sldId="683"/>
            <ac:spMk id="14" creationId="{26319D92-5557-F329-081C-0E2096EB2617}"/>
          </ac:spMkLst>
        </pc:spChg>
        <pc:spChg chg="add del mod">
          <ac:chgData name="Mao Xiaoyu" userId="585946029c31b2d1" providerId="LiveId" clId="{54772927-F846-4BD6-9219-4A87A5822B05}" dt="2022-11-28T00:55:13.189" v="15126" actId="478"/>
          <ac:spMkLst>
            <pc:docMk/>
            <pc:sldMk cId="274127420" sldId="683"/>
            <ac:spMk id="15" creationId="{D0F489D5-6995-5D23-C278-C99C3CA4E08C}"/>
          </ac:spMkLst>
        </pc:spChg>
        <pc:spChg chg="add mod">
          <ac:chgData name="Mao Xiaoyu" userId="585946029c31b2d1" providerId="LiveId" clId="{54772927-F846-4BD6-9219-4A87A5822B05}" dt="2022-11-28T00:55:43.068" v="15140" actId="20577"/>
          <ac:spMkLst>
            <pc:docMk/>
            <pc:sldMk cId="274127420" sldId="683"/>
            <ac:spMk id="16" creationId="{30C5D9E9-9957-FE4B-1150-357EE2965427}"/>
          </ac:spMkLst>
        </pc:spChg>
        <pc:spChg chg="add mod">
          <ac:chgData name="Mao Xiaoyu" userId="585946029c31b2d1" providerId="LiveId" clId="{54772927-F846-4BD6-9219-4A87A5822B05}" dt="2022-11-28T01:32:12.495" v="15548" actId="20577"/>
          <ac:spMkLst>
            <pc:docMk/>
            <pc:sldMk cId="274127420" sldId="683"/>
            <ac:spMk id="18" creationId="{73FA2B3C-0A34-9D7B-83C4-6C557792310C}"/>
          </ac:spMkLst>
        </pc:spChg>
      </pc:sldChg>
      <pc:sldChg chg="addSp modSp new mod">
        <pc:chgData name="Mao Xiaoyu" userId="585946029c31b2d1" providerId="LiveId" clId="{54772927-F846-4BD6-9219-4A87A5822B05}" dt="2022-12-05T23:44:04" v="26189" actId="20577"/>
        <pc:sldMkLst>
          <pc:docMk/>
          <pc:sldMk cId="2425634365" sldId="684"/>
        </pc:sldMkLst>
        <pc:spChg chg="add mod">
          <ac:chgData name="Mao Xiaoyu" userId="585946029c31b2d1" providerId="LiveId" clId="{54772927-F846-4BD6-9219-4A87A5822B05}" dt="2022-11-28T01:32:37.750" v="15571" actId="20577"/>
          <ac:spMkLst>
            <pc:docMk/>
            <pc:sldMk cId="2425634365" sldId="684"/>
            <ac:spMk id="3" creationId="{F4667DE2-A7D5-5511-C1CB-65E2E43CD586}"/>
          </ac:spMkLst>
        </pc:spChg>
        <pc:spChg chg="add mod">
          <ac:chgData name="Mao Xiaoyu" userId="585946029c31b2d1" providerId="LiveId" clId="{54772927-F846-4BD6-9219-4A87A5822B05}" dt="2022-11-28T01:23:47.437" v="15176"/>
          <ac:spMkLst>
            <pc:docMk/>
            <pc:sldMk cId="2425634365" sldId="684"/>
            <ac:spMk id="4" creationId="{BC216B08-D1B4-D2D9-5C79-7F8E2584D699}"/>
          </ac:spMkLst>
        </pc:spChg>
        <pc:spChg chg="add mod">
          <ac:chgData name="Mao Xiaoyu" userId="585946029c31b2d1" providerId="LiveId" clId="{54772927-F846-4BD6-9219-4A87A5822B05}" dt="2022-11-28T01:24:37.197" v="15310" actId="20577"/>
          <ac:spMkLst>
            <pc:docMk/>
            <pc:sldMk cId="2425634365" sldId="684"/>
            <ac:spMk id="5" creationId="{984B44A3-1509-1F2E-1D19-5CFDDA265A6E}"/>
          </ac:spMkLst>
        </pc:spChg>
        <pc:spChg chg="add mod">
          <ac:chgData name="Mao Xiaoyu" userId="585946029c31b2d1" providerId="LiveId" clId="{54772927-F846-4BD6-9219-4A87A5822B05}" dt="2022-11-28T01:27:35.599" v="15404" actId="20577"/>
          <ac:spMkLst>
            <pc:docMk/>
            <pc:sldMk cId="2425634365" sldId="684"/>
            <ac:spMk id="6" creationId="{234FE13E-92C0-4267-F0FB-52ECCD6E7E9D}"/>
          </ac:spMkLst>
        </pc:spChg>
        <pc:spChg chg="add mod">
          <ac:chgData name="Mao Xiaoyu" userId="585946029c31b2d1" providerId="LiveId" clId="{54772927-F846-4BD6-9219-4A87A5822B05}" dt="2022-11-28T01:25:03.047" v="15313" actId="1076"/>
          <ac:spMkLst>
            <pc:docMk/>
            <pc:sldMk cId="2425634365" sldId="684"/>
            <ac:spMk id="7" creationId="{79F45AA9-D114-A50B-AC48-F5639ACC7914}"/>
          </ac:spMkLst>
        </pc:spChg>
        <pc:spChg chg="add mod">
          <ac:chgData name="Mao Xiaoyu" userId="585946029c31b2d1" providerId="LiveId" clId="{54772927-F846-4BD6-9219-4A87A5822B05}" dt="2022-11-28T01:25:19.067" v="15362" actId="313"/>
          <ac:spMkLst>
            <pc:docMk/>
            <pc:sldMk cId="2425634365" sldId="684"/>
            <ac:spMk id="8" creationId="{68BA7E22-5495-DBBB-A6E5-002053CBFB35}"/>
          </ac:spMkLst>
        </pc:spChg>
        <pc:spChg chg="add mod">
          <ac:chgData name="Mao Xiaoyu" userId="585946029c31b2d1" providerId="LiveId" clId="{54772927-F846-4BD6-9219-4A87A5822B05}" dt="2022-11-28T01:28:46.161" v="15409" actId="1076"/>
          <ac:spMkLst>
            <pc:docMk/>
            <pc:sldMk cId="2425634365" sldId="684"/>
            <ac:spMk id="9" creationId="{E3625C03-6F11-CDFA-9C28-80FC7AE213F9}"/>
          </ac:spMkLst>
        </pc:spChg>
        <pc:spChg chg="add mod">
          <ac:chgData name="Mao Xiaoyu" userId="585946029c31b2d1" providerId="LiveId" clId="{54772927-F846-4BD6-9219-4A87A5822B05}" dt="2022-11-28T01:39:09.382" v="15639" actId="20577"/>
          <ac:spMkLst>
            <pc:docMk/>
            <pc:sldMk cId="2425634365" sldId="684"/>
            <ac:spMk id="10" creationId="{8A26530C-6A34-1590-E479-D246E0EC57CE}"/>
          </ac:spMkLst>
        </pc:spChg>
        <pc:spChg chg="add mod">
          <ac:chgData name="Mao Xiaoyu" userId="585946029c31b2d1" providerId="LiveId" clId="{54772927-F846-4BD6-9219-4A87A5822B05}" dt="2022-11-28T01:33:11.686" v="15629" actId="20577"/>
          <ac:spMkLst>
            <pc:docMk/>
            <pc:sldMk cId="2425634365" sldId="684"/>
            <ac:spMk id="11" creationId="{CF2B2505-EBB8-0AE2-3F37-BF167B3C2159}"/>
          </ac:spMkLst>
        </pc:spChg>
        <pc:spChg chg="add mod">
          <ac:chgData name="Mao Xiaoyu" userId="585946029c31b2d1" providerId="LiveId" clId="{54772927-F846-4BD6-9219-4A87A5822B05}" dt="2022-12-05T23:44:04" v="26189" actId="20577"/>
          <ac:spMkLst>
            <pc:docMk/>
            <pc:sldMk cId="2425634365" sldId="684"/>
            <ac:spMk id="12" creationId="{D7BE36CB-921E-10F7-0B66-FE56E9DEF4B9}"/>
          </ac:spMkLst>
        </pc:spChg>
        <pc:spChg chg="add mod">
          <ac:chgData name="Mao Xiaoyu" userId="585946029c31b2d1" providerId="LiveId" clId="{54772927-F846-4BD6-9219-4A87A5822B05}" dt="2022-12-05T23:43:57.077" v="26185" actId="20577"/>
          <ac:spMkLst>
            <pc:docMk/>
            <pc:sldMk cId="2425634365" sldId="684"/>
            <ac:spMk id="13" creationId="{1FEDE42F-31E8-BEF1-BEC2-F0D8AE26F47E}"/>
          </ac:spMkLst>
        </pc:spChg>
      </pc:sldChg>
      <pc:sldChg chg="addSp delSp modSp add del mod">
        <pc:chgData name="Mao Xiaoyu" userId="585946029c31b2d1" providerId="LiveId" clId="{54772927-F846-4BD6-9219-4A87A5822B05}" dt="2022-11-28T02:17:43.159" v="16330" actId="47"/>
        <pc:sldMkLst>
          <pc:docMk/>
          <pc:sldMk cId="1933206125" sldId="685"/>
        </pc:sldMkLst>
        <pc:spChg chg="mod">
          <ac:chgData name="Mao Xiaoyu" userId="585946029c31b2d1" providerId="LiveId" clId="{54772927-F846-4BD6-9219-4A87A5822B05}" dt="2022-11-28T01:43:24.275" v="15754" actId="1076"/>
          <ac:spMkLst>
            <pc:docMk/>
            <pc:sldMk cId="1933206125" sldId="685"/>
            <ac:spMk id="11" creationId="{CF2B2505-EBB8-0AE2-3F37-BF167B3C2159}"/>
          </ac:spMkLst>
        </pc:spChg>
        <pc:spChg chg="add mod">
          <ac:chgData name="Mao Xiaoyu" userId="585946029c31b2d1" providerId="LiveId" clId="{54772927-F846-4BD6-9219-4A87A5822B05}" dt="2022-11-28T01:43:31.177" v="15761" actId="1035"/>
          <ac:spMkLst>
            <pc:docMk/>
            <pc:sldMk cId="1933206125" sldId="685"/>
            <ac:spMk id="12" creationId="{4C28C22A-6085-6702-55C8-F2A13F0BD060}"/>
          </ac:spMkLst>
        </pc:spChg>
        <pc:spChg chg="add del mod">
          <ac:chgData name="Mao Xiaoyu" userId="585946029c31b2d1" providerId="LiveId" clId="{54772927-F846-4BD6-9219-4A87A5822B05}" dt="2022-11-28T01:44:43.974" v="15777" actId="478"/>
          <ac:spMkLst>
            <pc:docMk/>
            <pc:sldMk cId="1933206125" sldId="685"/>
            <ac:spMk id="13" creationId="{079CA593-30AE-9E3F-F008-04BB612239C0}"/>
          </ac:spMkLst>
        </pc:spChg>
        <pc:spChg chg="add mod">
          <ac:chgData name="Mao Xiaoyu" userId="585946029c31b2d1" providerId="LiveId" clId="{54772927-F846-4BD6-9219-4A87A5822B05}" dt="2022-11-28T01:43:51.808" v="15775" actId="20577"/>
          <ac:spMkLst>
            <pc:docMk/>
            <pc:sldMk cId="1933206125" sldId="685"/>
            <ac:spMk id="15" creationId="{8D5E92FB-6DF7-9FFC-9416-F3F158ED4C6F}"/>
          </ac:spMkLst>
        </pc:spChg>
      </pc:sldChg>
      <pc:sldChg chg="addSp delSp modSp add mod ord">
        <pc:chgData name="Mao Xiaoyu" userId="585946029c31b2d1" providerId="LiveId" clId="{54772927-F846-4BD6-9219-4A87A5822B05}" dt="2022-12-05T23:44:39.701" v="26197" actId="20577"/>
        <pc:sldMkLst>
          <pc:docMk/>
          <pc:sldMk cId="1121503824" sldId="686"/>
        </pc:sldMkLst>
        <pc:spChg chg="del">
          <ac:chgData name="Mao Xiaoyu" userId="585946029c31b2d1" providerId="LiveId" clId="{54772927-F846-4BD6-9219-4A87A5822B05}" dt="2022-11-28T01:44:56.510" v="15779" actId="478"/>
          <ac:spMkLst>
            <pc:docMk/>
            <pc:sldMk cId="1121503824" sldId="686"/>
            <ac:spMk id="3" creationId="{F4667DE2-A7D5-5511-C1CB-65E2E43CD586}"/>
          </ac:spMkLst>
        </pc:spChg>
        <pc:spChg chg="del">
          <ac:chgData name="Mao Xiaoyu" userId="585946029c31b2d1" providerId="LiveId" clId="{54772927-F846-4BD6-9219-4A87A5822B05}" dt="2022-11-28T01:44:56.510" v="15779" actId="478"/>
          <ac:spMkLst>
            <pc:docMk/>
            <pc:sldMk cId="1121503824" sldId="686"/>
            <ac:spMk id="5" creationId="{984B44A3-1509-1F2E-1D19-5CFDDA265A6E}"/>
          </ac:spMkLst>
        </pc:spChg>
        <pc:spChg chg="del">
          <ac:chgData name="Mao Xiaoyu" userId="585946029c31b2d1" providerId="LiveId" clId="{54772927-F846-4BD6-9219-4A87A5822B05}" dt="2022-11-28T01:44:56.510" v="15779" actId="478"/>
          <ac:spMkLst>
            <pc:docMk/>
            <pc:sldMk cId="1121503824" sldId="686"/>
            <ac:spMk id="6" creationId="{234FE13E-92C0-4267-F0FB-52ECCD6E7E9D}"/>
          </ac:spMkLst>
        </pc:spChg>
        <pc:spChg chg="del">
          <ac:chgData name="Mao Xiaoyu" userId="585946029c31b2d1" providerId="LiveId" clId="{54772927-F846-4BD6-9219-4A87A5822B05}" dt="2022-11-28T01:44:56.510" v="15779" actId="478"/>
          <ac:spMkLst>
            <pc:docMk/>
            <pc:sldMk cId="1121503824" sldId="686"/>
            <ac:spMk id="7" creationId="{79F45AA9-D114-A50B-AC48-F5639ACC7914}"/>
          </ac:spMkLst>
        </pc:spChg>
        <pc:spChg chg="del">
          <ac:chgData name="Mao Xiaoyu" userId="585946029c31b2d1" providerId="LiveId" clId="{54772927-F846-4BD6-9219-4A87A5822B05}" dt="2022-11-28T01:44:56.510" v="15779" actId="478"/>
          <ac:spMkLst>
            <pc:docMk/>
            <pc:sldMk cId="1121503824" sldId="686"/>
            <ac:spMk id="8" creationId="{68BA7E22-5495-DBBB-A6E5-002053CBFB35}"/>
          </ac:spMkLst>
        </pc:spChg>
        <pc:spChg chg="del">
          <ac:chgData name="Mao Xiaoyu" userId="585946029c31b2d1" providerId="LiveId" clId="{54772927-F846-4BD6-9219-4A87A5822B05}" dt="2022-11-28T01:44:56.510" v="15779" actId="478"/>
          <ac:spMkLst>
            <pc:docMk/>
            <pc:sldMk cId="1121503824" sldId="686"/>
            <ac:spMk id="9" creationId="{E3625C03-6F11-CDFA-9C28-80FC7AE213F9}"/>
          </ac:spMkLst>
        </pc:spChg>
        <pc:spChg chg="del">
          <ac:chgData name="Mao Xiaoyu" userId="585946029c31b2d1" providerId="LiveId" clId="{54772927-F846-4BD6-9219-4A87A5822B05}" dt="2022-11-28T01:44:56.510" v="15779" actId="478"/>
          <ac:spMkLst>
            <pc:docMk/>
            <pc:sldMk cId="1121503824" sldId="686"/>
            <ac:spMk id="10" creationId="{8A26530C-6A34-1590-E479-D246E0EC57CE}"/>
          </ac:spMkLst>
        </pc:spChg>
        <pc:spChg chg="mod">
          <ac:chgData name="Mao Xiaoyu" userId="585946029c31b2d1" providerId="LiveId" clId="{54772927-F846-4BD6-9219-4A87A5822B05}" dt="2022-11-28T01:45:13.984" v="15801" actId="20577"/>
          <ac:spMkLst>
            <pc:docMk/>
            <pc:sldMk cId="1121503824" sldId="686"/>
            <ac:spMk id="11" creationId="{CF2B2505-EBB8-0AE2-3F37-BF167B3C2159}"/>
          </ac:spMkLst>
        </pc:spChg>
        <pc:spChg chg="mod">
          <ac:chgData name="Mao Xiaoyu" userId="585946029c31b2d1" providerId="LiveId" clId="{54772927-F846-4BD6-9219-4A87A5822B05}" dt="2022-11-30T11:40:35.612" v="23933" actId="20577"/>
          <ac:spMkLst>
            <pc:docMk/>
            <pc:sldMk cId="1121503824" sldId="686"/>
            <ac:spMk id="12" creationId="{4C28C22A-6085-6702-55C8-F2A13F0BD060}"/>
          </ac:spMkLst>
        </pc:spChg>
        <pc:spChg chg="add mod">
          <ac:chgData name="Mao Xiaoyu" userId="585946029c31b2d1" providerId="LiveId" clId="{54772927-F846-4BD6-9219-4A87A5822B05}" dt="2022-11-28T01:45:51.357" v="15817"/>
          <ac:spMkLst>
            <pc:docMk/>
            <pc:sldMk cId="1121503824" sldId="686"/>
            <ac:spMk id="13" creationId="{57571066-F225-D6CD-8181-624252B0E56B}"/>
          </ac:spMkLst>
        </pc:spChg>
        <pc:spChg chg="add mod">
          <ac:chgData name="Mao Xiaoyu" userId="585946029c31b2d1" providerId="LiveId" clId="{54772927-F846-4BD6-9219-4A87A5822B05}" dt="2022-11-28T02:29:31.564" v="16453" actId="693"/>
          <ac:spMkLst>
            <pc:docMk/>
            <pc:sldMk cId="1121503824" sldId="686"/>
            <ac:spMk id="14" creationId="{EEAED832-3599-1B6F-EC93-C47058722BF7}"/>
          </ac:spMkLst>
        </pc:spChg>
        <pc:spChg chg="mod">
          <ac:chgData name="Mao Xiaoyu" userId="585946029c31b2d1" providerId="LiveId" clId="{54772927-F846-4BD6-9219-4A87A5822B05}" dt="2022-12-05T23:44:22.715" v="26193" actId="20577"/>
          <ac:spMkLst>
            <pc:docMk/>
            <pc:sldMk cId="1121503824" sldId="686"/>
            <ac:spMk id="15" creationId="{8D5E92FB-6DF7-9FFC-9416-F3F158ED4C6F}"/>
          </ac:spMkLst>
        </pc:spChg>
        <pc:spChg chg="add mod">
          <ac:chgData name="Mao Xiaoyu" userId="585946029c31b2d1" providerId="LiveId" clId="{54772927-F846-4BD6-9219-4A87A5822B05}" dt="2022-11-28T02:23:12.185" v="16357" actId="20577"/>
          <ac:spMkLst>
            <pc:docMk/>
            <pc:sldMk cId="1121503824" sldId="686"/>
            <ac:spMk id="16" creationId="{AC14F341-6BB2-C258-400D-D79A07E0662D}"/>
          </ac:spMkLst>
        </pc:spChg>
        <pc:spChg chg="add mod">
          <ac:chgData name="Mao Xiaoyu" userId="585946029c31b2d1" providerId="LiveId" clId="{54772927-F846-4BD6-9219-4A87A5822B05}" dt="2022-12-05T23:44:39.701" v="26197" actId="20577"/>
          <ac:spMkLst>
            <pc:docMk/>
            <pc:sldMk cId="1121503824" sldId="686"/>
            <ac:spMk id="17" creationId="{A6247E33-FA2A-DA4B-A73C-8B3F929464B6}"/>
          </ac:spMkLst>
        </pc:spChg>
        <pc:spChg chg="add del mod">
          <ac:chgData name="Mao Xiaoyu" userId="585946029c31b2d1" providerId="LiveId" clId="{54772927-F846-4BD6-9219-4A87A5822B05}" dt="2022-11-28T02:08:23.132" v="15935"/>
          <ac:spMkLst>
            <pc:docMk/>
            <pc:sldMk cId="1121503824" sldId="686"/>
            <ac:spMk id="18" creationId="{60485828-379A-6F40-55C9-2D7B82E922BD}"/>
          </ac:spMkLst>
        </pc:spChg>
        <pc:spChg chg="add mod">
          <ac:chgData name="Mao Xiaoyu" userId="585946029c31b2d1" providerId="LiveId" clId="{54772927-F846-4BD6-9219-4A87A5822B05}" dt="2022-11-28T02:25:35.351" v="16363" actId="1076"/>
          <ac:spMkLst>
            <pc:docMk/>
            <pc:sldMk cId="1121503824" sldId="686"/>
            <ac:spMk id="19" creationId="{28680D74-E24B-E044-151F-FCFF33960CBF}"/>
          </ac:spMkLst>
        </pc:spChg>
      </pc:sldChg>
      <pc:sldChg chg="addSp delSp modSp new mod">
        <pc:chgData name="Mao Xiaoyu" userId="585946029c31b2d1" providerId="LiveId" clId="{54772927-F846-4BD6-9219-4A87A5822B05}" dt="2022-11-30T11:41:05.550" v="23948" actId="20577"/>
        <pc:sldMkLst>
          <pc:docMk/>
          <pc:sldMk cId="2932199412" sldId="687"/>
        </pc:sldMkLst>
        <pc:spChg chg="add mod">
          <ac:chgData name="Mao Xiaoyu" userId="585946029c31b2d1" providerId="LiveId" clId="{54772927-F846-4BD6-9219-4A87A5822B05}" dt="2022-11-28T02:23:32.489" v="16359"/>
          <ac:spMkLst>
            <pc:docMk/>
            <pc:sldMk cId="2932199412" sldId="687"/>
            <ac:spMk id="3" creationId="{9DE9609A-1288-2404-E10A-CADBEA30E589}"/>
          </ac:spMkLst>
        </pc:spChg>
        <pc:spChg chg="add mod">
          <ac:chgData name="Mao Xiaoyu" userId="585946029c31b2d1" providerId="LiveId" clId="{54772927-F846-4BD6-9219-4A87A5822B05}" dt="2022-11-28T02:34:35.642" v="16591" actId="1076"/>
          <ac:spMkLst>
            <pc:docMk/>
            <pc:sldMk cId="2932199412" sldId="687"/>
            <ac:spMk id="4" creationId="{9BA525F5-DCEA-3B91-CB41-A12598388F53}"/>
          </ac:spMkLst>
        </pc:spChg>
        <pc:spChg chg="add mod">
          <ac:chgData name="Mao Xiaoyu" userId="585946029c31b2d1" providerId="LiveId" clId="{54772927-F846-4BD6-9219-4A87A5822B05}" dt="2022-11-30T11:41:05.550" v="23948" actId="20577"/>
          <ac:spMkLst>
            <pc:docMk/>
            <pc:sldMk cId="2932199412" sldId="687"/>
            <ac:spMk id="6" creationId="{6E9D992F-9306-C5E1-52D7-E0F8E0AF0B50}"/>
          </ac:spMkLst>
        </pc:spChg>
        <pc:spChg chg="add mod">
          <ac:chgData name="Mao Xiaoyu" userId="585946029c31b2d1" providerId="LiveId" clId="{54772927-F846-4BD6-9219-4A87A5822B05}" dt="2022-11-28T02:34:35.642" v="16591" actId="1076"/>
          <ac:spMkLst>
            <pc:docMk/>
            <pc:sldMk cId="2932199412" sldId="687"/>
            <ac:spMk id="7" creationId="{364946E4-B8CE-EC5C-7351-22F7470A4E00}"/>
          </ac:spMkLst>
        </pc:spChg>
        <pc:spChg chg="add del mod">
          <ac:chgData name="Mao Xiaoyu" userId="585946029c31b2d1" providerId="LiveId" clId="{54772927-F846-4BD6-9219-4A87A5822B05}" dt="2022-11-28T02:32:33.805" v="16460" actId="21"/>
          <ac:spMkLst>
            <pc:docMk/>
            <pc:sldMk cId="2932199412" sldId="687"/>
            <ac:spMk id="8" creationId="{D1A9EFC3-1C75-199C-9A5A-C8726D71262F}"/>
          </ac:spMkLst>
        </pc:spChg>
        <pc:spChg chg="add del mod">
          <ac:chgData name="Mao Xiaoyu" userId="585946029c31b2d1" providerId="LiveId" clId="{54772927-F846-4BD6-9219-4A87A5822B05}" dt="2022-11-28T02:32:33.805" v="16460" actId="21"/>
          <ac:spMkLst>
            <pc:docMk/>
            <pc:sldMk cId="2932199412" sldId="687"/>
            <ac:spMk id="9" creationId="{7BCE9CC8-6AD4-15B9-E2F0-0B5C9FF2613F}"/>
          </ac:spMkLst>
        </pc:spChg>
        <pc:spChg chg="add del mod">
          <ac:chgData name="Mao Xiaoyu" userId="585946029c31b2d1" providerId="LiveId" clId="{54772927-F846-4BD6-9219-4A87A5822B05}" dt="2022-11-28T02:32:20.889" v="16458" actId="478"/>
          <ac:spMkLst>
            <pc:docMk/>
            <pc:sldMk cId="2932199412" sldId="687"/>
            <ac:spMk id="10" creationId="{33FDB15C-E607-6D5E-30F6-654696D4A5F8}"/>
          </ac:spMkLst>
        </pc:spChg>
        <pc:spChg chg="add mod">
          <ac:chgData name="Mao Xiaoyu" userId="585946029c31b2d1" providerId="LiveId" clId="{54772927-F846-4BD6-9219-4A87A5822B05}" dt="2022-11-28T02:43:01.565" v="16742" actId="1076"/>
          <ac:spMkLst>
            <pc:docMk/>
            <pc:sldMk cId="2932199412" sldId="687"/>
            <ac:spMk id="11" creationId="{25FDE5B9-C8BC-3F4A-9A8E-63ABF66BCAC4}"/>
          </ac:spMkLst>
        </pc:spChg>
        <pc:spChg chg="add mod">
          <ac:chgData name="Mao Xiaoyu" userId="585946029c31b2d1" providerId="LiveId" clId="{54772927-F846-4BD6-9219-4A87A5822B05}" dt="2022-11-28T02:43:03.784" v="16743" actId="1076"/>
          <ac:spMkLst>
            <pc:docMk/>
            <pc:sldMk cId="2932199412" sldId="687"/>
            <ac:spMk id="12" creationId="{97D54C73-8780-93B6-E9E3-706D284101D4}"/>
          </ac:spMkLst>
        </pc:spChg>
        <pc:spChg chg="add mod">
          <ac:chgData name="Mao Xiaoyu" userId="585946029c31b2d1" providerId="LiveId" clId="{54772927-F846-4BD6-9219-4A87A5822B05}" dt="2022-11-28T02:56:19.758" v="17250" actId="1076"/>
          <ac:spMkLst>
            <pc:docMk/>
            <pc:sldMk cId="2932199412" sldId="687"/>
            <ac:spMk id="13" creationId="{E9FA134D-3606-A0A5-B0F4-22236F960245}"/>
          </ac:spMkLst>
        </pc:spChg>
      </pc:sldChg>
      <pc:sldChg chg="addSp delSp modSp add mod">
        <pc:chgData name="Mao Xiaoyu" userId="585946029c31b2d1" providerId="LiveId" clId="{54772927-F846-4BD6-9219-4A87A5822B05}" dt="2022-12-02T01:32:22.584" v="26179" actId="20577"/>
        <pc:sldMkLst>
          <pc:docMk/>
          <pc:sldMk cId="1877958796" sldId="688"/>
        </pc:sldMkLst>
        <pc:spChg chg="mod">
          <ac:chgData name="Mao Xiaoyu" userId="585946029c31b2d1" providerId="LiveId" clId="{54772927-F846-4BD6-9219-4A87A5822B05}" dt="2022-12-02T01:25:48.846" v="25893" actId="1076"/>
          <ac:spMkLst>
            <pc:docMk/>
            <pc:sldMk cId="1877958796" sldId="688"/>
            <ac:spMk id="3" creationId="{9DE9609A-1288-2404-E10A-CADBEA30E589}"/>
          </ac:spMkLst>
        </pc:spChg>
        <pc:spChg chg="mod">
          <ac:chgData name="Mao Xiaoyu" userId="585946029c31b2d1" providerId="LiveId" clId="{54772927-F846-4BD6-9219-4A87A5822B05}" dt="2022-12-02T01:27:13.848" v="26012" actId="20577"/>
          <ac:spMkLst>
            <pc:docMk/>
            <pc:sldMk cId="1877958796" sldId="688"/>
            <ac:spMk id="4" creationId="{9BA525F5-DCEA-3B91-CB41-A12598388F53}"/>
          </ac:spMkLst>
        </pc:spChg>
        <pc:spChg chg="add mod">
          <ac:chgData name="Mao Xiaoyu" userId="585946029c31b2d1" providerId="LiveId" clId="{54772927-F846-4BD6-9219-4A87A5822B05}" dt="2022-12-02T01:32:03.072" v="26173" actId="20577"/>
          <ac:spMkLst>
            <pc:docMk/>
            <pc:sldMk cId="1877958796" sldId="688"/>
            <ac:spMk id="5" creationId="{0E747375-68AC-B8F4-9948-49C2D42A8BF6}"/>
          </ac:spMkLst>
        </pc:spChg>
        <pc:spChg chg="add del mod">
          <ac:chgData name="Mao Xiaoyu" userId="585946029c31b2d1" providerId="LiveId" clId="{54772927-F846-4BD6-9219-4A87A5822B05}" dt="2022-11-28T02:41:41.836" v="16716" actId="478"/>
          <ac:spMkLst>
            <pc:docMk/>
            <pc:sldMk cId="1877958796" sldId="688"/>
            <ac:spMk id="5" creationId="{6DE4AB35-B009-F6AF-F67F-60CBC66EC8D1}"/>
          </ac:spMkLst>
        </pc:spChg>
        <pc:spChg chg="del mod">
          <ac:chgData name="Mao Xiaoyu" userId="585946029c31b2d1" providerId="LiveId" clId="{54772927-F846-4BD6-9219-4A87A5822B05}" dt="2022-11-28T02:49:16.749" v="16893" actId="478"/>
          <ac:spMkLst>
            <pc:docMk/>
            <pc:sldMk cId="1877958796" sldId="688"/>
            <ac:spMk id="6" creationId="{6E9D992F-9306-C5E1-52D7-E0F8E0AF0B50}"/>
          </ac:spMkLst>
        </pc:spChg>
        <pc:spChg chg="add mod">
          <ac:chgData name="Mao Xiaoyu" userId="585946029c31b2d1" providerId="LiveId" clId="{54772927-F846-4BD6-9219-4A87A5822B05}" dt="2022-12-02T01:25:48.846" v="25893" actId="1076"/>
          <ac:spMkLst>
            <pc:docMk/>
            <pc:sldMk cId="1877958796" sldId="688"/>
            <ac:spMk id="6" creationId="{9C253160-D297-4CCF-3781-D2903BB0718B}"/>
          </ac:spMkLst>
        </pc:spChg>
        <pc:spChg chg="del mod">
          <ac:chgData name="Mao Xiaoyu" userId="585946029c31b2d1" providerId="LiveId" clId="{54772927-F846-4BD6-9219-4A87A5822B05}" dt="2022-11-28T02:49:16.749" v="16893" actId="478"/>
          <ac:spMkLst>
            <pc:docMk/>
            <pc:sldMk cId="1877958796" sldId="688"/>
            <ac:spMk id="7" creationId="{364946E4-B8CE-EC5C-7351-22F7470A4E00}"/>
          </ac:spMkLst>
        </pc:spChg>
        <pc:spChg chg="add del">
          <ac:chgData name="Mao Xiaoyu" userId="585946029c31b2d1" providerId="LiveId" clId="{54772927-F846-4BD6-9219-4A87A5822B05}" dt="2022-12-02T00:34:26.530" v="25730"/>
          <ac:spMkLst>
            <pc:docMk/>
            <pc:sldMk cId="1877958796" sldId="688"/>
            <ac:spMk id="8" creationId="{324BEF42-85D0-4B31-BB23-C3AAE5AEB02A}"/>
          </ac:spMkLst>
        </pc:spChg>
        <pc:spChg chg="add del mod">
          <ac:chgData name="Mao Xiaoyu" userId="585946029c31b2d1" providerId="LiveId" clId="{54772927-F846-4BD6-9219-4A87A5822B05}" dt="2022-11-28T02:41:41.836" v="16716" actId="478"/>
          <ac:spMkLst>
            <pc:docMk/>
            <pc:sldMk cId="1877958796" sldId="688"/>
            <ac:spMk id="8" creationId="{97238522-4E0F-A202-B495-3A39C5F0EA42}"/>
          </ac:spMkLst>
        </pc:spChg>
        <pc:spChg chg="add del mod">
          <ac:chgData name="Mao Xiaoyu" userId="585946029c31b2d1" providerId="LiveId" clId="{54772927-F846-4BD6-9219-4A87A5822B05}" dt="2022-11-28T02:36:56.027" v="16629"/>
          <ac:spMkLst>
            <pc:docMk/>
            <pc:sldMk cId="1877958796" sldId="688"/>
            <ac:spMk id="9" creationId="{795B38A1-C585-1837-3AED-FD4E6273A1FE}"/>
          </ac:spMkLst>
        </pc:spChg>
        <pc:spChg chg="add mod">
          <ac:chgData name="Mao Xiaoyu" userId="585946029c31b2d1" providerId="LiveId" clId="{54772927-F846-4BD6-9219-4A87A5822B05}" dt="2022-12-02T01:28:17.662" v="26036" actId="1076"/>
          <ac:spMkLst>
            <pc:docMk/>
            <pc:sldMk cId="1877958796" sldId="688"/>
            <ac:spMk id="10" creationId="{162B25EB-842F-60E6-64BB-7B38B428D0E9}"/>
          </ac:spMkLst>
        </pc:spChg>
        <pc:spChg chg="add mod">
          <ac:chgData name="Mao Xiaoyu" userId="585946029c31b2d1" providerId="LiveId" clId="{54772927-F846-4BD6-9219-4A87A5822B05}" dt="2022-12-02T01:25:48.846" v="25893" actId="1076"/>
          <ac:spMkLst>
            <pc:docMk/>
            <pc:sldMk cId="1877958796" sldId="688"/>
            <ac:spMk id="11" creationId="{16659716-AD96-8663-BB7E-170BA4D86247}"/>
          </ac:spMkLst>
        </pc:spChg>
        <pc:spChg chg="del mod">
          <ac:chgData name="Mao Xiaoyu" userId="585946029c31b2d1" providerId="LiveId" clId="{54772927-F846-4BD6-9219-4A87A5822B05}" dt="2022-11-28T02:51:24.645" v="16932" actId="478"/>
          <ac:spMkLst>
            <pc:docMk/>
            <pc:sldMk cId="1877958796" sldId="688"/>
            <ac:spMk id="11" creationId="{25FDE5B9-C8BC-3F4A-9A8E-63ABF66BCAC4}"/>
          </ac:spMkLst>
        </pc:spChg>
        <pc:spChg chg="add del mod">
          <ac:chgData name="Mao Xiaoyu" userId="585946029c31b2d1" providerId="LiveId" clId="{54772927-F846-4BD6-9219-4A87A5822B05}" dt="2022-11-28T02:47:51.659" v="16795" actId="478"/>
          <ac:spMkLst>
            <pc:docMk/>
            <pc:sldMk cId="1877958796" sldId="688"/>
            <ac:spMk id="12" creationId="{10672E32-46CB-3036-AEC4-8FD56ECD5D7A}"/>
          </ac:spMkLst>
        </pc:spChg>
        <pc:spChg chg="add mod">
          <ac:chgData name="Mao Xiaoyu" userId="585946029c31b2d1" providerId="LiveId" clId="{54772927-F846-4BD6-9219-4A87A5822B05}" dt="2022-12-02T01:27:36.903" v="26018" actId="1076"/>
          <ac:spMkLst>
            <pc:docMk/>
            <pc:sldMk cId="1877958796" sldId="688"/>
            <ac:spMk id="13" creationId="{DA26A0D4-9703-3E99-53F4-E48A4DBDA7A0}"/>
          </ac:spMkLst>
        </pc:spChg>
        <pc:spChg chg="add del mod">
          <ac:chgData name="Mao Xiaoyu" userId="585946029c31b2d1" providerId="LiveId" clId="{54772927-F846-4BD6-9219-4A87A5822B05}" dt="2022-11-28T02:47:53.284" v="16797" actId="478"/>
          <ac:spMkLst>
            <pc:docMk/>
            <pc:sldMk cId="1877958796" sldId="688"/>
            <ac:spMk id="14" creationId="{545D04EA-507B-1AFC-29E7-18D6C36FC768}"/>
          </ac:spMkLst>
        </pc:spChg>
        <pc:spChg chg="add del mod">
          <ac:chgData name="Mao Xiaoyu" userId="585946029c31b2d1" providerId="LiveId" clId="{54772927-F846-4BD6-9219-4A87A5822B05}" dt="2022-11-28T02:47:52.460" v="16796" actId="478"/>
          <ac:spMkLst>
            <pc:docMk/>
            <pc:sldMk cId="1877958796" sldId="688"/>
            <ac:spMk id="15" creationId="{7E066656-DB37-416A-0A2F-3FFA288957E6}"/>
          </ac:spMkLst>
        </pc:spChg>
        <pc:spChg chg="add del mod">
          <ac:chgData name="Mao Xiaoyu" userId="585946029c31b2d1" providerId="LiveId" clId="{54772927-F846-4BD6-9219-4A87A5822B05}" dt="2022-11-28T02:41:52.831" v="16720" actId="478"/>
          <ac:spMkLst>
            <pc:docMk/>
            <pc:sldMk cId="1877958796" sldId="688"/>
            <ac:spMk id="16" creationId="{71F28FB0-F494-114B-5678-F4E8E17B3056}"/>
          </ac:spMkLst>
        </pc:spChg>
        <pc:spChg chg="add mod">
          <ac:chgData name="Mao Xiaoyu" userId="585946029c31b2d1" providerId="LiveId" clId="{54772927-F846-4BD6-9219-4A87A5822B05}" dt="2022-12-02T01:27:24.355" v="26015" actId="1076"/>
          <ac:spMkLst>
            <pc:docMk/>
            <pc:sldMk cId="1877958796" sldId="688"/>
            <ac:spMk id="18" creationId="{7E10C5DB-9F80-F9F6-8902-BD57290F4D2D}"/>
          </ac:spMkLst>
        </pc:spChg>
        <pc:spChg chg="add mod">
          <ac:chgData name="Mao Xiaoyu" userId="585946029c31b2d1" providerId="LiveId" clId="{54772927-F846-4BD6-9219-4A87A5822B05}" dt="2022-12-02T01:27:26.810" v="26016" actId="1076"/>
          <ac:spMkLst>
            <pc:docMk/>
            <pc:sldMk cId="1877958796" sldId="688"/>
            <ac:spMk id="19" creationId="{BC305943-96ED-BC18-5D35-5FEBFEB22EDA}"/>
          </ac:spMkLst>
        </pc:spChg>
        <pc:spChg chg="add del mod">
          <ac:chgData name="Mao Xiaoyu" userId="585946029c31b2d1" providerId="LiveId" clId="{54772927-F846-4BD6-9219-4A87A5822B05}" dt="2022-11-28T02:47:15.300" v="16777" actId="478"/>
          <ac:spMkLst>
            <pc:docMk/>
            <pc:sldMk cId="1877958796" sldId="688"/>
            <ac:spMk id="20" creationId="{26449C50-94C6-26C0-8947-8EACCE961671}"/>
          </ac:spMkLst>
        </pc:spChg>
        <pc:spChg chg="add del mod">
          <ac:chgData name="Mao Xiaoyu" userId="585946029c31b2d1" providerId="LiveId" clId="{54772927-F846-4BD6-9219-4A87A5822B05}" dt="2022-11-28T02:44:26.633" v="16767" actId="478"/>
          <ac:spMkLst>
            <pc:docMk/>
            <pc:sldMk cId="1877958796" sldId="688"/>
            <ac:spMk id="21" creationId="{EE954619-C07E-E95A-3995-C13E8F235A88}"/>
          </ac:spMkLst>
        </pc:spChg>
        <pc:spChg chg="add del mod">
          <ac:chgData name="Mao Xiaoyu" userId="585946029c31b2d1" providerId="LiveId" clId="{54772927-F846-4BD6-9219-4A87A5822B05}" dt="2022-12-02T01:28:24.078" v="26039"/>
          <ac:spMkLst>
            <pc:docMk/>
            <pc:sldMk cId="1877958796" sldId="688"/>
            <ac:spMk id="22" creationId="{11535919-5785-D266-B473-F2EE1E8CCA9F}"/>
          </ac:spMkLst>
        </pc:spChg>
        <pc:spChg chg="add del mod">
          <ac:chgData name="Mao Xiaoyu" userId="585946029c31b2d1" providerId="LiveId" clId="{54772927-F846-4BD6-9219-4A87A5822B05}" dt="2022-12-02T01:28:24.078" v="26041"/>
          <ac:spMkLst>
            <pc:docMk/>
            <pc:sldMk cId="1877958796" sldId="688"/>
            <ac:spMk id="23" creationId="{BDC579C6-C932-3547-B1F2-AD0A0F6B2D94}"/>
          </ac:spMkLst>
        </pc:spChg>
        <pc:spChg chg="add del mod">
          <ac:chgData name="Mao Xiaoyu" userId="585946029c31b2d1" providerId="LiveId" clId="{54772927-F846-4BD6-9219-4A87A5822B05}" dt="2022-12-02T01:28:24.078" v="26043"/>
          <ac:spMkLst>
            <pc:docMk/>
            <pc:sldMk cId="1877958796" sldId="688"/>
            <ac:spMk id="24" creationId="{CA963869-7AB1-68A9-E2F4-215242DCD3DC}"/>
          </ac:spMkLst>
        </pc:spChg>
        <pc:spChg chg="add mod">
          <ac:chgData name="Mao Xiaoyu" userId="585946029c31b2d1" providerId="LiveId" clId="{54772927-F846-4BD6-9219-4A87A5822B05}" dt="2022-12-02T01:28:22.979" v="26037" actId="1076"/>
          <ac:spMkLst>
            <pc:docMk/>
            <pc:sldMk cId="1877958796" sldId="688"/>
            <ac:spMk id="25" creationId="{33FEE6D0-DBDA-F179-7CF7-3CA1A82C43CB}"/>
          </ac:spMkLst>
        </pc:spChg>
        <pc:spChg chg="add mod">
          <ac:chgData name="Mao Xiaoyu" userId="585946029c31b2d1" providerId="LiveId" clId="{54772927-F846-4BD6-9219-4A87A5822B05}" dt="2022-12-02T01:28:30.930" v="26045" actId="1076"/>
          <ac:spMkLst>
            <pc:docMk/>
            <pc:sldMk cId="1877958796" sldId="688"/>
            <ac:spMk id="26" creationId="{CBB73D1E-103A-4181-BDC1-2B1DA84D49C6}"/>
          </ac:spMkLst>
        </pc:spChg>
        <pc:spChg chg="add mod">
          <ac:chgData name="Mao Xiaoyu" userId="585946029c31b2d1" providerId="LiveId" clId="{54772927-F846-4BD6-9219-4A87A5822B05}" dt="2022-12-02T01:28:28.339" v="26044" actId="1076"/>
          <ac:spMkLst>
            <pc:docMk/>
            <pc:sldMk cId="1877958796" sldId="688"/>
            <ac:spMk id="27" creationId="{A971B1B0-AB66-D94A-6238-9CE79222FED8}"/>
          </ac:spMkLst>
        </pc:spChg>
        <pc:spChg chg="add mod">
          <ac:chgData name="Mao Xiaoyu" userId="585946029c31b2d1" providerId="LiveId" clId="{54772927-F846-4BD6-9219-4A87A5822B05}" dt="2022-12-02T01:29:05.648" v="26048" actId="14100"/>
          <ac:spMkLst>
            <pc:docMk/>
            <pc:sldMk cId="1877958796" sldId="688"/>
            <ac:spMk id="28" creationId="{AA0E195A-D8F9-3F1B-1A4D-D30F372A6186}"/>
          </ac:spMkLst>
        </pc:spChg>
        <pc:spChg chg="add mod">
          <ac:chgData name="Mao Xiaoyu" userId="585946029c31b2d1" providerId="LiveId" clId="{54772927-F846-4BD6-9219-4A87A5822B05}" dt="2022-12-02T01:32:22.584" v="26179" actId="20577"/>
          <ac:spMkLst>
            <pc:docMk/>
            <pc:sldMk cId="1877958796" sldId="688"/>
            <ac:spMk id="29" creationId="{B5B560AB-CEA4-CC63-8A75-52F5E3449F9D}"/>
          </ac:spMkLst>
        </pc:spChg>
        <pc:spChg chg="add del mod">
          <ac:chgData name="Mao Xiaoyu" userId="585946029c31b2d1" providerId="LiveId" clId="{54772927-F846-4BD6-9219-4A87A5822B05}" dt="2022-12-02T01:29:13.525" v="26051" actId="478"/>
          <ac:spMkLst>
            <pc:docMk/>
            <pc:sldMk cId="1877958796" sldId="688"/>
            <ac:spMk id="30" creationId="{6D4CBCED-9FDD-2E8D-ACE1-1A219394FE01}"/>
          </ac:spMkLst>
        </pc:spChg>
        <pc:spChg chg="add mod">
          <ac:chgData name="Mao Xiaoyu" userId="585946029c31b2d1" providerId="LiveId" clId="{54772927-F846-4BD6-9219-4A87A5822B05}" dt="2022-12-02T01:31:39.884" v="26168" actId="20577"/>
          <ac:spMkLst>
            <pc:docMk/>
            <pc:sldMk cId="1877958796" sldId="688"/>
            <ac:spMk id="31" creationId="{D48096B8-BAA1-EBF9-FF52-58E21D8AD1C8}"/>
          </ac:spMkLst>
        </pc:spChg>
        <pc:spChg chg="add del mod">
          <ac:chgData name="Mao Xiaoyu" userId="585946029c31b2d1" providerId="LiveId" clId="{54772927-F846-4BD6-9219-4A87A5822B05}" dt="2022-12-02T01:29:03.810" v="26047" actId="478"/>
          <ac:spMkLst>
            <pc:docMk/>
            <pc:sldMk cId="1877958796" sldId="688"/>
            <ac:spMk id="32" creationId="{FAC40CE2-57CC-1C74-21BF-DF2940C1068F}"/>
          </ac:spMkLst>
        </pc:spChg>
      </pc:sldChg>
      <pc:sldChg chg="addSp delSp modSp new mod">
        <pc:chgData name="Mao Xiaoyu" userId="585946029c31b2d1" providerId="LiveId" clId="{54772927-F846-4BD6-9219-4A87A5822B05}" dt="2022-12-05T23:45:41.605" v="26204" actId="20577"/>
        <pc:sldMkLst>
          <pc:docMk/>
          <pc:sldMk cId="37421811" sldId="689"/>
        </pc:sldMkLst>
        <pc:spChg chg="add mod">
          <ac:chgData name="Mao Xiaoyu" userId="585946029c31b2d1" providerId="LiveId" clId="{54772927-F846-4BD6-9219-4A87A5822B05}" dt="2022-11-28T02:54:38.135" v="17083" actId="20577"/>
          <ac:spMkLst>
            <pc:docMk/>
            <pc:sldMk cId="37421811" sldId="689"/>
            <ac:spMk id="3" creationId="{6CB39477-B144-CB90-5FCF-41911868D2A0}"/>
          </ac:spMkLst>
        </pc:spChg>
        <pc:spChg chg="add mod">
          <ac:chgData name="Mao Xiaoyu" userId="585946029c31b2d1" providerId="LiveId" clId="{54772927-F846-4BD6-9219-4A87A5822B05}" dt="2022-11-28T06:50:17.820" v="18537" actId="1076"/>
          <ac:spMkLst>
            <pc:docMk/>
            <pc:sldMk cId="37421811" sldId="689"/>
            <ac:spMk id="4" creationId="{0305543B-F1DF-70CB-34AC-6399C0E807FA}"/>
          </ac:spMkLst>
        </pc:spChg>
        <pc:spChg chg="add mod">
          <ac:chgData name="Mao Xiaoyu" userId="585946029c31b2d1" providerId="LiveId" clId="{54772927-F846-4BD6-9219-4A87A5822B05}" dt="2022-11-28T07:31:05.879" v="18540" actId="1076"/>
          <ac:spMkLst>
            <pc:docMk/>
            <pc:sldMk cId="37421811" sldId="689"/>
            <ac:spMk id="5" creationId="{F1455F3E-CBCA-25FC-22C3-E808B71C1B1C}"/>
          </ac:spMkLst>
        </pc:spChg>
        <pc:spChg chg="add mod">
          <ac:chgData name="Mao Xiaoyu" userId="585946029c31b2d1" providerId="LiveId" clId="{54772927-F846-4BD6-9219-4A87A5822B05}" dt="2022-11-28T07:31:05.879" v="18540" actId="1076"/>
          <ac:spMkLst>
            <pc:docMk/>
            <pc:sldMk cId="37421811" sldId="689"/>
            <ac:spMk id="6" creationId="{811796CE-96C2-CAC9-770F-4EE28ACFD7AB}"/>
          </ac:spMkLst>
        </pc:spChg>
        <pc:spChg chg="add mod">
          <ac:chgData name="Mao Xiaoyu" userId="585946029c31b2d1" providerId="LiveId" clId="{54772927-F846-4BD6-9219-4A87A5822B05}" dt="2022-11-28T07:31:05.879" v="18540" actId="1076"/>
          <ac:spMkLst>
            <pc:docMk/>
            <pc:sldMk cId="37421811" sldId="689"/>
            <ac:spMk id="7" creationId="{683FB986-8C42-62AE-4417-998321943B00}"/>
          </ac:spMkLst>
        </pc:spChg>
        <pc:spChg chg="add mod">
          <ac:chgData name="Mao Xiaoyu" userId="585946029c31b2d1" providerId="LiveId" clId="{54772927-F846-4BD6-9219-4A87A5822B05}" dt="2022-12-05T23:45:41.605" v="26204" actId="20577"/>
          <ac:spMkLst>
            <pc:docMk/>
            <pc:sldMk cId="37421811" sldId="689"/>
            <ac:spMk id="8" creationId="{1516C084-23F7-B525-C552-07823EE49889}"/>
          </ac:spMkLst>
        </pc:spChg>
        <pc:spChg chg="add del mod">
          <ac:chgData name="Mao Xiaoyu" userId="585946029c31b2d1" providerId="LiveId" clId="{54772927-F846-4BD6-9219-4A87A5822B05}" dt="2022-11-28T03:05:13.741" v="17695" actId="21"/>
          <ac:spMkLst>
            <pc:docMk/>
            <pc:sldMk cId="37421811" sldId="689"/>
            <ac:spMk id="9" creationId="{4745951F-5CE3-9599-F89B-435658EA50EA}"/>
          </ac:spMkLst>
        </pc:spChg>
        <pc:spChg chg="add mod">
          <ac:chgData name="Mao Xiaoyu" userId="585946029c31b2d1" providerId="LiveId" clId="{54772927-F846-4BD6-9219-4A87A5822B05}" dt="2022-11-28T07:31:05.879" v="18540" actId="1076"/>
          <ac:spMkLst>
            <pc:docMk/>
            <pc:sldMk cId="37421811" sldId="689"/>
            <ac:spMk id="11" creationId="{80D7AA4F-BE82-F458-C0EF-6271CD1E82E6}"/>
          </ac:spMkLst>
        </pc:spChg>
      </pc:sldChg>
      <pc:sldChg chg="addSp delSp modSp new del mod">
        <pc:chgData name="Mao Xiaoyu" userId="585946029c31b2d1" providerId="LiveId" clId="{54772927-F846-4BD6-9219-4A87A5822B05}" dt="2022-11-28T02:53:42.664" v="17032" actId="47"/>
        <pc:sldMkLst>
          <pc:docMk/>
          <pc:sldMk cId="1815852396" sldId="689"/>
        </pc:sldMkLst>
        <pc:spChg chg="add mod">
          <ac:chgData name="Mao Xiaoyu" userId="585946029c31b2d1" providerId="LiveId" clId="{54772927-F846-4BD6-9219-4A87A5822B05}" dt="2022-11-28T02:51:58.322" v="16952" actId="20577"/>
          <ac:spMkLst>
            <pc:docMk/>
            <pc:sldMk cId="1815852396" sldId="689"/>
            <ac:spMk id="3" creationId="{0234D05E-68C7-4163-3D87-449FF745670F}"/>
          </ac:spMkLst>
        </pc:spChg>
        <pc:spChg chg="add del mod">
          <ac:chgData name="Mao Xiaoyu" userId="585946029c31b2d1" providerId="LiveId" clId="{54772927-F846-4BD6-9219-4A87A5822B05}" dt="2022-11-28T02:53:28.477" v="17027" actId="21"/>
          <ac:spMkLst>
            <pc:docMk/>
            <pc:sldMk cId="1815852396" sldId="689"/>
            <ac:spMk id="4" creationId="{A0E71973-141E-FD70-C80B-47E08F019B49}"/>
          </ac:spMkLst>
        </pc:spChg>
        <pc:spChg chg="add del mod">
          <ac:chgData name="Mao Xiaoyu" userId="585946029c31b2d1" providerId="LiveId" clId="{54772927-F846-4BD6-9219-4A87A5822B05}" dt="2022-11-28T02:53:28.477" v="17027" actId="21"/>
          <ac:spMkLst>
            <pc:docMk/>
            <pc:sldMk cId="1815852396" sldId="689"/>
            <ac:spMk id="6" creationId="{B80EC451-E6D1-9835-1C47-3E3145075131}"/>
          </ac:spMkLst>
        </pc:spChg>
      </pc:sldChg>
      <pc:sldChg chg="addSp delSp modSp new mod">
        <pc:chgData name="Mao Xiaoyu" userId="585946029c31b2d1" providerId="LiveId" clId="{54772927-F846-4BD6-9219-4A87A5822B05}" dt="2022-12-02T00:30:19.653" v="25685" actId="1076"/>
        <pc:sldMkLst>
          <pc:docMk/>
          <pc:sldMk cId="2860893578" sldId="690"/>
        </pc:sldMkLst>
        <pc:spChg chg="mod">
          <ac:chgData name="Mao Xiaoyu" userId="585946029c31b2d1" providerId="LiveId" clId="{54772927-F846-4BD6-9219-4A87A5822B05}" dt="2022-11-28T09:35:04.278" v="19941" actId="404"/>
          <ac:spMkLst>
            <pc:docMk/>
            <pc:sldMk cId="2860893578" sldId="690"/>
            <ac:spMk id="2" creationId="{DCB84368-5B66-0126-D443-2141CCEDB3A5}"/>
          </ac:spMkLst>
        </pc:spChg>
        <pc:spChg chg="add mod">
          <ac:chgData name="Mao Xiaoyu" userId="585946029c31b2d1" providerId="LiveId" clId="{54772927-F846-4BD6-9219-4A87A5822B05}" dt="2022-12-02T00:22:28.264" v="25585" actId="1076"/>
          <ac:spMkLst>
            <pc:docMk/>
            <pc:sldMk cId="2860893578" sldId="690"/>
            <ac:spMk id="3" creationId="{5CE781B5-2C55-A135-B7B5-9239C00B66FA}"/>
          </ac:spMkLst>
        </pc:spChg>
        <pc:spChg chg="add mod">
          <ac:chgData name="Mao Xiaoyu" userId="585946029c31b2d1" providerId="LiveId" clId="{54772927-F846-4BD6-9219-4A87A5822B05}" dt="2022-11-28T09:35:07.492" v="19942" actId="403"/>
          <ac:spMkLst>
            <pc:docMk/>
            <pc:sldMk cId="2860893578" sldId="690"/>
            <ac:spMk id="4" creationId="{9A6C06A1-951D-4661-DFB2-2806265387EC}"/>
          </ac:spMkLst>
        </pc:spChg>
        <pc:spChg chg="add mod">
          <ac:chgData name="Mao Xiaoyu" userId="585946029c31b2d1" providerId="LiveId" clId="{54772927-F846-4BD6-9219-4A87A5822B05}" dt="2022-12-02T00:22:28.264" v="25585" actId="1076"/>
          <ac:spMkLst>
            <pc:docMk/>
            <pc:sldMk cId="2860893578" sldId="690"/>
            <ac:spMk id="5" creationId="{72A1DFBC-2512-4288-DEB1-4290B8BB6AAD}"/>
          </ac:spMkLst>
        </pc:spChg>
        <pc:spChg chg="add mod">
          <ac:chgData name="Mao Xiaoyu" userId="585946029c31b2d1" providerId="LiveId" clId="{54772927-F846-4BD6-9219-4A87A5822B05}" dt="2022-12-02T00:30:17.149" v="25684" actId="1076"/>
          <ac:spMkLst>
            <pc:docMk/>
            <pc:sldMk cId="2860893578" sldId="690"/>
            <ac:spMk id="6" creationId="{A075D9AE-5FE8-EFE0-FD1A-FCA0EFF811FC}"/>
          </ac:spMkLst>
        </pc:spChg>
        <pc:spChg chg="add del mod topLvl">
          <ac:chgData name="Mao Xiaoyu" userId="585946029c31b2d1" providerId="LiveId" clId="{54772927-F846-4BD6-9219-4A87A5822B05}" dt="2022-11-28T03:28:13.313" v="17960" actId="478"/>
          <ac:spMkLst>
            <pc:docMk/>
            <pc:sldMk cId="2860893578" sldId="690"/>
            <ac:spMk id="6" creationId="{C3D6BB59-B604-133D-28D9-D675067ABFD3}"/>
          </ac:spMkLst>
        </pc:spChg>
        <pc:spChg chg="add del mod">
          <ac:chgData name="Mao Xiaoyu" userId="585946029c31b2d1" providerId="LiveId" clId="{54772927-F846-4BD6-9219-4A87A5822B05}" dt="2022-11-28T07:34:40.549" v="18662"/>
          <ac:spMkLst>
            <pc:docMk/>
            <pc:sldMk cId="2860893578" sldId="690"/>
            <ac:spMk id="7" creationId="{C4070F73-C3E1-4C4D-8E18-D4F828810141}"/>
          </ac:spMkLst>
        </pc:spChg>
        <pc:spChg chg="add mod">
          <ac:chgData name="Mao Xiaoyu" userId="585946029c31b2d1" providerId="LiveId" clId="{54772927-F846-4BD6-9219-4A87A5822B05}" dt="2022-12-02T00:30:16.722" v="25683" actId="1076"/>
          <ac:spMkLst>
            <pc:docMk/>
            <pc:sldMk cId="2860893578" sldId="690"/>
            <ac:spMk id="8" creationId="{3EC60C7C-BA5A-A85F-0356-5DCD08BB51D3}"/>
          </ac:spMkLst>
        </pc:spChg>
        <pc:spChg chg="del mod topLvl">
          <ac:chgData name="Mao Xiaoyu" userId="585946029c31b2d1" providerId="LiveId" clId="{54772927-F846-4BD6-9219-4A87A5822B05}" dt="2022-11-28T03:28:13.313" v="17960" actId="478"/>
          <ac:spMkLst>
            <pc:docMk/>
            <pc:sldMk cId="2860893578" sldId="690"/>
            <ac:spMk id="9" creationId="{56A94F67-51A7-AA62-4B27-6EC5FDA1DD8B}"/>
          </ac:spMkLst>
        </pc:spChg>
        <pc:spChg chg="add mod">
          <ac:chgData name="Mao Xiaoyu" userId="585946029c31b2d1" providerId="LiveId" clId="{54772927-F846-4BD6-9219-4A87A5822B05}" dt="2022-12-02T00:30:19.653" v="25685" actId="1076"/>
          <ac:spMkLst>
            <pc:docMk/>
            <pc:sldMk cId="2860893578" sldId="690"/>
            <ac:spMk id="9" creationId="{89B661A1-28AD-B717-1824-DE74B7E86FF6}"/>
          </ac:spMkLst>
        </pc:spChg>
        <pc:spChg chg="add del mod">
          <ac:chgData name="Mao Xiaoyu" userId="585946029c31b2d1" providerId="LiveId" clId="{54772927-F846-4BD6-9219-4A87A5822B05}" dt="2022-11-28T03:28:13.313" v="17960" actId="478"/>
          <ac:spMkLst>
            <pc:docMk/>
            <pc:sldMk cId="2860893578" sldId="690"/>
            <ac:spMk id="10" creationId="{0639A9EF-C754-F34F-A731-A10992FD5DCF}"/>
          </ac:spMkLst>
        </pc:spChg>
        <pc:spChg chg="add del mod">
          <ac:chgData name="Mao Xiaoyu" userId="585946029c31b2d1" providerId="LiveId" clId="{54772927-F846-4BD6-9219-4A87A5822B05}" dt="2022-12-02T00:21:56.382" v="25552" actId="478"/>
          <ac:spMkLst>
            <pc:docMk/>
            <pc:sldMk cId="2860893578" sldId="690"/>
            <ac:spMk id="11" creationId="{111D7EB5-007C-7A4A-80F7-B03638BFF438}"/>
          </ac:spMkLst>
        </pc:spChg>
        <pc:spChg chg="add del mod">
          <ac:chgData name="Mao Xiaoyu" userId="585946029c31b2d1" providerId="LiveId" clId="{54772927-F846-4BD6-9219-4A87A5822B05}" dt="2022-11-28T03:28:13.313" v="17960" actId="478"/>
          <ac:spMkLst>
            <pc:docMk/>
            <pc:sldMk cId="2860893578" sldId="690"/>
            <ac:spMk id="11" creationId="{F7F39A6B-AF85-6874-FB4B-4F2302468889}"/>
          </ac:spMkLst>
        </pc:spChg>
        <pc:spChg chg="add del mod">
          <ac:chgData name="Mao Xiaoyu" userId="585946029c31b2d1" providerId="LiveId" clId="{54772927-F846-4BD6-9219-4A87A5822B05}" dt="2022-11-28T03:26:21.577" v="17917" actId="478"/>
          <ac:spMkLst>
            <pc:docMk/>
            <pc:sldMk cId="2860893578" sldId="690"/>
            <ac:spMk id="12" creationId="{B239FC1D-F8C9-8914-5E7C-6196071CB196}"/>
          </ac:spMkLst>
        </pc:spChg>
        <pc:spChg chg="add del mod">
          <ac:chgData name="Mao Xiaoyu" userId="585946029c31b2d1" providerId="LiveId" clId="{54772927-F846-4BD6-9219-4A87A5822B05}" dt="2022-11-28T08:14:39.558" v="19003" actId="478"/>
          <ac:spMkLst>
            <pc:docMk/>
            <pc:sldMk cId="2860893578" sldId="690"/>
            <ac:spMk id="12" creationId="{E5FDE0EE-F21B-F5D0-ED9A-7B641C213E4F}"/>
          </ac:spMkLst>
        </pc:spChg>
        <pc:spChg chg="add del mod">
          <ac:chgData name="Mao Xiaoyu" userId="585946029c31b2d1" providerId="LiveId" clId="{54772927-F846-4BD6-9219-4A87A5822B05}" dt="2022-11-28T08:14:08.655" v="18988"/>
          <ac:spMkLst>
            <pc:docMk/>
            <pc:sldMk cId="2860893578" sldId="690"/>
            <ac:spMk id="13" creationId="{40E4CDC2-0121-4FA8-C543-ADD27AD3502E}"/>
          </ac:spMkLst>
        </pc:spChg>
        <pc:spChg chg="add del mod">
          <ac:chgData name="Mao Xiaoyu" userId="585946029c31b2d1" providerId="LiveId" clId="{54772927-F846-4BD6-9219-4A87A5822B05}" dt="2022-11-28T03:26:21.577" v="17917" actId="478"/>
          <ac:spMkLst>
            <pc:docMk/>
            <pc:sldMk cId="2860893578" sldId="690"/>
            <ac:spMk id="13" creationId="{6FD52F3E-E582-252A-8B4E-29553DD7253B}"/>
          </ac:spMkLst>
        </pc:spChg>
        <pc:spChg chg="add del mod">
          <ac:chgData name="Mao Xiaoyu" userId="585946029c31b2d1" providerId="LiveId" clId="{54772927-F846-4BD6-9219-4A87A5822B05}" dt="2022-11-28T08:14:36.878" v="19002"/>
          <ac:spMkLst>
            <pc:docMk/>
            <pc:sldMk cId="2860893578" sldId="690"/>
            <ac:spMk id="14" creationId="{C30E0BBA-FCCE-38E4-1934-8092D7687F38}"/>
          </ac:spMkLst>
        </pc:spChg>
        <pc:spChg chg="add del mod">
          <ac:chgData name="Mao Xiaoyu" userId="585946029c31b2d1" providerId="LiveId" clId="{54772927-F846-4BD6-9219-4A87A5822B05}" dt="2022-11-28T03:26:21.577" v="17917" actId="478"/>
          <ac:spMkLst>
            <pc:docMk/>
            <pc:sldMk cId="2860893578" sldId="690"/>
            <ac:spMk id="14" creationId="{E7EBBEB3-D41E-7E35-E5C1-70D91B1A19EE}"/>
          </ac:spMkLst>
        </pc:spChg>
        <pc:spChg chg="add del mod">
          <ac:chgData name="Mao Xiaoyu" userId="585946029c31b2d1" providerId="LiveId" clId="{54772927-F846-4BD6-9219-4A87A5822B05}" dt="2022-12-02T00:21:56.382" v="25552" actId="478"/>
          <ac:spMkLst>
            <pc:docMk/>
            <pc:sldMk cId="2860893578" sldId="690"/>
            <ac:spMk id="15" creationId="{B8353D4B-40FD-EEA7-DE42-FCA976326AB3}"/>
          </ac:spMkLst>
        </pc:spChg>
        <pc:spChg chg="add del mod">
          <ac:chgData name="Mao Xiaoyu" userId="585946029c31b2d1" providerId="LiveId" clId="{54772927-F846-4BD6-9219-4A87A5822B05}" dt="2022-11-28T03:26:23.271" v="17918" actId="478"/>
          <ac:spMkLst>
            <pc:docMk/>
            <pc:sldMk cId="2860893578" sldId="690"/>
            <ac:spMk id="15" creationId="{EACB3863-40AD-58E0-165E-207713493523}"/>
          </ac:spMkLst>
        </pc:spChg>
        <pc:spChg chg="add del mod">
          <ac:chgData name="Mao Xiaoyu" userId="585946029c31b2d1" providerId="LiveId" clId="{54772927-F846-4BD6-9219-4A87A5822B05}" dt="2022-11-28T03:26:21.577" v="17917" actId="478"/>
          <ac:spMkLst>
            <pc:docMk/>
            <pc:sldMk cId="2860893578" sldId="690"/>
            <ac:spMk id="16" creationId="{724A852A-AEAC-6097-126F-7A28F1DCF75D}"/>
          </ac:spMkLst>
        </pc:spChg>
        <pc:spChg chg="add del">
          <ac:chgData name="Mao Xiaoyu" userId="585946029c31b2d1" providerId="LiveId" clId="{54772927-F846-4BD6-9219-4A87A5822B05}" dt="2022-11-28T09:34:54.416" v="19936"/>
          <ac:spMkLst>
            <pc:docMk/>
            <pc:sldMk cId="2860893578" sldId="690"/>
            <ac:spMk id="17" creationId="{145C23C2-121F-DC90-B805-CFEDD7BB05D4}"/>
          </ac:spMkLst>
        </pc:spChg>
        <pc:spChg chg="add del mod">
          <ac:chgData name="Mao Xiaoyu" userId="585946029c31b2d1" providerId="LiveId" clId="{54772927-F846-4BD6-9219-4A87A5822B05}" dt="2022-12-02T00:21:56.382" v="25552" actId="478"/>
          <ac:spMkLst>
            <pc:docMk/>
            <pc:sldMk cId="2860893578" sldId="690"/>
            <ac:spMk id="19" creationId="{5223B65E-ECCB-BBCA-3FE3-1BFD791BB799}"/>
          </ac:spMkLst>
        </pc:spChg>
        <pc:spChg chg="add del mod">
          <ac:chgData name="Mao Xiaoyu" userId="585946029c31b2d1" providerId="LiveId" clId="{54772927-F846-4BD6-9219-4A87A5822B05}" dt="2022-11-28T03:28:13.313" v="17960" actId="478"/>
          <ac:spMkLst>
            <pc:docMk/>
            <pc:sldMk cId="2860893578" sldId="690"/>
            <ac:spMk id="19" creationId="{908A38E4-6B56-113A-A9B5-2A99A0EF8383}"/>
          </ac:spMkLst>
        </pc:spChg>
        <pc:spChg chg="add del mod">
          <ac:chgData name="Mao Xiaoyu" userId="585946029c31b2d1" providerId="LiveId" clId="{54772927-F846-4BD6-9219-4A87A5822B05}" dt="2022-11-28T03:15:48.653" v="17806" actId="478"/>
          <ac:spMkLst>
            <pc:docMk/>
            <pc:sldMk cId="2860893578" sldId="690"/>
            <ac:spMk id="20" creationId="{44F5F2B6-2E88-5E28-1C09-7C5E527A465C}"/>
          </ac:spMkLst>
        </pc:spChg>
        <pc:spChg chg="add del mod">
          <ac:chgData name="Mao Xiaoyu" userId="585946029c31b2d1" providerId="LiveId" clId="{54772927-F846-4BD6-9219-4A87A5822B05}" dt="2022-11-28T03:15:48.653" v="17806" actId="478"/>
          <ac:spMkLst>
            <pc:docMk/>
            <pc:sldMk cId="2860893578" sldId="690"/>
            <ac:spMk id="21" creationId="{44625607-50B8-78A8-B7E7-1E0DCF57230C}"/>
          </ac:spMkLst>
        </pc:spChg>
        <pc:spChg chg="add del mod">
          <ac:chgData name="Mao Xiaoyu" userId="585946029c31b2d1" providerId="LiveId" clId="{54772927-F846-4BD6-9219-4A87A5822B05}" dt="2022-11-28T03:24:17.207" v="17865" actId="478"/>
          <ac:spMkLst>
            <pc:docMk/>
            <pc:sldMk cId="2860893578" sldId="690"/>
            <ac:spMk id="22" creationId="{EE2F8540-9B05-DE9B-6322-DE949B913602}"/>
          </ac:spMkLst>
        </pc:spChg>
        <pc:spChg chg="add del mod">
          <ac:chgData name="Mao Xiaoyu" userId="585946029c31b2d1" providerId="LiveId" clId="{54772927-F846-4BD6-9219-4A87A5822B05}" dt="2022-11-28T03:16:06.491" v="17812" actId="478"/>
          <ac:spMkLst>
            <pc:docMk/>
            <pc:sldMk cId="2860893578" sldId="690"/>
            <ac:spMk id="23" creationId="{3BF97E67-FDC1-17C5-D400-63C1D01F71ED}"/>
          </ac:spMkLst>
        </pc:spChg>
        <pc:spChg chg="add del mod">
          <ac:chgData name="Mao Xiaoyu" userId="585946029c31b2d1" providerId="LiveId" clId="{54772927-F846-4BD6-9219-4A87A5822B05}" dt="2022-11-28T03:16:11.704" v="17815"/>
          <ac:spMkLst>
            <pc:docMk/>
            <pc:sldMk cId="2860893578" sldId="690"/>
            <ac:spMk id="24" creationId="{617DA0F2-889C-6281-3ED9-B739A96297CC}"/>
          </ac:spMkLst>
        </pc:spChg>
        <pc:spChg chg="add del mod">
          <ac:chgData name="Mao Xiaoyu" userId="585946029c31b2d1" providerId="LiveId" clId="{54772927-F846-4BD6-9219-4A87A5822B05}" dt="2022-11-28T03:30:11.755" v="18004" actId="478"/>
          <ac:spMkLst>
            <pc:docMk/>
            <pc:sldMk cId="2860893578" sldId="690"/>
            <ac:spMk id="25" creationId="{7D2F1C87-B772-65AD-0294-B4735F0EB61A}"/>
          </ac:spMkLst>
        </pc:spChg>
        <pc:spChg chg="add del mod">
          <ac:chgData name="Mao Xiaoyu" userId="585946029c31b2d1" providerId="LiveId" clId="{54772927-F846-4BD6-9219-4A87A5822B05}" dt="2022-11-28T04:54:29.120" v="18063" actId="478"/>
          <ac:spMkLst>
            <pc:docMk/>
            <pc:sldMk cId="2860893578" sldId="690"/>
            <ac:spMk id="27" creationId="{46631364-9FEB-C7EA-6C24-A48A322900C5}"/>
          </ac:spMkLst>
        </pc:spChg>
        <pc:spChg chg="add del mod">
          <ac:chgData name="Mao Xiaoyu" userId="585946029c31b2d1" providerId="LiveId" clId="{54772927-F846-4BD6-9219-4A87A5822B05}" dt="2022-11-28T05:05:39.097" v="18282" actId="478"/>
          <ac:spMkLst>
            <pc:docMk/>
            <pc:sldMk cId="2860893578" sldId="690"/>
            <ac:spMk id="29" creationId="{9F3D545D-59A5-13BB-B4B0-A4AAF170D9CB}"/>
          </ac:spMkLst>
        </pc:spChg>
        <pc:spChg chg="add del mod">
          <ac:chgData name="Mao Xiaoyu" userId="585946029c31b2d1" providerId="LiveId" clId="{54772927-F846-4BD6-9219-4A87A5822B05}" dt="2022-11-28T03:28:59.482" v="17982" actId="478"/>
          <ac:spMkLst>
            <pc:docMk/>
            <pc:sldMk cId="2860893578" sldId="690"/>
            <ac:spMk id="39" creationId="{B2EDC2C9-A5CF-66A2-788A-DED964A93863}"/>
          </ac:spMkLst>
        </pc:spChg>
        <pc:spChg chg="add del mod">
          <ac:chgData name="Mao Xiaoyu" userId="585946029c31b2d1" providerId="LiveId" clId="{54772927-F846-4BD6-9219-4A87A5822B05}" dt="2022-11-28T03:28:59.482" v="17982" actId="478"/>
          <ac:spMkLst>
            <pc:docMk/>
            <pc:sldMk cId="2860893578" sldId="690"/>
            <ac:spMk id="40" creationId="{6570DDF6-8271-B09B-DC11-3A7A6E79E13A}"/>
          </ac:spMkLst>
        </pc:spChg>
        <pc:spChg chg="add mod">
          <ac:chgData name="Mao Xiaoyu" userId="585946029c31b2d1" providerId="LiveId" clId="{54772927-F846-4BD6-9219-4A87A5822B05}" dt="2022-12-02T00:22:28.264" v="25585" actId="1076"/>
          <ac:spMkLst>
            <pc:docMk/>
            <pc:sldMk cId="2860893578" sldId="690"/>
            <ac:spMk id="41" creationId="{42253BAD-A731-1947-8326-B6E99571A567}"/>
          </ac:spMkLst>
        </pc:spChg>
        <pc:spChg chg="add mod">
          <ac:chgData name="Mao Xiaoyu" userId="585946029c31b2d1" providerId="LiveId" clId="{54772927-F846-4BD6-9219-4A87A5822B05}" dt="2022-12-02T00:22:28.264" v="25585" actId="1076"/>
          <ac:spMkLst>
            <pc:docMk/>
            <pc:sldMk cId="2860893578" sldId="690"/>
            <ac:spMk id="42" creationId="{3D117695-F11A-7F30-6097-FCAD01EE41B5}"/>
          </ac:spMkLst>
        </pc:spChg>
        <pc:spChg chg="add mod">
          <ac:chgData name="Mao Xiaoyu" userId="585946029c31b2d1" providerId="LiveId" clId="{54772927-F846-4BD6-9219-4A87A5822B05}" dt="2022-12-02T00:22:28.264" v="25585" actId="1076"/>
          <ac:spMkLst>
            <pc:docMk/>
            <pc:sldMk cId="2860893578" sldId="690"/>
            <ac:spMk id="43" creationId="{6627D977-36CF-CB7F-626E-ABAAE7BB0687}"/>
          </ac:spMkLst>
        </pc:spChg>
        <pc:spChg chg="add mod">
          <ac:chgData name="Mao Xiaoyu" userId="585946029c31b2d1" providerId="LiveId" clId="{54772927-F846-4BD6-9219-4A87A5822B05}" dt="2022-12-02T00:22:28.264" v="25585" actId="1076"/>
          <ac:spMkLst>
            <pc:docMk/>
            <pc:sldMk cId="2860893578" sldId="690"/>
            <ac:spMk id="48" creationId="{F4EEC25B-070A-FB01-5A59-6FF50F8D8D07}"/>
          </ac:spMkLst>
        </pc:spChg>
        <pc:spChg chg="add del mod">
          <ac:chgData name="Mao Xiaoyu" userId="585946029c31b2d1" providerId="LiveId" clId="{54772927-F846-4BD6-9219-4A87A5822B05}" dt="2022-11-28T04:59:13.428" v="18180" actId="478"/>
          <ac:spMkLst>
            <pc:docMk/>
            <pc:sldMk cId="2860893578" sldId="690"/>
            <ac:spMk id="50" creationId="{94C357F6-16A0-0A9C-880B-E32113803528}"/>
          </ac:spMkLst>
        </pc:spChg>
        <pc:spChg chg="add del mod">
          <ac:chgData name="Mao Xiaoyu" userId="585946029c31b2d1" providerId="LiveId" clId="{54772927-F846-4BD6-9219-4A87A5822B05}" dt="2022-11-28T05:04:01.128" v="18247" actId="478"/>
          <ac:spMkLst>
            <pc:docMk/>
            <pc:sldMk cId="2860893578" sldId="690"/>
            <ac:spMk id="51" creationId="{184C51A2-F1E3-DD3F-A7E6-F5E23ACDC4B5}"/>
          </ac:spMkLst>
        </pc:spChg>
        <pc:spChg chg="add del mod">
          <ac:chgData name="Mao Xiaoyu" userId="585946029c31b2d1" providerId="LiveId" clId="{54772927-F846-4BD6-9219-4A87A5822B05}" dt="2022-11-28T05:02:03.197" v="18241"/>
          <ac:spMkLst>
            <pc:docMk/>
            <pc:sldMk cId="2860893578" sldId="690"/>
            <ac:spMk id="52" creationId="{B1276CD8-A51F-B476-7B98-EEB4FE905FC2}"/>
          </ac:spMkLst>
        </pc:spChg>
        <pc:spChg chg="add del mod">
          <ac:chgData name="Mao Xiaoyu" userId="585946029c31b2d1" providerId="LiveId" clId="{54772927-F846-4BD6-9219-4A87A5822B05}" dt="2022-11-28T07:31:13.991" v="18541" actId="478"/>
          <ac:spMkLst>
            <pc:docMk/>
            <pc:sldMk cId="2860893578" sldId="690"/>
            <ac:spMk id="54" creationId="{C020DE16-07A8-A635-A566-F6A564A3CC9E}"/>
          </ac:spMkLst>
        </pc:spChg>
        <pc:spChg chg="add del mod">
          <ac:chgData name="Mao Xiaoyu" userId="585946029c31b2d1" providerId="LiveId" clId="{54772927-F846-4BD6-9219-4A87A5822B05}" dt="2022-11-28T05:30:04.100" v="18292" actId="478"/>
          <ac:spMkLst>
            <pc:docMk/>
            <pc:sldMk cId="2860893578" sldId="690"/>
            <ac:spMk id="56" creationId="{39D3AB74-2356-E021-8B7F-02A1DAAF5B5B}"/>
          </ac:spMkLst>
        </pc:spChg>
        <pc:spChg chg="add del mod">
          <ac:chgData name="Mao Xiaoyu" userId="585946029c31b2d1" providerId="LiveId" clId="{54772927-F846-4BD6-9219-4A87A5822B05}" dt="2022-11-28T05:30:27.817" v="18296" actId="478"/>
          <ac:spMkLst>
            <pc:docMk/>
            <pc:sldMk cId="2860893578" sldId="690"/>
            <ac:spMk id="57" creationId="{2880DE51-FA64-D4C2-6618-17ABD3692DA5}"/>
          </ac:spMkLst>
        </pc:spChg>
        <pc:spChg chg="add del mod">
          <ac:chgData name="Mao Xiaoyu" userId="585946029c31b2d1" providerId="LiveId" clId="{54772927-F846-4BD6-9219-4A87A5822B05}" dt="2022-11-28T05:30:41.323" v="18300"/>
          <ac:spMkLst>
            <pc:docMk/>
            <pc:sldMk cId="2860893578" sldId="690"/>
            <ac:spMk id="58" creationId="{6B80EFCD-B8A2-EF15-8E49-78BF4E60F9FE}"/>
          </ac:spMkLst>
        </pc:spChg>
        <pc:spChg chg="add del mod">
          <ac:chgData name="Mao Xiaoyu" userId="585946029c31b2d1" providerId="LiveId" clId="{54772927-F846-4BD6-9219-4A87A5822B05}" dt="2022-11-28T05:30:57.085" v="18303" actId="478"/>
          <ac:spMkLst>
            <pc:docMk/>
            <pc:sldMk cId="2860893578" sldId="690"/>
            <ac:spMk id="59" creationId="{BCE8409B-E8C8-4B50-988D-6FF9BCD682B2}"/>
          </ac:spMkLst>
        </pc:spChg>
        <pc:spChg chg="add del mod">
          <ac:chgData name="Mao Xiaoyu" userId="585946029c31b2d1" providerId="LiveId" clId="{54772927-F846-4BD6-9219-4A87A5822B05}" dt="2022-11-28T07:31:16.431" v="18542" actId="478"/>
          <ac:spMkLst>
            <pc:docMk/>
            <pc:sldMk cId="2860893578" sldId="690"/>
            <ac:spMk id="60" creationId="{D6AA8051-EC6F-5A8E-6FC1-24E34DD51212}"/>
          </ac:spMkLst>
        </pc:spChg>
        <pc:spChg chg="add del mod">
          <ac:chgData name="Mao Xiaoyu" userId="585946029c31b2d1" providerId="LiveId" clId="{54772927-F846-4BD6-9219-4A87A5822B05}" dt="2022-11-28T07:31:13.991" v="18541" actId="478"/>
          <ac:spMkLst>
            <pc:docMk/>
            <pc:sldMk cId="2860893578" sldId="690"/>
            <ac:spMk id="62" creationId="{7A3D421A-25E2-DD6D-4F08-D6A14D07D9AF}"/>
          </ac:spMkLst>
        </pc:spChg>
        <pc:spChg chg="add del mod">
          <ac:chgData name="Mao Xiaoyu" userId="585946029c31b2d1" providerId="LiveId" clId="{54772927-F846-4BD6-9219-4A87A5822B05}" dt="2022-11-28T07:31:13.991" v="18541" actId="478"/>
          <ac:spMkLst>
            <pc:docMk/>
            <pc:sldMk cId="2860893578" sldId="690"/>
            <ac:spMk id="63" creationId="{32DA1D0A-2DB1-AF1D-2B46-997C86B75B38}"/>
          </ac:spMkLst>
        </pc:spChg>
        <pc:grpChg chg="add del mod">
          <ac:chgData name="Mao Xiaoyu" userId="585946029c31b2d1" providerId="LiveId" clId="{54772927-F846-4BD6-9219-4A87A5822B05}" dt="2022-11-28T03:26:37.261" v="17922" actId="165"/>
          <ac:grpSpMkLst>
            <pc:docMk/>
            <pc:sldMk cId="2860893578" sldId="690"/>
            <ac:grpSpMk id="5" creationId="{F9D7E2BA-BD68-732B-71E8-41CF06E76699}"/>
          </ac:grpSpMkLst>
        </pc:grpChg>
        <pc:graphicFrameChg chg="add del mod">
          <ac:chgData name="Mao Xiaoyu" userId="585946029c31b2d1" providerId="LiveId" clId="{54772927-F846-4BD6-9219-4A87A5822B05}" dt="2022-11-28T05:32:42.963" v="18308"/>
          <ac:graphicFrameMkLst>
            <pc:docMk/>
            <pc:sldMk cId="2860893578" sldId="690"/>
            <ac:graphicFrameMk id="61" creationId="{E310941A-D255-DF04-5D59-B15F4E38A209}"/>
          </ac:graphicFrameMkLst>
        </pc:graphicFrameChg>
        <pc:cxnChg chg="del mod topLvl">
          <ac:chgData name="Mao Xiaoyu" userId="585946029c31b2d1" providerId="LiveId" clId="{54772927-F846-4BD6-9219-4A87A5822B05}" dt="2022-11-28T03:28:13.313" v="17960" actId="478"/>
          <ac:cxnSpMkLst>
            <pc:docMk/>
            <pc:sldMk cId="2860893578" sldId="690"/>
            <ac:cxnSpMk id="7" creationId="{3217970B-4B80-1E37-2758-608A83CF522C}"/>
          </ac:cxnSpMkLst>
        </pc:cxnChg>
        <pc:cxnChg chg="del mod topLvl">
          <ac:chgData name="Mao Xiaoyu" userId="585946029c31b2d1" providerId="LiveId" clId="{54772927-F846-4BD6-9219-4A87A5822B05}" dt="2022-11-28T03:28:13.313" v="17960" actId="478"/>
          <ac:cxnSpMkLst>
            <pc:docMk/>
            <pc:sldMk cId="2860893578" sldId="690"/>
            <ac:cxnSpMk id="8" creationId="{9416030C-5A18-8B53-1557-19DCE55464F0}"/>
          </ac:cxnSpMkLst>
        </pc:cxnChg>
        <pc:cxnChg chg="add del mod">
          <ac:chgData name="Mao Xiaoyu" userId="585946029c31b2d1" providerId="LiveId" clId="{54772927-F846-4BD6-9219-4A87A5822B05}" dt="2022-11-28T03:28:13.313" v="17960" actId="478"/>
          <ac:cxnSpMkLst>
            <pc:docMk/>
            <pc:sldMk cId="2860893578" sldId="690"/>
            <ac:cxnSpMk id="18" creationId="{443DC6B9-425D-0B9F-91B5-12993A9CAA4F}"/>
          </ac:cxnSpMkLst>
        </pc:cxnChg>
        <pc:cxnChg chg="add del mod">
          <ac:chgData name="Mao Xiaoyu" userId="585946029c31b2d1" providerId="LiveId" clId="{54772927-F846-4BD6-9219-4A87A5822B05}" dt="2022-11-28T03:29:00.452" v="17983" actId="478"/>
          <ac:cxnSpMkLst>
            <pc:docMk/>
            <pc:sldMk cId="2860893578" sldId="690"/>
            <ac:cxnSpMk id="30" creationId="{D47218FD-9E30-8DF4-F953-B5EF075D4897}"/>
          </ac:cxnSpMkLst>
        </pc:cxnChg>
        <pc:cxnChg chg="add del mod">
          <ac:chgData name="Mao Xiaoyu" userId="585946029c31b2d1" providerId="LiveId" clId="{54772927-F846-4BD6-9219-4A87A5822B05}" dt="2022-11-28T03:28:59.482" v="17982" actId="478"/>
          <ac:cxnSpMkLst>
            <pc:docMk/>
            <pc:sldMk cId="2860893578" sldId="690"/>
            <ac:cxnSpMk id="31" creationId="{28FD4F78-77B3-66AE-4EDB-549E0EF97D31}"/>
          </ac:cxnSpMkLst>
        </pc:cxnChg>
        <pc:cxnChg chg="add mod">
          <ac:chgData name="Mao Xiaoyu" userId="585946029c31b2d1" providerId="LiveId" clId="{54772927-F846-4BD6-9219-4A87A5822B05}" dt="2022-12-02T00:22:28.264" v="25585" actId="1076"/>
          <ac:cxnSpMkLst>
            <pc:docMk/>
            <pc:sldMk cId="2860893578" sldId="690"/>
            <ac:cxnSpMk id="32" creationId="{0728094C-6A01-1E58-AAD8-BCC99FE338CB}"/>
          </ac:cxnSpMkLst>
        </pc:cxnChg>
        <pc:cxnChg chg="add del mod">
          <ac:chgData name="Mao Xiaoyu" userId="585946029c31b2d1" providerId="LiveId" clId="{54772927-F846-4BD6-9219-4A87A5822B05}" dt="2022-11-28T03:28:59.482" v="17982" actId="478"/>
          <ac:cxnSpMkLst>
            <pc:docMk/>
            <pc:sldMk cId="2860893578" sldId="690"/>
            <ac:cxnSpMk id="33" creationId="{42185E58-780B-4921-F358-A9B45D57853A}"/>
          </ac:cxnSpMkLst>
        </pc:cxnChg>
        <pc:cxnChg chg="add del mod">
          <ac:chgData name="Mao Xiaoyu" userId="585946029c31b2d1" providerId="LiveId" clId="{54772927-F846-4BD6-9219-4A87A5822B05}" dt="2022-11-28T03:28:59.482" v="17982" actId="478"/>
          <ac:cxnSpMkLst>
            <pc:docMk/>
            <pc:sldMk cId="2860893578" sldId="690"/>
            <ac:cxnSpMk id="34" creationId="{7C1BE373-9AEB-37E4-8CD1-0238EC66F453}"/>
          </ac:cxnSpMkLst>
        </pc:cxnChg>
        <pc:cxnChg chg="add mod">
          <ac:chgData name="Mao Xiaoyu" userId="585946029c31b2d1" providerId="LiveId" clId="{54772927-F846-4BD6-9219-4A87A5822B05}" dt="2022-12-02T00:22:28.264" v="25585" actId="1076"/>
          <ac:cxnSpMkLst>
            <pc:docMk/>
            <pc:sldMk cId="2860893578" sldId="690"/>
            <ac:cxnSpMk id="35" creationId="{0FDB39E8-E882-C7CC-24F5-CD71ACEB2406}"/>
          </ac:cxnSpMkLst>
        </pc:cxnChg>
        <pc:cxnChg chg="add mod">
          <ac:chgData name="Mao Xiaoyu" userId="585946029c31b2d1" providerId="LiveId" clId="{54772927-F846-4BD6-9219-4A87A5822B05}" dt="2022-12-02T00:22:28.264" v="25585" actId="1076"/>
          <ac:cxnSpMkLst>
            <pc:docMk/>
            <pc:sldMk cId="2860893578" sldId="690"/>
            <ac:cxnSpMk id="36" creationId="{F21A6739-6180-6EEA-0535-1FCD637ED9E7}"/>
          </ac:cxnSpMkLst>
        </pc:cxnChg>
        <pc:cxnChg chg="add mod">
          <ac:chgData name="Mao Xiaoyu" userId="585946029c31b2d1" providerId="LiveId" clId="{54772927-F846-4BD6-9219-4A87A5822B05}" dt="2022-12-02T00:22:28.264" v="25585" actId="1076"/>
          <ac:cxnSpMkLst>
            <pc:docMk/>
            <pc:sldMk cId="2860893578" sldId="690"/>
            <ac:cxnSpMk id="37" creationId="{E0BA7255-4BF7-6BDE-56F5-F0E39EF0B6A3}"/>
          </ac:cxnSpMkLst>
        </pc:cxnChg>
        <pc:cxnChg chg="add mod">
          <ac:chgData name="Mao Xiaoyu" userId="585946029c31b2d1" providerId="LiveId" clId="{54772927-F846-4BD6-9219-4A87A5822B05}" dt="2022-12-02T00:22:28.264" v="25585" actId="1076"/>
          <ac:cxnSpMkLst>
            <pc:docMk/>
            <pc:sldMk cId="2860893578" sldId="690"/>
            <ac:cxnSpMk id="38" creationId="{F371516E-F646-DB9A-554D-3C6139DD51E2}"/>
          </ac:cxnSpMkLst>
        </pc:cxnChg>
        <pc:cxnChg chg="add del">
          <ac:chgData name="Mao Xiaoyu" userId="585946029c31b2d1" providerId="LiveId" clId="{54772927-F846-4BD6-9219-4A87A5822B05}" dt="2022-11-28T03:29:14.704" v="17986" actId="478"/>
          <ac:cxnSpMkLst>
            <pc:docMk/>
            <pc:sldMk cId="2860893578" sldId="690"/>
            <ac:cxnSpMk id="45" creationId="{13AF9EAA-A82B-AF59-89C4-0A1560E95143}"/>
          </ac:cxnSpMkLst>
        </pc:cxnChg>
      </pc:sldChg>
      <pc:sldChg chg="add del">
        <pc:chgData name="Mao Xiaoyu" userId="585946029c31b2d1" providerId="LiveId" clId="{54772927-F846-4BD6-9219-4A87A5822B05}" dt="2022-11-28T05:33:34.189" v="18312" actId="47"/>
        <pc:sldMkLst>
          <pc:docMk/>
          <pc:sldMk cId="1831498021" sldId="691"/>
        </pc:sldMkLst>
      </pc:sldChg>
      <pc:sldChg chg="addSp modSp new del mod">
        <pc:chgData name="Mao Xiaoyu" userId="585946029c31b2d1" providerId="LiveId" clId="{54772927-F846-4BD6-9219-4A87A5822B05}" dt="2022-11-28T11:00:01.943" v="20658" actId="47"/>
        <pc:sldMkLst>
          <pc:docMk/>
          <pc:sldMk cId="3875963015" sldId="691"/>
        </pc:sldMkLst>
        <pc:spChg chg="mod">
          <ac:chgData name="Mao Xiaoyu" userId="585946029c31b2d1" providerId="LiveId" clId="{54772927-F846-4BD6-9219-4A87A5822B05}" dt="2022-11-28T05:56:28.966" v="18536" actId="1076"/>
          <ac:spMkLst>
            <pc:docMk/>
            <pc:sldMk cId="3875963015" sldId="691"/>
            <ac:spMk id="2" creationId="{7F9ED899-6130-C73E-D8EE-B2093CF091D9}"/>
          </ac:spMkLst>
        </pc:spChg>
        <pc:spChg chg="add mod">
          <ac:chgData name="Mao Xiaoyu" userId="585946029c31b2d1" providerId="LiveId" clId="{54772927-F846-4BD6-9219-4A87A5822B05}" dt="2022-11-28T05:34:50.434" v="18366" actId="1076"/>
          <ac:spMkLst>
            <pc:docMk/>
            <pc:sldMk cId="3875963015" sldId="691"/>
            <ac:spMk id="3" creationId="{87066B72-2454-48D1-246A-6C324796EDC4}"/>
          </ac:spMkLst>
        </pc:spChg>
        <pc:spChg chg="add mod">
          <ac:chgData name="Mao Xiaoyu" userId="585946029c31b2d1" providerId="LiveId" clId="{54772927-F846-4BD6-9219-4A87A5822B05}" dt="2022-11-28T05:34:57.511" v="18367" actId="1076"/>
          <ac:spMkLst>
            <pc:docMk/>
            <pc:sldMk cId="3875963015" sldId="691"/>
            <ac:spMk id="4" creationId="{D4C6BA09-32B3-1C77-3D68-7B173CEB451E}"/>
          </ac:spMkLst>
        </pc:spChg>
        <pc:spChg chg="add mod">
          <ac:chgData name="Mao Xiaoyu" userId="585946029c31b2d1" providerId="LiveId" clId="{54772927-F846-4BD6-9219-4A87A5822B05}" dt="2022-11-28T05:34:57.511" v="18367" actId="1076"/>
          <ac:spMkLst>
            <pc:docMk/>
            <pc:sldMk cId="3875963015" sldId="691"/>
            <ac:spMk id="5" creationId="{5557A6E1-1CC1-6801-C6D1-48B9DB7614FF}"/>
          </ac:spMkLst>
        </pc:spChg>
        <pc:spChg chg="add mod">
          <ac:chgData name="Mao Xiaoyu" userId="585946029c31b2d1" providerId="LiveId" clId="{54772927-F846-4BD6-9219-4A87A5822B05}" dt="2022-11-28T05:45:55.570" v="18522" actId="20577"/>
          <ac:spMkLst>
            <pc:docMk/>
            <pc:sldMk cId="3875963015" sldId="691"/>
            <ac:spMk id="6" creationId="{6B3C472C-6B5B-731C-CEE1-1D6300995059}"/>
          </ac:spMkLst>
        </pc:spChg>
        <pc:spChg chg="add mod">
          <ac:chgData name="Mao Xiaoyu" userId="585946029c31b2d1" providerId="LiveId" clId="{54772927-F846-4BD6-9219-4A87A5822B05}" dt="2022-11-28T05:46:30.432" v="18531" actId="20577"/>
          <ac:spMkLst>
            <pc:docMk/>
            <pc:sldMk cId="3875963015" sldId="691"/>
            <ac:spMk id="7" creationId="{FEC7EB21-DBD5-F19F-EBB1-546D9CBB2094}"/>
          </ac:spMkLst>
        </pc:spChg>
        <pc:spChg chg="add mod">
          <ac:chgData name="Mao Xiaoyu" userId="585946029c31b2d1" providerId="LiveId" clId="{54772927-F846-4BD6-9219-4A87A5822B05}" dt="2022-11-28T10:57:41.165" v="20424" actId="1076"/>
          <ac:spMkLst>
            <pc:docMk/>
            <pc:sldMk cId="3875963015" sldId="691"/>
            <ac:spMk id="9" creationId="{BEFFAAB2-29EE-646C-15D4-5EDA440C0FB2}"/>
          </ac:spMkLst>
        </pc:spChg>
      </pc:sldChg>
      <pc:sldChg chg="addSp delSp modSp new del mod">
        <pc:chgData name="Mao Xiaoyu" userId="585946029c31b2d1" providerId="LiveId" clId="{54772927-F846-4BD6-9219-4A87A5822B05}" dt="2022-11-28T11:00:01.943" v="20658" actId="47"/>
        <pc:sldMkLst>
          <pc:docMk/>
          <pc:sldMk cId="2204495741" sldId="692"/>
        </pc:sldMkLst>
        <pc:spChg chg="add mod">
          <ac:chgData name="Mao Xiaoyu" userId="585946029c31b2d1" providerId="LiveId" clId="{54772927-F846-4BD6-9219-4A87A5822B05}" dt="2022-11-28T05:46:41.272" v="18533" actId="1076"/>
          <ac:spMkLst>
            <pc:docMk/>
            <pc:sldMk cId="2204495741" sldId="692"/>
            <ac:spMk id="3" creationId="{97EC4FD7-0EE6-8D6E-2CD8-AA2FAFAEF17B}"/>
          </ac:spMkLst>
        </pc:spChg>
        <pc:spChg chg="add del mod">
          <ac:chgData name="Mao Xiaoyu" userId="585946029c31b2d1" providerId="LiveId" clId="{54772927-F846-4BD6-9219-4A87A5822B05}" dt="2022-11-28T05:42:07.680" v="18485" actId="478"/>
          <ac:spMkLst>
            <pc:docMk/>
            <pc:sldMk cId="2204495741" sldId="692"/>
            <ac:spMk id="4" creationId="{301B1A2A-BF54-669E-086C-1A7DDC30B195}"/>
          </ac:spMkLst>
        </pc:spChg>
        <pc:spChg chg="add mod">
          <ac:chgData name="Mao Xiaoyu" userId="585946029c31b2d1" providerId="LiveId" clId="{54772927-F846-4BD6-9219-4A87A5822B05}" dt="2022-11-28T05:46:44.982" v="18535" actId="1076"/>
          <ac:spMkLst>
            <pc:docMk/>
            <pc:sldMk cId="2204495741" sldId="692"/>
            <ac:spMk id="5" creationId="{C193DBDE-C73D-02EC-B530-898F68685524}"/>
          </ac:spMkLst>
        </pc:spChg>
        <pc:spChg chg="add mod">
          <ac:chgData name="Mao Xiaoyu" userId="585946029c31b2d1" providerId="LiveId" clId="{54772927-F846-4BD6-9219-4A87A5822B05}" dt="2022-11-28T05:46:44.982" v="18535" actId="1076"/>
          <ac:spMkLst>
            <pc:docMk/>
            <pc:sldMk cId="2204495741" sldId="692"/>
            <ac:spMk id="6" creationId="{F4F4B9B5-AB0D-AA02-933D-EF53E8A3F2B8}"/>
          </ac:spMkLst>
        </pc:spChg>
      </pc:sldChg>
      <pc:sldChg chg="addSp modSp new mod ord">
        <pc:chgData name="Mao Xiaoyu" userId="585946029c31b2d1" providerId="LiveId" clId="{54772927-F846-4BD6-9219-4A87A5822B05}" dt="2022-12-02T00:16:04.504" v="24853" actId="20577"/>
        <pc:sldMkLst>
          <pc:docMk/>
          <pc:sldMk cId="1567407821" sldId="693"/>
        </pc:sldMkLst>
        <pc:spChg chg="add mod">
          <ac:chgData name="Mao Xiaoyu" userId="585946029c31b2d1" providerId="LiveId" clId="{54772927-F846-4BD6-9219-4A87A5822B05}" dt="2022-12-02T00:16:04.504" v="24853" actId="20577"/>
          <ac:spMkLst>
            <pc:docMk/>
            <pc:sldMk cId="1567407821" sldId="693"/>
            <ac:spMk id="3" creationId="{ED4B5946-FF9E-556F-7F66-AD704EB9DA6F}"/>
          </ac:spMkLst>
        </pc:spChg>
        <pc:spChg chg="add mod">
          <ac:chgData name="Mao Xiaoyu" userId="585946029c31b2d1" providerId="LiveId" clId="{54772927-F846-4BD6-9219-4A87A5822B05}" dt="2022-11-29T06:03:34.876" v="23444" actId="20577"/>
          <ac:spMkLst>
            <pc:docMk/>
            <pc:sldMk cId="1567407821" sldId="693"/>
            <ac:spMk id="4" creationId="{0299A5C4-8611-B4A6-6AB2-FDD2E7586C7C}"/>
          </ac:spMkLst>
        </pc:spChg>
        <pc:spChg chg="add mod">
          <ac:chgData name="Mao Xiaoyu" userId="585946029c31b2d1" providerId="LiveId" clId="{54772927-F846-4BD6-9219-4A87A5822B05}" dt="2022-11-29T06:04:56.362" v="23495" actId="1076"/>
          <ac:spMkLst>
            <pc:docMk/>
            <pc:sldMk cId="1567407821" sldId="693"/>
            <ac:spMk id="5" creationId="{3EE4C3C8-59E6-B8F3-4CEF-F22E2B87B06C}"/>
          </ac:spMkLst>
        </pc:spChg>
        <pc:spChg chg="add mod">
          <ac:chgData name="Mao Xiaoyu" userId="585946029c31b2d1" providerId="LiveId" clId="{54772927-F846-4BD6-9219-4A87A5822B05}" dt="2022-11-28T10:52:10.768" v="20027" actId="20577"/>
          <ac:spMkLst>
            <pc:docMk/>
            <pc:sldMk cId="1567407821" sldId="693"/>
            <ac:spMk id="6" creationId="{78E1EACA-E753-75D3-EF41-39D98C712304}"/>
          </ac:spMkLst>
        </pc:spChg>
        <pc:spChg chg="add mod">
          <ac:chgData name="Mao Xiaoyu" userId="585946029c31b2d1" providerId="LiveId" clId="{54772927-F846-4BD6-9219-4A87A5822B05}" dt="2022-11-28T11:49:05.091" v="22977" actId="1076"/>
          <ac:spMkLst>
            <pc:docMk/>
            <pc:sldMk cId="1567407821" sldId="693"/>
            <ac:spMk id="8" creationId="{E2061696-B673-741F-C701-C8923E5465B6}"/>
          </ac:spMkLst>
        </pc:spChg>
        <pc:spChg chg="add mod">
          <ac:chgData name="Mao Xiaoyu" userId="585946029c31b2d1" providerId="LiveId" clId="{54772927-F846-4BD6-9219-4A87A5822B05}" dt="2022-11-28T11:48:59.050" v="22975" actId="1076"/>
          <ac:spMkLst>
            <pc:docMk/>
            <pc:sldMk cId="1567407821" sldId="693"/>
            <ac:spMk id="9" creationId="{A631B64D-9D12-FACC-7E7B-EA7D2B6C889C}"/>
          </ac:spMkLst>
        </pc:spChg>
      </pc:sldChg>
      <pc:sldChg chg="addSp modSp new del mod">
        <pc:chgData name="Mao Xiaoyu" userId="585946029c31b2d1" providerId="LiveId" clId="{54772927-F846-4BD6-9219-4A87A5822B05}" dt="2022-11-28T08:57:29.763" v="19556" actId="47"/>
        <pc:sldMkLst>
          <pc:docMk/>
          <pc:sldMk cId="1575290024" sldId="694"/>
        </pc:sldMkLst>
        <pc:spChg chg="add mod">
          <ac:chgData name="Mao Xiaoyu" userId="585946029c31b2d1" providerId="LiveId" clId="{54772927-F846-4BD6-9219-4A87A5822B05}" dt="2022-11-28T08:31:31.197" v="19199" actId="14100"/>
          <ac:spMkLst>
            <pc:docMk/>
            <pc:sldMk cId="1575290024" sldId="694"/>
            <ac:spMk id="4" creationId="{84CB2555-7EF7-A6C6-741A-391EAF0DAE54}"/>
          </ac:spMkLst>
        </pc:spChg>
      </pc:sldChg>
      <pc:sldChg chg="addSp delSp modSp add del mod">
        <pc:chgData name="Mao Xiaoyu" userId="585946029c31b2d1" providerId="LiveId" clId="{54772927-F846-4BD6-9219-4A87A5822B05}" dt="2022-11-28T11:03:35.158" v="20888" actId="47"/>
        <pc:sldMkLst>
          <pc:docMk/>
          <pc:sldMk cId="272750175" sldId="695"/>
        </pc:sldMkLst>
        <pc:spChg chg="mod">
          <ac:chgData name="Mao Xiaoyu" userId="585946029c31b2d1" providerId="LiveId" clId="{54772927-F846-4BD6-9219-4A87A5822B05}" dt="2022-11-28T08:31:42.023" v="19200" actId="1076"/>
          <ac:spMkLst>
            <pc:docMk/>
            <pc:sldMk cId="272750175" sldId="695"/>
            <ac:spMk id="3" creationId="{5CE781B5-2C55-A135-B7B5-9239C00B66FA}"/>
          </ac:spMkLst>
        </pc:spChg>
        <pc:spChg chg="del mod">
          <ac:chgData name="Mao Xiaoyu" userId="585946029c31b2d1" providerId="LiveId" clId="{54772927-F846-4BD6-9219-4A87A5822B05}" dt="2022-11-28T08:31:52.194" v="19205"/>
          <ac:spMkLst>
            <pc:docMk/>
            <pc:sldMk cId="272750175" sldId="695"/>
            <ac:spMk id="5" creationId="{72A1DFBC-2512-4288-DEB1-4290B8BB6AAD}"/>
          </ac:spMkLst>
        </pc:spChg>
        <pc:spChg chg="del">
          <ac:chgData name="Mao Xiaoyu" userId="585946029c31b2d1" providerId="LiveId" clId="{54772927-F846-4BD6-9219-4A87A5822B05}" dt="2022-11-28T08:31:54.073" v="19206" actId="478"/>
          <ac:spMkLst>
            <pc:docMk/>
            <pc:sldMk cId="272750175" sldId="695"/>
            <ac:spMk id="6" creationId="{A075D9AE-5FE8-EFE0-FD1A-FCA0EFF811FC}"/>
          </ac:spMkLst>
        </pc:spChg>
        <pc:spChg chg="add mod">
          <ac:chgData name="Mao Xiaoyu" userId="585946029c31b2d1" providerId="LiveId" clId="{54772927-F846-4BD6-9219-4A87A5822B05}" dt="2022-11-28T08:32:29.269" v="19228" actId="20577"/>
          <ac:spMkLst>
            <pc:docMk/>
            <pc:sldMk cId="272750175" sldId="695"/>
            <ac:spMk id="7" creationId="{0F543B67-91A6-E834-1F66-AC3BE0845B44}"/>
          </ac:spMkLst>
        </pc:spChg>
        <pc:spChg chg="del">
          <ac:chgData name="Mao Xiaoyu" userId="585946029c31b2d1" providerId="LiveId" clId="{54772927-F846-4BD6-9219-4A87A5822B05}" dt="2022-11-28T08:31:54.073" v="19206" actId="478"/>
          <ac:spMkLst>
            <pc:docMk/>
            <pc:sldMk cId="272750175" sldId="695"/>
            <ac:spMk id="8" creationId="{3EC60C7C-BA5A-A85F-0356-5DCD08BB51D3}"/>
          </ac:spMkLst>
        </pc:spChg>
        <pc:spChg chg="del mod">
          <ac:chgData name="Mao Xiaoyu" userId="585946029c31b2d1" providerId="LiveId" clId="{54772927-F846-4BD6-9219-4A87A5822B05}" dt="2022-11-28T08:31:54.073" v="19206" actId="478"/>
          <ac:spMkLst>
            <pc:docMk/>
            <pc:sldMk cId="272750175" sldId="695"/>
            <ac:spMk id="9" creationId="{89B661A1-28AD-B717-1824-DE74B7E86FF6}"/>
          </ac:spMkLst>
        </pc:spChg>
        <pc:spChg chg="del">
          <ac:chgData name="Mao Xiaoyu" userId="585946029c31b2d1" providerId="LiveId" clId="{54772927-F846-4BD6-9219-4A87A5822B05}" dt="2022-11-28T08:31:54.073" v="19206" actId="478"/>
          <ac:spMkLst>
            <pc:docMk/>
            <pc:sldMk cId="272750175" sldId="695"/>
            <ac:spMk id="11" creationId="{111D7EB5-007C-7A4A-80F7-B03638BFF438}"/>
          </ac:spMkLst>
        </pc:spChg>
        <pc:spChg chg="add mod">
          <ac:chgData name="Mao Xiaoyu" userId="585946029c31b2d1" providerId="LiveId" clId="{54772927-F846-4BD6-9219-4A87A5822B05}" dt="2022-11-28T08:38:10.124" v="19267" actId="1076"/>
          <ac:spMkLst>
            <pc:docMk/>
            <pc:sldMk cId="272750175" sldId="695"/>
            <ac:spMk id="12" creationId="{848D7263-8397-F03C-FAF6-D3C2E87A574A}"/>
          </ac:spMkLst>
        </pc:spChg>
        <pc:spChg chg="add mod">
          <ac:chgData name="Mao Xiaoyu" userId="585946029c31b2d1" providerId="LiveId" clId="{54772927-F846-4BD6-9219-4A87A5822B05}" dt="2022-11-28T08:39:11.319" v="19300" actId="20577"/>
          <ac:spMkLst>
            <pc:docMk/>
            <pc:sldMk cId="272750175" sldId="695"/>
            <ac:spMk id="14" creationId="{2FA691BB-7213-43BE-6CDF-97BB5BA042C5}"/>
          </ac:spMkLst>
        </pc:spChg>
        <pc:spChg chg="add mod">
          <ac:chgData name="Mao Xiaoyu" userId="585946029c31b2d1" providerId="LiveId" clId="{54772927-F846-4BD6-9219-4A87A5822B05}" dt="2022-11-28T08:48:57.600" v="19472" actId="1076"/>
          <ac:spMkLst>
            <pc:docMk/>
            <pc:sldMk cId="272750175" sldId="695"/>
            <ac:spMk id="15" creationId="{DDCB41BF-825B-6902-B583-BF7DFB562078}"/>
          </ac:spMkLst>
        </pc:spChg>
        <pc:spChg chg="add mod">
          <ac:chgData name="Mao Xiaoyu" userId="585946029c31b2d1" providerId="LiveId" clId="{54772927-F846-4BD6-9219-4A87A5822B05}" dt="2022-11-28T08:50:06.165" v="19497" actId="1035"/>
          <ac:spMkLst>
            <pc:docMk/>
            <pc:sldMk cId="272750175" sldId="695"/>
            <ac:spMk id="17" creationId="{4E4B938D-CD48-4EE9-0F64-F46EAF95174B}"/>
          </ac:spMkLst>
        </pc:spChg>
        <pc:spChg chg="add mod">
          <ac:chgData name="Mao Xiaoyu" userId="585946029c31b2d1" providerId="LiveId" clId="{54772927-F846-4BD6-9219-4A87A5822B05}" dt="2022-11-28T08:50:06.165" v="19497" actId="1035"/>
          <ac:spMkLst>
            <pc:docMk/>
            <pc:sldMk cId="272750175" sldId="695"/>
            <ac:spMk id="18" creationId="{6BBD607C-7C63-D766-CFC3-F8319328DECC}"/>
          </ac:spMkLst>
        </pc:spChg>
        <pc:spChg chg="add mod">
          <ac:chgData name="Mao Xiaoyu" userId="585946029c31b2d1" providerId="LiveId" clId="{54772927-F846-4BD6-9219-4A87A5822B05}" dt="2022-11-28T08:50:06.165" v="19497" actId="1035"/>
          <ac:spMkLst>
            <pc:docMk/>
            <pc:sldMk cId="272750175" sldId="695"/>
            <ac:spMk id="20" creationId="{01575EF3-709B-CB50-9A1F-DE405FCFC8D0}"/>
          </ac:spMkLst>
        </pc:spChg>
        <pc:spChg chg="add mod">
          <ac:chgData name="Mao Xiaoyu" userId="585946029c31b2d1" providerId="LiveId" clId="{54772927-F846-4BD6-9219-4A87A5822B05}" dt="2022-11-28T08:50:25.316" v="19554" actId="14100"/>
          <ac:spMkLst>
            <pc:docMk/>
            <pc:sldMk cId="272750175" sldId="695"/>
            <ac:spMk id="21" creationId="{6731D7E8-C914-C898-2648-B0BC54AB1F60}"/>
          </ac:spMkLst>
        </pc:spChg>
        <pc:spChg chg="add mod">
          <ac:chgData name="Mao Xiaoyu" userId="585946029c31b2d1" providerId="LiveId" clId="{54772927-F846-4BD6-9219-4A87A5822B05}" dt="2022-11-28T08:50:28.023" v="19555" actId="1076"/>
          <ac:spMkLst>
            <pc:docMk/>
            <pc:sldMk cId="272750175" sldId="695"/>
            <ac:spMk id="23" creationId="{9D8B1525-3457-AD6E-207A-1982E428FB75}"/>
          </ac:spMkLst>
        </pc:spChg>
      </pc:sldChg>
      <pc:sldChg chg="addSp delSp modSp new mod">
        <pc:chgData name="Mao Xiaoyu" userId="585946029c31b2d1" providerId="LiveId" clId="{54772927-F846-4BD6-9219-4A87A5822B05}" dt="2022-12-02T00:15:22.618" v="24852" actId="20577"/>
        <pc:sldMkLst>
          <pc:docMk/>
          <pc:sldMk cId="3419041727" sldId="696"/>
        </pc:sldMkLst>
        <pc:spChg chg="add mod">
          <ac:chgData name="Mao Xiaoyu" userId="585946029c31b2d1" providerId="LiveId" clId="{54772927-F846-4BD6-9219-4A87A5822B05}" dt="2022-11-29T06:11:47.002" v="23557" actId="1076"/>
          <ac:spMkLst>
            <pc:docMk/>
            <pc:sldMk cId="3419041727" sldId="696"/>
            <ac:spMk id="3" creationId="{B81DD393-D89B-023C-756C-9379A83FC81C}"/>
          </ac:spMkLst>
        </pc:spChg>
        <pc:spChg chg="add mod">
          <ac:chgData name="Mao Xiaoyu" userId="585946029c31b2d1" providerId="LiveId" clId="{54772927-F846-4BD6-9219-4A87A5822B05}" dt="2022-11-29T06:11:47.002" v="23557" actId="1076"/>
          <ac:spMkLst>
            <pc:docMk/>
            <pc:sldMk cId="3419041727" sldId="696"/>
            <ac:spMk id="4" creationId="{6C286E33-1ABA-52E1-C3F8-5F197D4C7BF5}"/>
          </ac:spMkLst>
        </pc:spChg>
        <pc:spChg chg="add mod">
          <ac:chgData name="Mao Xiaoyu" userId="585946029c31b2d1" providerId="LiveId" clId="{54772927-F846-4BD6-9219-4A87A5822B05}" dt="2022-11-29T06:11:47.002" v="23557" actId="1076"/>
          <ac:spMkLst>
            <pc:docMk/>
            <pc:sldMk cId="3419041727" sldId="696"/>
            <ac:spMk id="5" creationId="{B5042C9F-2DC6-897B-C496-C251DC954DD7}"/>
          </ac:spMkLst>
        </pc:spChg>
        <pc:spChg chg="add mod">
          <ac:chgData name="Mao Xiaoyu" userId="585946029c31b2d1" providerId="LiveId" clId="{54772927-F846-4BD6-9219-4A87A5822B05}" dt="2022-11-29T06:11:47.002" v="23557" actId="1076"/>
          <ac:spMkLst>
            <pc:docMk/>
            <pc:sldMk cId="3419041727" sldId="696"/>
            <ac:spMk id="6" creationId="{931762BA-3E50-74FB-3E66-5095378A37A0}"/>
          </ac:spMkLst>
        </pc:spChg>
        <pc:spChg chg="add mod">
          <ac:chgData name="Mao Xiaoyu" userId="585946029c31b2d1" providerId="LiveId" clId="{54772927-F846-4BD6-9219-4A87A5822B05}" dt="2022-12-02T00:11:19.836" v="24586" actId="1076"/>
          <ac:spMkLst>
            <pc:docMk/>
            <pc:sldMk cId="3419041727" sldId="696"/>
            <ac:spMk id="7" creationId="{192C6631-807C-270A-896F-C65912F6311C}"/>
          </ac:spMkLst>
        </pc:spChg>
        <pc:spChg chg="add del mod">
          <ac:chgData name="Mao Xiaoyu" userId="585946029c31b2d1" providerId="LiveId" clId="{54772927-F846-4BD6-9219-4A87A5822B05}" dt="2022-11-29T06:11:49.268" v="23558" actId="478"/>
          <ac:spMkLst>
            <pc:docMk/>
            <pc:sldMk cId="3419041727" sldId="696"/>
            <ac:spMk id="8" creationId="{2B90A372-6D36-C1F4-6952-E53BF9FBE1B9}"/>
          </ac:spMkLst>
        </pc:spChg>
        <pc:spChg chg="add mod">
          <ac:chgData name="Mao Xiaoyu" userId="585946029c31b2d1" providerId="LiveId" clId="{54772927-F846-4BD6-9219-4A87A5822B05}" dt="2022-12-02T00:15:04.303" v="24845" actId="20577"/>
          <ac:spMkLst>
            <pc:docMk/>
            <pc:sldMk cId="3419041727" sldId="696"/>
            <ac:spMk id="8" creationId="{D44B58FB-F9EC-E4E1-4523-ABB2A5A30337}"/>
          </ac:spMkLst>
        </pc:spChg>
        <pc:spChg chg="add mod">
          <ac:chgData name="Mao Xiaoyu" userId="585946029c31b2d1" providerId="LiveId" clId="{54772927-F846-4BD6-9219-4A87A5822B05}" dt="2022-11-29T06:11:47.002" v="23557" actId="1076"/>
          <ac:spMkLst>
            <pc:docMk/>
            <pc:sldMk cId="3419041727" sldId="696"/>
            <ac:spMk id="14" creationId="{73C00B2D-A5AD-0A84-9374-7328E66D3708}"/>
          </ac:spMkLst>
        </pc:spChg>
        <pc:spChg chg="add mod">
          <ac:chgData name="Mao Xiaoyu" userId="585946029c31b2d1" providerId="LiveId" clId="{54772927-F846-4BD6-9219-4A87A5822B05}" dt="2022-11-29T06:11:47.002" v="23557" actId="1076"/>
          <ac:spMkLst>
            <pc:docMk/>
            <pc:sldMk cId="3419041727" sldId="696"/>
            <ac:spMk id="15" creationId="{4ACFB616-C31D-E63B-31EA-F22FE03AB6C9}"/>
          </ac:spMkLst>
        </pc:spChg>
        <pc:spChg chg="add mod">
          <ac:chgData name="Mao Xiaoyu" userId="585946029c31b2d1" providerId="LiveId" clId="{54772927-F846-4BD6-9219-4A87A5822B05}" dt="2022-11-29T06:11:47.002" v="23557" actId="1076"/>
          <ac:spMkLst>
            <pc:docMk/>
            <pc:sldMk cId="3419041727" sldId="696"/>
            <ac:spMk id="16" creationId="{49CCFB5E-3623-5D71-A44F-C0E4E299D8F2}"/>
          </ac:spMkLst>
        </pc:spChg>
        <pc:spChg chg="add mod">
          <ac:chgData name="Mao Xiaoyu" userId="585946029c31b2d1" providerId="LiveId" clId="{54772927-F846-4BD6-9219-4A87A5822B05}" dt="2022-11-29T06:11:47.002" v="23557" actId="1076"/>
          <ac:spMkLst>
            <pc:docMk/>
            <pc:sldMk cId="3419041727" sldId="696"/>
            <ac:spMk id="17" creationId="{8AAFB230-29C5-30CB-4D25-C42F88207ED4}"/>
          </ac:spMkLst>
        </pc:spChg>
        <pc:spChg chg="add mod">
          <ac:chgData name="Mao Xiaoyu" userId="585946029c31b2d1" providerId="LiveId" clId="{54772927-F846-4BD6-9219-4A87A5822B05}" dt="2022-12-02T00:15:22.618" v="24852" actId="20577"/>
          <ac:spMkLst>
            <pc:docMk/>
            <pc:sldMk cId="3419041727" sldId="696"/>
            <ac:spMk id="18" creationId="{14C6CCF4-F7A5-C919-03A5-5AA45F4AF83A}"/>
          </ac:spMkLst>
        </pc:spChg>
        <pc:spChg chg="add mod">
          <ac:chgData name="Mao Xiaoyu" userId="585946029c31b2d1" providerId="LiveId" clId="{54772927-F846-4BD6-9219-4A87A5822B05}" dt="2022-11-29T06:11:47.002" v="23557" actId="1076"/>
          <ac:spMkLst>
            <pc:docMk/>
            <pc:sldMk cId="3419041727" sldId="696"/>
            <ac:spMk id="19" creationId="{4B1A980C-7CCC-10C1-4CF0-640936017311}"/>
          </ac:spMkLst>
        </pc:spChg>
        <pc:spChg chg="add mod">
          <ac:chgData name="Mao Xiaoyu" userId="585946029c31b2d1" providerId="LiveId" clId="{54772927-F846-4BD6-9219-4A87A5822B05}" dt="2022-11-29T06:11:47.002" v="23557" actId="1076"/>
          <ac:spMkLst>
            <pc:docMk/>
            <pc:sldMk cId="3419041727" sldId="696"/>
            <ac:spMk id="20" creationId="{9C40D6E0-4136-C57F-5701-76755B0351EF}"/>
          </ac:spMkLst>
        </pc:spChg>
        <pc:spChg chg="add mod">
          <ac:chgData name="Mao Xiaoyu" userId="585946029c31b2d1" providerId="LiveId" clId="{54772927-F846-4BD6-9219-4A87A5822B05}" dt="2022-11-29T06:14:53.801" v="23582" actId="20577"/>
          <ac:spMkLst>
            <pc:docMk/>
            <pc:sldMk cId="3419041727" sldId="696"/>
            <ac:spMk id="22" creationId="{7419C3A0-3DAE-FBE0-9EC3-62C300A241CE}"/>
          </ac:spMkLst>
        </pc:spChg>
        <pc:cxnChg chg="add mod">
          <ac:chgData name="Mao Xiaoyu" userId="585946029c31b2d1" providerId="LiveId" clId="{54772927-F846-4BD6-9219-4A87A5822B05}" dt="2022-11-29T06:11:47.002" v="23557" actId="1076"/>
          <ac:cxnSpMkLst>
            <pc:docMk/>
            <pc:sldMk cId="3419041727" sldId="696"/>
            <ac:cxnSpMk id="9" creationId="{D998CFA4-8F87-F3B7-57D0-9EDF94C4CEA6}"/>
          </ac:cxnSpMkLst>
        </pc:cxnChg>
        <pc:cxnChg chg="add mod">
          <ac:chgData name="Mao Xiaoyu" userId="585946029c31b2d1" providerId="LiveId" clId="{54772927-F846-4BD6-9219-4A87A5822B05}" dt="2022-11-29T06:11:47.002" v="23557" actId="1076"/>
          <ac:cxnSpMkLst>
            <pc:docMk/>
            <pc:sldMk cId="3419041727" sldId="696"/>
            <ac:cxnSpMk id="10" creationId="{DD6883B6-EB99-A4C7-EF3F-735D73130D83}"/>
          </ac:cxnSpMkLst>
        </pc:cxnChg>
        <pc:cxnChg chg="add mod">
          <ac:chgData name="Mao Xiaoyu" userId="585946029c31b2d1" providerId="LiveId" clId="{54772927-F846-4BD6-9219-4A87A5822B05}" dt="2022-11-29T06:11:47.002" v="23557" actId="1076"/>
          <ac:cxnSpMkLst>
            <pc:docMk/>
            <pc:sldMk cId="3419041727" sldId="696"/>
            <ac:cxnSpMk id="11" creationId="{91B68D77-B964-B630-4191-E66211C50FF2}"/>
          </ac:cxnSpMkLst>
        </pc:cxnChg>
        <pc:cxnChg chg="add mod">
          <ac:chgData name="Mao Xiaoyu" userId="585946029c31b2d1" providerId="LiveId" clId="{54772927-F846-4BD6-9219-4A87A5822B05}" dt="2022-11-29T06:11:47.002" v="23557" actId="1076"/>
          <ac:cxnSpMkLst>
            <pc:docMk/>
            <pc:sldMk cId="3419041727" sldId="696"/>
            <ac:cxnSpMk id="12" creationId="{3B86766A-9DD6-4CF6-A93A-A6D62EC7E103}"/>
          </ac:cxnSpMkLst>
        </pc:cxnChg>
        <pc:cxnChg chg="add mod">
          <ac:chgData name="Mao Xiaoyu" userId="585946029c31b2d1" providerId="LiveId" clId="{54772927-F846-4BD6-9219-4A87A5822B05}" dt="2022-11-29T06:11:47.002" v="23557" actId="1076"/>
          <ac:cxnSpMkLst>
            <pc:docMk/>
            <pc:sldMk cId="3419041727" sldId="696"/>
            <ac:cxnSpMk id="13" creationId="{D307B19B-AE7F-456E-64B3-8E1EAABA7667}"/>
          </ac:cxnSpMkLst>
        </pc:cxnChg>
      </pc:sldChg>
      <pc:sldChg chg="modSp add del mod">
        <pc:chgData name="Mao Xiaoyu" userId="585946029c31b2d1" providerId="LiveId" clId="{54772927-F846-4BD6-9219-4A87A5822B05}" dt="2022-12-02T00:12:57.213" v="24682" actId="47"/>
        <pc:sldMkLst>
          <pc:docMk/>
          <pc:sldMk cId="2694577988" sldId="697"/>
        </pc:sldMkLst>
        <pc:spChg chg="mod">
          <ac:chgData name="Mao Xiaoyu" userId="585946029c31b2d1" providerId="LiveId" clId="{54772927-F846-4BD6-9219-4A87A5822B05}" dt="2022-12-02T00:12:18" v="24680" actId="20577"/>
          <ac:spMkLst>
            <pc:docMk/>
            <pc:sldMk cId="2694577988" sldId="697"/>
            <ac:spMk id="4" creationId="{9A6C06A1-951D-4661-DFB2-2806265387EC}"/>
          </ac:spMkLst>
        </pc:spChg>
        <pc:spChg chg="mod">
          <ac:chgData name="Mao Xiaoyu" userId="585946029c31b2d1" providerId="LiveId" clId="{54772927-F846-4BD6-9219-4A87A5822B05}" dt="2022-11-28T09:02:34.606" v="19666" actId="20577"/>
          <ac:spMkLst>
            <pc:docMk/>
            <pc:sldMk cId="2694577988" sldId="697"/>
            <ac:spMk id="7" creationId="{0F543B67-91A6-E834-1F66-AC3BE0845B44}"/>
          </ac:spMkLst>
        </pc:spChg>
        <pc:spChg chg="mod">
          <ac:chgData name="Mao Xiaoyu" userId="585946029c31b2d1" providerId="LiveId" clId="{54772927-F846-4BD6-9219-4A87A5822B05}" dt="2022-11-28T11:03:08.371" v="20885" actId="207"/>
          <ac:spMkLst>
            <pc:docMk/>
            <pc:sldMk cId="2694577988" sldId="697"/>
            <ac:spMk id="14" creationId="{2FA691BB-7213-43BE-6CDF-97BB5BA042C5}"/>
          </ac:spMkLst>
        </pc:spChg>
        <pc:spChg chg="mod">
          <ac:chgData name="Mao Xiaoyu" userId="585946029c31b2d1" providerId="LiveId" clId="{54772927-F846-4BD6-9219-4A87A5822B05}" dt="2022-11-28T11:03:11.134" v="20886" actId="207"/>
          <ac:spMkLst>
            <pc:docMk/>
            <pc:sldMk cId="2694577988" sldId="697"/>
            <ac:spMk id="17" creationId="{4E4B938D-CD48-4EE9-0F64-F46EAF95174B}"/>
          </ac:spMkLst>
        </pc:spChg>
        <pc:spChg chg="mod">
          <ac:chgData name="Mao Xiaoyu" userId="585946029c31b2d1" providerId="LiveId" clId="{54772927-F846-4BD6-9219-4A87A5822B05}" dt="2022-11-28T11:03:13.982" v="20887" actId="207"/>
          <ac:spMkLst>
            <pc:docMk/>
            <pc:sldMk cId="2694577988" sldId="697"/>
            <ac:spMk id="20" creationId="{01575EF3-709B-CB50-9A1F-DE405FCFC8D0}"/>
          </ac:spMkLst>
        </pc:spChg>
        <pc:spChg chg="mod">
          <ac:chgData name="Mao Xiaoyu" userId="585946029c31b2d1" providerId="LiveId" clId="{54772927-F846-4BD6-9219-4A87A5822B05}" dt="2022-11-28T11:02:54.529" v="20884" actId="14100"/>
          <ac:spMkLst>
            <pc:docMk/>
            <pc:sldMk cId="2694577988" sldId="697"/>
            <ac:spMk id="21" creationId="{6731D7E8-C914-C898-2648-B0BC54AB1F60}"/>
          </ac:spMkLst>
        </pc:spChg>
      </pc:sldChg>
      <pc:sldChg chg="addSp delSp modSp add del mod">
        <pc:chgData name="Mao Xiaoyu" userId="585946029c31b2d1" providerId="LiveId" clId="{54772927-F846-4BD6-9219-4A87A5822B05}" dt="2022-12-02T00:22:35.118" v="25587" actId="47"/>
        <pc:sldMkLst>
          <pc:docMk/>
          <pc:sldMk cId="2751404551" sldId="698"/>
        </pc:sldMkLst>
        <pc:spChg chg="del">
          <ac:chgData name="Mao Xiaoyu" userId="585946029c31b2d1" providerId="LiveId" clId="{54772927-F846-4BD6-9219-4A87A5822B05}" dt="2022-11-28T10:57:52.530" v="20426" actId="478"/>
          <ac:spMkLst>
            <pc:docMk/>
            <pc:sldMk cId="2751404551" sldId="698"/>
            <ac:spMk id="4" creationId="{0299A5C4-8611-B4A6-6AB2-FDD2E7586C7C}"/>
          </ac:spMkLst>
        </pc:spChg>
        <pc:spChg chg="add mod">
          <ac:chgData name="Mao Xiaoyu" userId="585946029c31b2d1" providerId="LiveId" clId="{54772927-F846-4BD6-9219-4A87A5822B05}" dt="2022-11-28T11:50:51.193" v="23107" actId="207"/>
          <ac:spMkLst>
            <pc:docMk/>
            <pc:sldMk cId="2751404551" sldId="698"/>
            <ac:spMk id="5" creationId="{43B0A7D1-E3E3-7FD0-A2CF-07346AC993A9}"/>
          </ac:spMkLst>
        </pc:spChg>
        <pc:spChg chg="del">
          <ac:chgData name="Mao Xiaoyu" userId="585946029c31b2d1" providerId="LiveId" clId="{54772927-F846-4BD6-9219-4A87A5822B05}" dt="2022-11-28T10:57:52.530" v="20426" actId="478"/>
          <ac:spMkLst>
            <pc:docMk/>
            <pc:sldMk cId="2751404551" sldId="698"/>
            <ac:spMk id="6" creationId="{78E1EACA-E753-75D3-EF41-39D98C712304}"/>
          </ac:spMkLst>
        </pc:spChg>
        <pc:spChg chg="add mod">
          <ac:chgData name="Mao Xiaoyu" userId="585946029c31b2d1" providerId="LiveId" clId="{54772927-F846-4BD6-9219-4A87A5822B05}" dt="2022-11-28T11:49:25.170" v="22978" actId="1076"/>
          <ac:spMkLst>
            <pc:docMk/>
            <pc:sldMk cId="2751404551" sldId="698"/>
            <ac:spMk id="7" creationId="{660BA617-578D-35AB-352E-49A8377BA490}"/>
          </ac:spMkLst>
        </pc:spChg>
        <pc:spChg chg="del">
          <ac:chgData name="Mao Xiaoyu" userId="585946029c31b2d1" providerId="LiveId" clId="{54772927-F846-4BD6-9219-4A87A5822B05}" dt="2022-11-28T10:57:52.530" v="20426" actId="478"/>
          <ac:spMkLst>
            <pc:docMk/>
            <pc:sldMk cId="2751404551" sldId="698"/>
            <ac:spMk id="8" creationId="{E2061696-B673-741F-C701-C8923E5465B6}"/>
          </ac:spMkLst>
        </pc:spChg>
        <pc:spChg chg="del">
          <ac:chgData name="Mao Xiaoyu" userId="585946029c31b2d1" providerId="LiveId" clId="{54772927-F846-4BD6-9219-4A87A5822B05}" dt="2022-11-28T10:57:52.530" v="20426" actId="478"/>
          <ac:spMkLst>
            <pc:docMk/>
            <pc:sldMk cId="2751404551" sldId="698"/>
            <ac:spMk id="9" creationId="{A631B64D-9D12-FACC-7E7B-EA7D2B6C889C}"/>
          </ac:spMkLst>
        </pc:spChg>
      </pc:sldChg>
      <pc:sldChg chg="addSp delSp modSp new mod">
        <pc:chgData name="Mao Xiaoyu" userId="585946029c31b2d1" providerId="LiveId" clId="{54772927-F846-4BD6-9219-4A87A5822B05}" dt="2022-12-05T23:45:06.514" v="26198" actId="20577"/>
        <pc:sldMkLst>
          <pc:docMk/>
          <pc:sldMk cId="3927078174" sldId="699"/>
        </pc:sldMkLst>
        <pc:spChg chg="add mod">
          <ac:chgData name="Mao Xiaoyu" userId="585946029c31b2d1" providerId="LiveId" clId="{54772927-F846-4BD6-9219-4A87A5822B05}" dt="2022-11-28T11:24:44.114" v="21896" actId="1076"/>
          <ac:spMkLst>
            <pc:docMk/>
            <pc:sldMk cId="3927078174" sldId="699"/>
            <ac:spMk id="3" creationId="{5DC9F38A-66D4-D1BF-C86E-078B8DF93448}"/>
          </ac:spMkLst>
        </pc:spChg>
        <pc:spChg chg="add mod">
          <ac:chgData name="Mao Xiaoyu" userId="585946029c31b2d1" providerId="LiveId" clId="{54772927-F846-4BD6-9219-4A87A5822B05}" dt="2022-12-05T23:45:06.514" v="26198" actId="20577"/>
          <ac:spMkLst>
            <pc:docMk/>
            <pc:sldMk cId="3927078174" sldId="699"/>
            <ac:spMk id="5" creationId="{862814C1-E42E-2179-5842-8CF532AA015F}"/>
          </ac:spMkLst>
        </pc:spChg>
        <pc:spChg chg="mod">
          <ac:chgData name="Mao Xiaoyu" userId="585946029c31b2d1" providerId="LiveId" clId="{54772927-F846-4BD6-9219-4A87A5822B05}" dt="2022-11-28T11:10:45.846" v="21408"/>
          <ac:spMkLst>
            <pc:docMk/>
            <pc:sldMk cId="3927078174" sldId="699"/>
            <ac:spMk id="7" creationId="{AAF748E5-374A-1E23-6878-ECEEA173BB2B}"/>
          </ac:spMkLst>
        </pc:spChg>
        <pc:spChg chg="mod">
          <ac:chgData name="Mao Xiaoyu" userId="585946029c31b2d1" providerId="LiveId" clId="{54772927-F846-4BD6-9219-4A87A5822B05}" dt="2022-11-28T11:10:45.846" v="21408"/>
          <ac:spMkLst>
            <pc:docMk/>
            <pc:sldMk cId="3927078174" sldId="699"/>
            <ac:spMk id="10" creationId="{BC81F246-2493-3A9A-0FD5-BB8ECF845520}"/>
          </ac:spMkLst>
        </pc:spChg>
        <pc:spChg chg="add del mod">
          <ac:chgData name="Mao Xiaoyu" userId="585946029c31b2d1" providerId="LiveId" clId="{54772927-F846-4BD6-9219-4A87A5822B05}" dt="2022-11-28T11:12:03.589" v="21509" actId="478"/>
          <ac:spMkLst>
            <pc:docMk/>
            <pc:sldMk cId="3927078174" sldId="699"/>
            <ac:spMk id="11" creationId="{E326DB75-BE77-1A19-9D5D-63EE2770F46C}"/>
          </ac:spMkLst>
        </pc:spChg>
        <pc:spChg chg="add del mod">
          <ac:chgData name="Mao Xiaoyu" userId="585946029c31b2d1" providerId="LiveId" clId="{54772927-F846-4BD6-9219-4A87A5822B05}" dt="2022-11-28T11:12:03.589" v="21509" actId="478"/>
          <ac:spMkLst>
            <pc:docMk/>
            <pc:sldMk cId="3927078174" sldId="699"/>
            <ac:spMk id="12" creationId="{D709860B-6E3E-27DD-6FEC-C27A696BDCDD}"/>
          </ac:spMkLst>
        </pc:spChg>
        <pc:spChg chg="add del mod">
          <ac:chgData name="Mao Xiaoyu" userId="585946029c31b2d1" providerId="LiveId" clId="{54772927-F846-4BD6-9219-4A87A5822B05}" dt="2022-11-28T11:12:03.589" v="21509" actId="478"/>
          <ac:spMkLst>
            <pc:docMk/>
            <pc:sldMk cId="3927078174" sldId="699"/>
            <ac:spMk id="13" creationId="{C25B61DC-CD32-B41F-DF3B-032792CDC143}"/>
          </ac:spMkLst>
        </pc:spChg>
        <pc:spChg chg="add del mod">
          <ac:chgData name="Mao Xiaoyu" userId="585946029c31b2d1" providerId="LiveId" clId="{54772927-F846-4BD6-9219-4A87A5822B05}" dt="2022-11-28T11:12:03.589" v="21509" actId="478"/>
          <ac:spMkLst>
            <pc:docMk/>
            <pc:sldMk cId="3927078174" sldId="699"/>
            <ac:spMk id="14" creationId="{D4C1EA4D-FC4A-8FBB-F6E4-F0111C2C0BD8}"/>
          </ac:spMkLst>
        </pc:spChg>
        <pc:spChg chg="add del mod">
          <ac:chgData name="Mao Xiaoyu" userId="585946029c31b2d1" providerId="LiveId" clId="{54772927-F846-4BD6-9219-4A87A5822B05}" dt="2022-11-28T11:12:03.589" v="21509" actId="478"/>
          <ac:spMkLst>
            <pc:docMk/>
            <pc:sldMk cId="3927078174" sldId="699"/>
            <ac:spMk id="15" creationId="{8DFCE837-B8F7-29FF-F76A-7EC355FDC3F4}"/>
          </ac:spMkLst>
        </pc:spChg>
        <pc:spChg chg="add del mod">
          <ac:chgData name="Mao Xiaoyu" userId="585946029c31b2d1" providerId="LiveId" clId="{54772927-F846-4BD6-9219-4A87A5822B05}" dt="2022-11-28T11:12:03.589" v="21509" actId="478"/>
          <ac:spMkLst>
            <pc:docMk/>
            <pc:sldMk cId="3927078174" sldId="699"/>
            <ac:spMk id="16" creationId="{DC239D44-757C-D251-4611-E284EE82BC20}"/>
          </ac:spMkLst>
        </pc:spChg>
        <pc:spChg chg="add del mod">
          <ac:chgData name="Mao Xiaoyu" userId="585946029c31b2d1" providerId="LiveId" clId="{54772927-F846-4BD6-9219-4A87A5822B05}" dt="2022-11-28T11:12:03.589" v="21509" actId="478"/>
          <ac:spMkLst>
            <pc:docMk/>
            <pc:sldMk cId="3927078174" sldId="699"/>
            <ac:spMk id="17" creationId="{39D4850D-B3B7-579B-75CC-6FFD49C13D4B}"/>
          </ac:spMkLst>
        </pc:spChg>
        <pc:spChg chg="add del mod">
          <ac:chgData name="Mao Xiaoyu" userId="585946029c31b2d1" providerId="LiveId" clId="{54772927-F846-4BD6-9219-4A87A5822B05}" dt="2022-11-28T11:12:03.589" v="21509" actId="478"/>
          <ac:spMkLst>
            <pc:docMk/>
            <pc:sldMk cId="3927078174" sldId="699"/>
            <ac:spMk id="18" creationId="{7F467D68-75C4-A946-1D06-3B4A0DD12107}"/>
          </ac:spMkLst>
        </pc:spChg>
        <pc:spChg chg="add mod">
          <ac:chgData name="Mao Xiaoyu" userId="585946029c31b2d1" providerId="LiveId" clId="{54772927-F846-4BD6-9219-4A87A5822B05}" dt="2022-11-28T11:23:04.774" v="21736" actId="1076"/>
          <ac:spMkLst>
            <pc:docMk/>
            <pc:sldMk cId="3927078174" sldId="699"/>
            <ac:spMk id="24" creationId="{EB97D170-C13C-437C-78EB-F2D6FF207361}"/>
          </ac:spMkLst>
        </pc:spChg>
        <pc:spChg chg="add mod">
          <ac:chgData name="Mao Xiaoyu" userId="585946029c31b2d1" providerId="LiveId" clId="{54772927-F846-4BD6-9219-4A87A5822B05}" dt="2022-11-28T11:23:04.774" v="21736" actId="1076"/>
          <ac:spMkLst>
            <pc:docMk/>
            <pc:sldMk cId="3927078174" sldId="699"/>
            <ac:spMk id="33" creationId="{9852508A-5E43-C31F-F7D7-3FFB7A5C3515}"/>
          </ac:spMkLst>
        </pc:spChg>
        <pc:spChg chg="add mod">
          <ac:chgData name="Mao Xiaoyu" userId="585946029c31b2d1" providerId="LiveId" clId="{54772927-F846-4BD6-9219-4A87A5822B05}" dt="2022-11-28T11:23:04.774" v="21736" actId="1076"/>
          <ac:spMkLst>
            <pc:docMk/>
            <pc:sldMk cId="3927078174" sldId="699"/>
            <ac:spMk id="35" creationId="{46D7363E-C290-747F-FFE5-CEF1BCCDB0B9}"/>
          </ac:spMkLst>
        </pc:spChg>
        <pc:spChg chg="add mod">
          <ac:chgData name="Mao Xiaoyu" userId="585946029c31b2d1" providerId="LiveId" clId="{54772927-F846-4BD6-9219-4A87A5822B05}" dt="2022-11-28T11:23:04.774" v="21736" actId="1076"/>
          <ac:spMkLst>
            <pc:docMk/>
            <pc:sldMk cId="3927078174" sldId="699"/>
            <ac:spMk id="36" creationId="{2BAB31D6-5499-F2AC-11BD-30486A866F1B}"/>
          </ac:spMkLst>
        </pc:spChg>
        <pc:spChg chg="add mod">
          <ac:chgData name="Mao Xiaoyu" userId="585946029c31b2d1" providerId="LiveId" clId="{54772927-F846-4BD6-9219-4A87A5822B05}" dt="2022-11-28T11:23:04.774" v="21736" actId="1076"/>
          <ac:spMkLst>
            <pc:docMk/>
            <pc:sldMk cId="3927078174" sldId="699"/>
            <ac:spMk id="37" creationId="{8C4329F2-4285-B3E2-1438-85F00247EE60}"/>
          </ac:spMkLst>
        </pc:spChg>
        <pc:spChg chg="add mod">
          <ac:chgData name="Mao Xiaoyu" userId="585946029c31b2d1" providerId="LiveId" clId="{54772927-F846-4BD6-9219-4A87A5822B05}" dt="2022-11-28T11:23:04.774" v="21736" actId="1076"/>
          <ac:spMkLst>
            <pc:docMk/>
            <pc:sldMk cId="3927078174" sldId="699"/>
            <ac:spMk id="38" creationId="{C6BAC0D9-39B8-FD62-693A-853FEA56A4AE}"/>
          </ac:spMkLst>
        </pc:spChg>
        <pc:spChg chg="add mod">
          <ac:chgData name="Mao Xiaoyu" userId="585946029c31b2d1" providerId="LiveId" clId="{54772927-F846-4BD6-9219-4A87A5822B05}" dt="2022-11-28T11:23:04.774" v="21736" actId="1076"/>
          <ac:spMkLst>
            <pc:docMk/>
            <pc:sldMk cId="3927078174" sldId="699"/>
            <ac:spMk id="39" creationId="{34729311-4F8B-F2AE-88C2-CED909FFBF85}"/>
          </ac:spMkLst>
        </pc:spChg>
        <pc:spChg chg="add del mod">
          <ac:chgData name="Mao Xiaoyu" userId="585946029c31b2d1" providerId="LiveId" clId="{54772927-F846-4BD6-9219-4A87A5822B05}" dt="2022-11-28T11:15:51.884" v="21589" actId="478"/>
          <ac:spMkLst>
            <pc:docMk/>
            <pc:sldMk cId="3927078174" sldId="699"/>
            <ac:spMk id="42" creationId="{31F9CFBE-FDBD-6715-2EA5-3160166952B4}"/>
          </ac:spMkLst>
        </pc:spChg>
        <pc:spChg chg="add del mod">
          <ac:chgData name="Mao Xiaoyu" userId="585946029c31b2d1" providerId="LiveId" clId="{54772927-F846-4BD6-9219-4A87A5822B05}" dt="2022-11-28T11:18:54.751" v="21662" actId="478"/>
          <ac:spMkLst>
            <pc:docMk/>
            <pc:sldMk cId="3927078174" sldId="699"/>
            <ac:spMk id="45" creationId="{52549B5D-DE59-4E4A-E7F8-E9EC38EEA0A5}"/>
          </ac:spMkLst>
        </pc:spChg>
        <pc:spChg chg="add del mod">
          <ac:chgData name="Mao Xiaoyu" userId="585946029c31b2d1" providerId="LiveId" clId="{54772927-F846-4BD6-9219-4A87A5822B05}" dt="2022-11-28T11:18:54.751" v="21662" actId="478"/>
          <ac:spMkLst>
            <pc:docMk/>
            <pc:sldMk cId="3927078174" sldId="699"/>
            <ac:spMk id="46" creationId="{2DE01734-D8FD-4BF9-4E4F-81B351119DAB}"/>
          </ac:spMkLst>
        </pc:spChg>
        <pc:spChg chg="add del mod">
          <ac:chgData name="Mao Xiaoyu" userId="585946029c31b2d1" providerId="LiveId" clId="{54772927-F846-4BD6-9219-4A87A5822B05}" dt="2022-11-28T11:18:54.751" v="21662" actId="478"/>
          <ac:spMkLst>
            <pc:docMk/>
            <pc:sldMk cId="3927078174" sldId="699"/>
            <ac:spMk id="47" creationId="{7F0EF682-463A-D2AE-8736-F6D2BF97D9C2}"/>
          </ac:spMkLst>
        </pc:spChg>
        <pc:spChg chg="add del mod">
          <ac:chgData name="Mao Xiaoyu" userId="585946029c31b2d1" providerId="LiveId" clId="{54772927-F846-4BD6-9219-4A87A5822B05}" dt="2022-11-28T11:18:54.751" v="21662" actId="478"/>
          <ac:spMkLst>
            <pc:docMk/>
            <pc:sldMk cId="3927078174" sldId="699"/>
            <ac:spMk id="48" creationId="{8AFA9178-C13F-7C87-F4F3-9FD24D702A61}"/>
          </ac:spMkLst>
        </pc:spChg>
        <pc:spChg chg="add del mod">
          <ac:chgData name="Mao Xiaoyu" userId="585946029c31b2d1" providerId="LiveId" clId="{54772927-F846-4BD6-9219-4A87A5822B05}" dt="2022-11-28T11:18:54.751" v="21662" actId="478"/>
          <ac:spMkLst>
            <pc:docMk/>
            <pc:sldMk cId="3927078174" sldId="699"/>
            <ac:spMk id="49" creationId="{5E03F278-BF93-E3FC-EA06-045101B61B4A}"/>
          </ac:spMkLst>
        </pc:spChg>
        <pc:spChg chg="add del mod">
          <ac:chgData name="Mao Xiaoyu" userId="585946029c31b2d1" providerId="LiveId" clId="{54772927-F846-4BD6-9219-4A87A5822B05}" dt="2022-11-28T11:18:54.751" v="21662" actId="478"/>
          <ac:spMkLst>
            <pc:docMk/>
            <pc:sldMk cId="3927078174" sldId="699"/>
            <ac:spMk id="50" creationId="{0902ED3D-49A7-68BB-B5CC-95BA1E1566D9}"/>
          </ac:spMkLst>
        </pc:spChg>
        <pc:spChg chg="add del mod">
          <ac:chgData name="Mao Xiaoyu" userId="585946029c31b2d1" providerId="LiveId" clId="{54772927-F846-4BD6-9219-4A87A5822B05}" dt="2022-11-28T11:16:39.562" v="21609"/>
          <ac:spMkLst>
            <pc:docMk/>
            <pc:sldMk cId="3927078174" sldId="699"/>
            <ac:spMk id="53" creationId="{C476110B-34CA-7921-0F78-C93EAFBEFDEC}"/>
          </ac:spMkLst>
        </pc:spChg>
        <pc:spChg chg="add del mod">
          <ac:chgData name="Mao Xiaoyu" userId="585946029c31b2d1" providerId="LiveId" clId="{54772927-F846-4BD6-9219-4A87A5822B05}" dt="2022-11-28T11:16:37.828" v="21607"/>
          <ac:spMkLst>
            <pc:docMk/>
            <pc:sldMk cId="3927078174" sldId="699"/>
            <ac:spMk id="54" creationId="{3710CAF3-B727-BFC1-C00D-DE6563150997}"/>
          </ac:spMkLst>
        </pc:spChg>
        <pc:spChg chg="add del mod">
          <ac:chgData name="Mao Xiaoyu" userId="585946029c31b2d1" providerId="LiveId" clId="{54772927-F846-4BD6-9219-4A87A5822B05}" dt="2022-11-28T11:16:37.243" v="21605"/>
          <ac:spMkLst>
            <pc:docMk/>
            <pc:sldMk cId="3927078174" sldId="699"/>
            <ac:spMk id="55" creationId="{13473209-1097-B2D6-3EC6-8ED5FB4BB811}"/>
          </ac:spMkLst>
        </pc:spChg>
        <pc:spChg chg="add del mod">
          <ac:chgData name="Mao Xiaoyu" userId="585946029c31b2d1" providerId="LiveId" clId="{54772927-F846-4BD6-9219-4A87A5822B05}" dt="2022-11-28T11:17:00.222" v="21626" actId="478"/>
          <ac:spMkLst>
            <pc:docMk/>
            <pc:sldMk cId="3927078174" sldId="699"/>
            <ac:spMk id="56" creationId="{BE09A13C-623E-FACA-350E-1AD7DC343B86}"/>
          </ac:spMkLst>
        </pc:spChg>
        <pc:spChg chg="add del mod">
          <ac:chgData name="Mao Xiaoyu" userId="585946029c31b2d1" providerId="LiveId" clId="{54772927-F846-4BD6-9219-4A87A5822B05}" dt="2022-11-28T11:18:54.751" v="21662" actId="478"/>
          <ac:spMkLst>
            <pc:docMk/>
            <pc:sldMk cId="3927078174" sldId="699"/>
            <ac:spMk id="57" creationId="{6E015774-0FBC-C5EC-5ECC-8806ED977F61}"/>
          </ac:spMkLst>
        </pc:spChg>
        <pc:spChg chg="add mod">
          <ac:chgData name="Mao Xiaoyu" userId="585946029c31b2d1" providerId="LiveId" clId="{54772927-F846-4BD6-9219-4A87A5822B05}" dt="2022-11-28T11:23:04.774" v="21736" actId="1076"/>
          <ac:spMkLst>
            <pc:docMk/>
            <pc:sldMk cId="3927078174" sldId="699"/>
            <ac:spMk id="78" creationId="{8E4A5B28-363E-AB56-5D69-79E91471409A}"/>
          </ac:spMkLst>
        </pc:spChg>
        <pc:spChg chg="add del mod">
          <ac:chgData name="Mao Xiaoyu" userId="585946029c31b2d1" providerId="LiveId" clId="{54772927-F846-4BD6-9219-4A87A5822B05}" dt="2022-11-28T11:19:12.741" v="21667" actId="478"/>
          <ac:spMkLst>
            <pc:docMk/>
            <pc:sldMk cId="3927078174" sldId="699"/>
            <ac:spMk id="81" creationId="{15F4B66C-C1F1-05C8-344F-935A2823E6FE}"/>
          </ac:spMkLst>
        </pc:spChg>
        <pc:spChg chg="add del mod">
          <ac:chgData name="Mao Xiaoyu" userId="585946029c31b2d1" providerId="LiveId" clId="{54772927-F846-4BD6-9219-4A87A5822B05}" dt="2022-11-28T11:24:56.129" v="21898" actId="1076"/>
          <ac:spMkLst>
            <pc:docMk/>
            <pc:sldMk cId="3927078174" sldId="699"/>
            <ac:spMk id="84" creationId="{C9562DBA-703C-C05B-9325-9AF86D2DE4AB}"/>
          </ac:spMkLst>
        </pc:spChg>
        <pc:spChg chg="add mod">
          <ac:chgData name="Mao Xiaoyu" userId="585946029c31b2d1" providerId="LiveId" clId="{54772927-F846-4BD6-9219-4A87A5822B05}" dt="2022-11-28T11:24:56.129" v="21898" actId="1076"/>
          <ac:spMkLst>
            <pc:docMk/>
            <pc:sldMk cId="3927078174" sldId="699"/>
            <ac:spMk id="85" creationId="{13D2A6D2-162E-5B78-2435-CF834DB0F7D7}"/>
          </ac:spMkLst>
        </pc:spChg>
        <pc:spChg chg="add mod">
          <ac:chgData name="Mao Xiaoyu" userId="585946029c31b2d1" providerId="LiveId" clId="{54772927-F846-4BD6-9219-4A87A5822B05}" dt="2022-11-28T11:24:56.129" v="21898" actId="1076"/>
          <ac:spMkLst>
            <pc:docMk/>
            <pc:sldMk cId="3927078174" sldId="699"/>
            <ac:spMk id="86" creationId="{14E5528C-B620-697A-42E0-F63B3132FBF4}"/>
          </ac:spMkLst>
        </pc:spChg>
        <pc:spChg chg="add mod">
          <ac:chgData name="Mao Xiaoyu" userId="585946029c31b2d1" providerId="LiveId" clId="{54772927-F846-4BD6-9219-4A87A5822B05}" dt="2022-11-28T11:24:56.129" v="21898" actId="1076"/>
          <ac:spMkLst>
            <pc:docMk/>
            <pc:sldMk cId="3927078174" sldId="699"/>
            <ac:spMk id="87" creationId="{839866CC-1A8A-729E-51EC-D52A0CEACB97}"/>
          </ac:spMkLst>
        </pc:spChg>
        <pc:spChg chg="add mod">
          <ac:chgData name="Mao Xiaoyu" userId="585946029c31b2d1" providerId="LiveId" clId="{54772927-F846-4BD6-9219-4A87A5822B05}" dt="2022-11-28T11:24:56.129" v="21898" actId="1076"/>
          <ac:spMkLst>
            <pc:docMk/>
            <pc:sldMk cId="3927078174" sldId="699"/>
            <ac:spMk id="88" creationId="{A0C8A85A-5B02-F03C-1969-620158F34893}"/>
          </ac:spMkLst>
        </pc:spChg>
        <pc:spChg chg="add mod">
          <ac:chgData name="Mao Xiaoyu" userId="585946029c31b2d1" providerId="LiveId" clId="{54772927-F846-4BD6-9219-4A87A5822B05}" dt="2022-11-28T11:24:56.129" v="21898" actId="1076"/>
          <ac:spMkLst>
            <pc:docMk/>
            <pc:sldMk cId="3927078174" sldId="699"/>
            <ac:spMk id="89" creationId="{8DD28FD2-B11D-878D-C9AC-AC62F6FFA682}"/>
          </ac:spMkLst>
        </pc:spChg>
        <pc:spChg chg="add mod">
          <ac:chgData name="Mao Xiaoyu" userId="585946029c31b2d1" providerId="LiveId" clId="{54772927-F846-4BD6-9219-4A87A5822B05}" dt="2022-11-28T11:24:56.129" v="21898" actId="1076"/>
          <ac:spMkLst>
            <pc:docMk/>
            <pc:sldMk cId="3927078174" sldId="699"/>
            <ac:spMk id="108" creationId="{1EA46786-AAB2-6A32-BC3F-A807F4B6315A}"/>
          </ac:spMkLst>
        </pc:spChg>
        <pc:spChg chg="add del mod">
          <ac:chgData name="Mao Xiaoyu" userId="585946029c31b2d1" providerId="LiveId" clId="{54772927-F846-4BD6-9219-4A87A5822B05}" dt="2022-11-28T11:20:04.497" v="21691" actId="478"/>
          <ac:spMkLst>
            <pc:docMk/>
            <pc:sldMk cId="3927078174" sldId="699"/>
            <ac:spMk id="109" creationId="{691ED93D-EE30-0A0A-D806-713E20D555EC}"/>
          </ac:spMkLst>
        </pc:spChg>
        <pc:spChg chg="add mod">
          <ac:chgData name="Mao Xiaoyu" userId="585946029c31b2d1" providerId="LiveId" clId="{54772927-F846-4BD6-9219-4A87A5822B05}" dt="2022-11-28T11:23:04.774" v="21736" actId="1076"/>
          <ac:spMkLst>
            <pc:docMk/>
            <pc:sldMk cId="3927078174" sldId="699"/>
            <ac:spMk id="110" creationId="{BEC86029-E16C-7ABC-1632-7842D0B288A7}"/>
          </ac:spMkLst>
        </pc:spChg>
        <pc:spChg chg="add mod">
          <ac:chgData name="Mao Xiaoyu" userId="585946029c31b2d1" providerId="LiveId" clId="{54772927-F846-4BD6-9219-4A87A5822B05}" dt="2022-11-28T11:24:56.129" v="21898" actId="1076"/>
          <ac:spMkLst>
            <pc:docMk/>
            <pc:sldMk cId="3927078174" sldId="699"/>
            <ac:spMk id="119" creationId="{F36DCA90-DA59-F937-C27E-3D64B11668CE}"/>
          </ac:spMkLst>
        </pc:spChg>
        <pc:grpChg chg="add del mod">
          <ac:chgData name="Mao Xiaoyu" userId="585946029c31b2d1" providerId="LiveId" clId="{54772927-F846-4BD6-9219-4A87A5822B05}" dt="2022-11-28T11:12:03.589" v="21509" actId="478"/>
          <ac:grpSpMkLst>
            <pc:docMk/>
            <pc:sldMk cId="3927078174" sldId="699"/>
            <ac:grpSpMk id="6" creationId="{C77DE772-F160-2DE1-FD40-8EB07855E93B}"/>
          </ac:grpSpMkLst>
        </pc:grpChg>
        <pc:cxnChg chg="mod">
          <ac:chgData name="Mao Xiaoyu" userId="585946029c31b2d1" providerId="LiveId" clId="{54772927-F846-4BD6-9219-4A87A5822B05}" dt="2022-11-28T11:10:45.846" v="21408"/>
          <ac:cxnSpMkLst>
            <pc:docMk/>
            <pc:sldMk cId="3927078174" sldId="699"/>
            <ac:cxnSpMk id="8" creationId="{DA6B8AA3-1C77-A089-2CED-C228C5EA1742}"/>
          </ac:cxnSpMkLst>
        </pc:cxnChg>
        <pc:cxnChg chg="mod">
          <ac:chgData name="Mao Xiaoyu" userId="585946029c31b2d1" providerId="LiveId" clId="{54772927-F846-4BD6-9219-4A87A5822B05}" dt="2022-11-28T11:10:45.846" v="21408"/>
          <ac:cxnSpMkLst>
            <pc:docMk/>
            <pc:sldMk cId="3927078174" sldId="699"/>
            <ac:cxnSpMk id="9" creationId="{D88C2582-3824-1AF1-24DB-BACC1CEEAA3F}"/>
          </ac:cxnSpMkLst>
        </pc:cxnChg>
        <pc:cxnChg chg="add mod">
          <ac:chgData name="Mao Xiaoyu" userId="585946029c31b2d1" providerId="LiveId" clId="{54772927-F846-4BD6-9219-4A87A5822B05}" dt="2022-11-28T11:23:04.774" v="21736" actId="1076"/>
          <ac:cxnSpMkLst>
            <pc:docMk/>
            <pc:sldMk cId="3927078174" sldId="699"/>
            <ac:cxnSpMk id="20" creationId="{34B82925-41AA-164B-994C-339B793C5A3E}"/>
          </ac:cxnSpMkLst>
        </pc:cxnChg>
        <pc:cxnChg chg="add mod">
          <ac:chgData name="Mao Xiaoyu" userId="585946029c31b2d1" providerId="LiveId" clId="{54772927-F846-4BD6-9219-4A87A5822B05}" dt="2022-11-28T11:23:04.774" v="21736" actId="1076"/>
          <ac:cxnSpMkLst>
            <pc:docMk/>
            <pc:sldMk cId="3927078174" sldId="699"/>
            <ac:cxnSpMk id="21" creationId="{F0E75C24-3324-7F97-8C8C-E424877A2D99}"/>
          </ac:cxnSpMkLst>
        </pc:cxnChg>
        <pc:cxnChg chg="add mod">
          <ac:chgData name="Mao Xiaoyu" userId="585946029c31b2d1" providerId="LiveId" clId="{54772927-F846-4BD6-9219-4A87A5822B05}" dt="2022-11-28T11:23:04.774" v="21736" actId="1076"/>
          <ac:cxnSpMkLst>
            <pc:docMk/>
            <pc:sldMk cId="3927078174" sldId="699"/>
            <ac:cxnSpMk id="27" creationId="{69A7364D-AB7D-C80B-BA94-007A471AFF97}"/>
          </ac:cxnSpMkLst>
        </pc:cxnChg>
        <pc:cxnChg chg="add mod">
          <ac:chgData name="Mao Xiaoyu" userId="585946029c31b2d1" providerId="LiveId" clId="{54772927-F846-4BD6-9219-4A87A5822B05}" dt="2022-11-28T11:23:04.774" v="21736" actId="1076"/>
          <ac:cxnSpMkLst>
            <pc:docMk/>
            <pc:sldMk cId="3927078174" sldId="699"/>
            <ac:cxnSpMk id="28" creationId="{0A35FEAA-65AE-7B03-07A9-530078383BDF}"/>
          </ac:cxnSpMkLst>
        </pc:cxnChg>
        <pc:cxnChg chg="add del mod">
          <ac:chgData name="Mao Xiaoyu" userId="585946029c31b2d1" providerId="LiveId" clId="{54772927-F846-4BD6-9219-4A87A5822B05}" dt="2022-11-28T11:18:54.751" v="21662" actId="478"/>
          <ac:cxnSpMkLst>
            <pc:docMk/>
            <pc:sldMk cId="3927078174" sldId="699"/>
            <ac:cxnSpMk id="40" creationId="{C5B8606A-8475-852D-8A60-E26738C8ED06}"/>
          </ac:cxnSpMkLst>
        </pc:cxnChg>
        <pc:cxnChg chg="add del mod">
          <ac:chgData name="Mao Xiaoyu" userId="585946029c31b2d1" providerId="LiveId" clId="{54772927-F846-4BD6-9219-4A87A5822B05}" dt="2022-11-28T11:18:54.751" v="21662" actId="478"/>
          <ac:cxnSpMkLst>
            <pc:docMk/>
            <pc:sldMk cId="3927078174" sldId="699"/>
            <ac:cxnSpMk id="41" creationId="{390AB1D8-B9A6-81F0-3A55-0495A61771C5}"/>
          </ac:cxnSpMkLst>
        </pc:cxnChg>
        <pc:cxnChg chg="add del mod">
          <ac:chgData name="Mao Xiaoyu" userId="585946029c31b2d1" providerId="LiveId" clId="{54772927-F846-4BD6-9219-4A87A5822B05}" dt="2022-11-28T11:15:44.740" v="21587" actId="478"/>
          <ac:cxnSpMkLst>
            <pc:docMk/>
            <pc:sldMk cId="3927078174" sldId="699"/>
            <ac:cxnSpMk id="43" creationId="{62FAEB4F-8384-B5A6-1F75-D7442AA6E237}"/>
          </ac:cxnSpMkLst>
        </pc:cxnChg>
        <pc:cxnChg chg="add del mod">
          <ac:chgData name="Mao Xiaoyu" userId="585946029c31b2d1" providerId="LiveId" clId="{54772927-F846-4BD6-9219-4A87A5822B05}" dt="2022-11-28T11:15:48.814" v="21588" actId="478"/>
          <ac:cxnSpMkLst>
            <pc:docMk/>
            <pc:sldMk cId="3927078174" sldId="699"/>
            <ac:cxnSpMk id="44" creationId="{598A2DE6-DF1D-F4FD-B046-612332E7EACA}"/>
          </ac:cxnSpMkLst>
        </pc:cxnChg>
        <pc:cxnChg chg="add del mod">
          <ac:chgData name="Mao Xiaoyu" userId="585946029c31b2d1" providerId="LiveId" clId="{54772927-F846-4BD6-9219-4A87A5822B05}" dt="2022-11-28T11:18:54.751" v="21662" actId="478"/>
          <ac:cxnSpMkLst>
            <pc:docMk/>
            <pc:sldMk cId="3927078174" sldId="699"/>
            <ac:cxnSpMk id="51" creationId="{D14B9696-9C67-C16F-03BB-5758389A61CC}"/>
          </ac:cxnSpMkLst>
        </pc:cxnChg>
        <pc:cxnChg chg="add del mod">
          <ac:chgData name="Mao Xiaoyu" userId="585946029c31b2d1" providerId="LiveId" clId="{54772927-F846-4BD6-9219-4A87A5822B05}" dt="2022-11-28T11:18:54.751" v="21662" actId="478"/>
          <ac:cxnSpMkLst>
            <pc:docMk/>
            <pc:sldMk cId="3927078174" sldId="699"/>
            <ac:cxnSpMk id="52" creationId="{FFA4BA22-6839-B0F6-5BA3-EA56E2BC7629}"/>
          </ac:cxnSpMkLst>
        </pc:cxnChg>
        <pc:cxnChg chg="add mod">
          <ac:chgData name="Mao Xiaoyu" userId="585946029c31b2d1" providerId="LiveId" clId="{54772927-F846-4BD6-9219-4A87A5822B05}" dt="2022-11-28T11:23:04.774" v="21736" actId="1076"/>
          <ac:cxnSpMkLst>
            <pc:docMk/>
            <pc:sldMk cId="3927078174" sldId="699"/>
            <ac:cxnSpMk id="59" creationId="{EF220BDB-D199-65A7-5411-07352D3F2CB6}"/>
          </ac:cxnSpMkLst>
        </pc:cxnChg>
        <pc:cxnChg chg="add mod">
          <ac:chgData name="Mao Xiaoyu" userId="585946029c31b2d1" providerId="LiveId" clId="{54772927-F846-4BD6-9219-4A87A5822B05}" dt="2022-11-28T11:23:04.774" v="21736" actId="1076"/>
          <ac:cxnSpMkLst>
            <pc:docMk/>
            <pc:sldMk cId="3927078174" sldId="699"/>
            <ac:cxnSpMk id="60" creationId="{281CA800-4654-A512-45B2-AD36C494352F}"/>
          </ac:cxnSpMkLst>
        </pc:cxnChg>
        <pc:cxnChg chg="add mod">
          <ac:chgData name="Mao Xiaoyu" userId="585946029c31b2d1" providerId="LiveId" clId="{54772927-F846-4BD6-9219-4A87A5822B05}" dt="2022-11-28T11:23:04.774" v="21736" actId="1076"/>
          <ac:cxnSpMkLst>
            <pc:docMk/>
            <pc:sldMk cId="3927078174" sldId="699"/>
            <ac:cxnSpMk id="61" creationId="{0BD59056-0211-8DB3-A215-F4DB654FD29F}"/>
          </ac:cxnSpMkLst>
        </pc:cxnChg>
        <pc:cxnChg chg="add mod">
          <ac:chgData name="Mao Xiaoyu" userId="585946029c31b2d1" providerId="LiveId" clId="{54772927-F846-4BD6-9219-4A87A5822B05}" dt="2022-11-28T11:23:04.774" v="21736" actId="1076"/>
          <ac:cxnSpMkLst>
            <pc:docMk/>
            <pc:sldMk cId="3927078174" sldId="699"/>
            <ac:cxnSpMk id="62" creationId="{566A67AF-D59E-420B-A6D5-6CDDAA1AD0FC}"/>
          </ac:cxnSpMkLst>
        </pc:cxnChg>
        <pc:cxnChg chg="add mod">
          <ac:chgData name="Mao Xiaoyu" userId="585946029c31b2d1" providerId="LiveId" clId="{54772927-F846-4BD6-9219-4A87A5822B05}" dt="2022-11-28T11:23:04.774" v="21736" actId="1076"/>
          <ac:cxnSpMkLst>
            <pc:docMk/>
            <pc:sldMk cId="3927078174" sldId="699"/>
            <ac:cxnSpMk id="63" creationId="{4962D125-119F-9767-155B-7B4A418FB145}"/>
          </ac:cxnSpMkLst>
        </pc:cxnChg>
        <pc:cxnChg chg="add mod">
          <ac:chgData name="Mao Xiaoyu" userId="585946029c31b2d1" providerId="LiveId" clId="{54772927-F846-4BD6-9219-4A87A5822B05}" dt="2022-11-28T11:23:04.774" v="21736" actId="1076"/>
          <ac:cxnSpMkLst>
            <pc:docMk/>
            <pc:sldMk cId="3927078174" sldId="699"/>
            <ac:cxnSpMk id="64" creationId="{EE30DC42-9B85-EFA9-995C-647F9E4E2245}"/>
          </ac:cxnSpMkLst>
        </pc:cxnChg>
        <pc:cxnChg chg="add mod">
          <ac:chgData name="Mao Xiaoyu" userId="585946029c31b2d1" providerId="LiveId" clId="{54772927-F846-4BD6-9219-4A87A5822B05}" dt="2022-11-28T11:23:04.774" v="21736" actId="1076"/>
          <ac:cxnSpMkLst>
            <pc:docMk/>
            <pc:sldMk cId="3927078174" sldId="699"/>
            <ac:cxnSpMk id="65" creationId="{A9C23C81-7864-B9C5-C183-9164E45A4794}"/>
          </ac:cxnSpMkLst>
        </pc:cxnChg>
        <pc:cxnChg chg="add mod">
          <ac:chgData name="Mao Xiaoyu" userId="585946029c31b2d1" providerId="LiveId" clId="{54772927-F846-4BD6-9219-4A87A5822B05}" dt="2022-11-28T11:23:04.774" v="21736" actId="1076"/>
          <ac:cxnSpMkLst>
            <pc:docMk/>
            <pc:sldMk cId="3927078174" sldId="699"/>
            <ac:cxnSpMk id="66" creationId="{F9F6CA68-3678-AC3D-0988-F9B5F6CA1C49}"/>
          </ac:cxnSpMkLst>
        </pc:cxnChg>
        <pc:cxnChg chg="add mod">
          <ac:chgData name="Mao Xiaoyu" userId="585946029c31b2d1" providerId="LiveId" clId="{54772927-F846-4BD6-9219-4A87A5822B05}" dt="2022-11-28T11:23:04.774" v="21736" actId="1076"/>
          <ac:cxnSpMkLst>
            <pc:docMk/>
            <pc:sldMk cId="3927078174" sldId="699"/>
            <ac:cxnSpMk id="67" creationId="{EDF2B3AA-355E-6329-CEA1-CE727614488A}"/>
          </ac:cxnSpMkLst>
        </pc:cxnChg>
        <pc:cxnChg chg="add mod">
          <ac:chgData name="Mao Xiaoyu" userId="585946029c31b2d1" providerId="LiveId" clId="{54772927-F846-4BD6-9219-4A87A5822B05}" dt="2022-11-28T11:23:04.774" v="21736" actId="1076"/>
          <ac:cxnSpMkLst>
            <pc:docMk/>
            <pc:sldMk cId="3927078174" sldId="699"/>
            <ac:cxnSpMk id="68" creationId="{1C9A0A3B-5C9C-A28E-8076-C61A8550F830}"/>
          </ac:cxnSpMkLst>
        </pc:cxnChg>
        <pc:cxnChg chg="add mod">
          <ac:chgData name="Mao Xiaoyu" userId="585946029c31b2d1" providerId="LiveId" clId="{54772927-F846-4BD6-9219-4A87A5822B05}" dt="2022-11-28T11:23:04.774" v="21736" actId="1076"/>
          <ac:cxnSpMkLst>
            <pc:docMk/>
            <pc:sldMk cId="3927078174" sldId="699"/>
            <ac:cxnSpMk id="70" creationId="{5403D657-8069-7C10-5AEA-3495BE7CA87D}"/>
          </ac:cxnSpMkLst>
        </pc:cxnChg>
        <pc:cxnChg chg="add mod">
          <ac:chgData name="Mao Xiaoyu" userId="585946029c31b2d1" providerId="LiveId" clId="{54772927-F846-4BD6-9219-4A87A5822B05}" dt="2022-11-28T11:23:04.774" v="21736" actId="1076"/>
          <ac:cxnSpMkLst>
            <pc:docMk/>
            <pc:sldMk cId="3927078174" sldId="699"/>
            <ac:cxnSpMk id="71" creationId="{FFDD22A4-AF1D-DA3E-4C83-0B99BF82B73D}"/>
          </ac:cxnSpMkLst>
        </pc:cxnChg>
        <pc:cxnChg chg="add mod">
          <ac:chgData name="Mao Xiaoyu" userId="585946029c31b2d1" providerId="LiveId" clId="{54772927-F846-4BD6-9219-4A87A5822B05}" dt="2022-11-28T11:23:04.774" v="21736" actId="1076"/>
          <ac:cxnSpMkLst>
            <pc:docMk/>
            <pc:sldMk cId="3927078174" sldId="699"/>
            <ac:cxnSpMk id="72" creationId="{4BCFC708-3830-7327-F80B-3E146C597FC0}"/>
          </ac:cxnSpMkLst>
        </pc:cxnChg>
        <pc:cxnChg chg="add mod">
          <ac:chgData name="Mao Xiaoyu" userId="585946029c31b2d1" providerId="LiveId" clId="{54772927-F846-4BD6-9219-4A87A5822B05}" dt="2022-11-28T11:23:04.774" v="21736" actId="1076"/>
          <ac:cxnSpMkLst>
            <pc:docMk/>
            <pc:sldMk cId="3927078174" sldId="699"/>
            <ac:cxnSpMk id="73" creationId="{29FC385B-5792-D9E9-B39B-086F1C724924}"/>
          </ac:cxnSpMkLst>
        </pc:cxnChg>
        <pc:cxnChg chg="add mod">
          <ac:chgData name="Mao Xiaoyu" userId="585946029c31b2d1" providerId="LiveId" clId="{54772927-F846-4BD6-9219-4A87A5822B05}" dt="2022-11-28T11:23:04.774" v="21736" actId="1076"/>
          <ac:cxnSpMkLst>
            <pc:docMk/>
            <pc:sldMk cId="3927078174" sldId="699"/>
            <ac:cxnSpMk id="74" creationId="{247F701C-2293-7860-B244-5D96F50760BB}"/>
          </ac:cxnSpMkLst>
        </pc:cxnChg>
        <pc:cxnChg chg="add mod">
          <ac:chgData name="Mao Xiaoyu" userId="585946029c31b2d1" providerId="LiveId" clId="{54772927-F846-4BD6-9219-4A87A5822B05}" dt="2022-11-28T11:23:04.774" v="21736" actId="1076"/>
          <ac:cxnSpMkLst>
            <pc:docMk/>
            <pc:sldMk cId="3927078174" sldId="699"/>
            <ac:cxnSpMk id="75" creationId="{BAD8382A-0F3E-450F-C5C7-E9BE0EA3BA4B}"/>
          </ac:cxnSpMkLst>
        </pc:cxnChg>
        <pc:cxnChg chg="add mod">
          <ac:chgData name="Mao Xiaoyu" userId="585946029c31b2d1" providerId="LiveId" clId="{54772927-F846-4BD6-9219-4A87A5822B05}" dt="2022-11-28T11:23:04.774" v="21736" actId="1076"/>
          <ac:cxnSpMkLst>
            <pc:docMk/>
            <pc:sldMk cId="3927078174" sldId="699"/>
            <ac:cxnSpMk id="76" creationId="{9A49F6FB-CF68-65D8-579A-6F5E49B4E75E}"/>
          </ac:cxnSpMkLst>
        </pc:cxnChg>
        <pc:cxnChg chg="add mod">
          <ac:chgData name="Mao Xiaoyu" userId="585946029c31b2d1" providerId="LiveId" clId="{54772927-F846-4BD6-9219-4A87A5822B05}" dt="2022-11-28T11:23:04.774" v="21736" actId="1076"/>
          <ac:cxnSpMkLst>
            <pc:docMk/>
            <pc:sldMk cId="3927078174" sldId="699"/>
            <ac:cxnSpMk id="77" creationId="{9405A3CA-CC30-2921-FCBE-713E5F34D677}"/>
          </ac:cxnSpMkLst>
        </pc:cxnChg>
        <pc:cxnChg chg="add mod">
          <ac:chgData name="Mao Xiaoyu" userId="585946029c31b2d1" providerId="LiveId" clId="{54772927-F846-4BD6-9219-4A87A5822B05}" dt="2022-11-28T11:24:56.129" v="21898" actId="1076"/>
          <ac:cxnSpMkLst>
            <pc:docMk/>
            <pc:sldMk cId="3927078174" sldId="699"/>
            <ac:cxnSpMk id="79" creationId="{B8C1DE91-C650-4D18-AA79-4237AE739D31}"/>
          </ac:cxnSpMkLst>
        </pc:cxnChg>
        <pc:cxnChg chg="add mod">
          <ac:chgData name="Mao Xiaoyu" userId="585946029c31b2d1" providerId="LiveId" clId="{54772927-F846-4BD6-9219-4A87A5822B05}" dt="2022-11-28T11:24:56.129" v="21898" actId="1076"/>
          <ac:cxnSpMkLst>
            <pc:docMk/>
            <pc:sldMk cId="3927078174" sldId="699"/>
            <ac:cxnSpMk id="80" creationId="{B49AD6A4-AB33-7C72-DEC1-0203DA7CE07D}"/>
          </ac:cxnSpMkLst>
        </pc:cxnChg>
        <pc:cxnChg chg="add del mod">
          <ac:chgData name="Mao Xiaoyu" userId="585946029c31b2d1" providerId="LiveId" clId="{54772927-F846-4BD6-9219-4A87A5822B05}" dt="2022-11-28T11:19:10.986" v="21665" actId="478"/>
          <ac:cxnSpMkLst>
            <pc:docMk/>
            <pc:sldMk cId="3927078174" sldId="699"/>
            <ac:cxnSpMk id="82" creationId="{43AE0651-59F2-7C21-5B69-56B907F64C65}"/>
          </ac:cxnSpMkLst>
        </pc:cxnChg>
        <pc:cxnChg chg="add del mod">
          <ac:chgData name="Mao Xiaoyu" userId="585946029c31b2d1" providerId="LiveId" clId="{54772927-F846-4BD6-9219-4A87A5822B05}" dt="2022-11-28T11:19:11.730" v="21666" actId="478"/>
          <ac:cxnSpMkLst>
            <pc:docMk/>
            <pc:sldMk cId="3927078174" sldId="699"/>
            <ac:cxnSpMk id="83" creationId="{4FF0C11D-1EF0-0161-A9BA-4A65F57BECFC}"/>
          </ac:cxnSpMkLst>
        </pc:cxnChg>
        <pc:cxnChg chg="add mod">
          <ac:chgData name="Mao Xiaoyu" userId="585946029c31b2d1" providerId="LiveId" clId="{54772927-F846-4BD6-9219-4A87A5822B05}" dt="2022-11-28T11:24:56.129" v="21898" actId="1076"/>
          <ac:cxnSpMkLst>
            <pc:docMk/>
            <pc:sldMk cId="3927078174" sldId="699"/>
            <ac:cxnSpMk id="90" creationId="{56045473-8402-82A6-EF9F-FBEB8C6F3C5D}"/>
          </ac:cxnSpMkLst>
        </pc:cxnChg>
        <pc:cxnChg chg="add mod">
          <ac:chgData name="Mao Xiaoyu" userId="585946029c31b2d1" providerId="LiveId" clId="{54772927-F846-4BD6-9219-4A87A5822B05}" dt="2022-11-28T11:24:56.129" v="21898" actId="1076"/>
          <ac:cxnSpMkLst>
            <pc:docMk/>
            <pc:sldMk cId="3927078174" sldId="699"/>
            <ac:cxnSpMk id="91" creationId="{0D17DBFA-60B6-199D-53BA-252B2BB8DC41}"/>
          </ac:cxnSpMkLst>
        </pc:cxnChg>
        <pc:cxnChg chg="add mod">
          <ac:chgData name="Mao Xiaoyu" userId="585946029c31b2d1" providerId="LiveId" clId="{54772927-F846-4BD6-9219-4A87A5822B05}" dt="2022-11-28T11:24:56.129" v="21898" actId="1076"/>
          <ac:cxnSpMkLst>
            <pc:docMk/>
            <pc:sldMk cId="3927078174" sldId="699"/>
            <ac:cxnSpMk id="92" creationId="{FC7DC65E-31A3-3D3E-BD3D-F74068A83431}"/>
          </ac:cxnSpMkLst>
        </pc:cxnChg>
        <pc:cxnChg chg="add mod">
          <ac:chgData name="Mao Xiaoyu" userId="585946029c31b2d1" providerId="LiveId" clId="{54772927-F846-4BD6-9219-4A87A5822B05}" dt="2022-11-28T11:24:56.129" v="21898" actId="1076"/>
          <ac:cxnSpMkLst>
            <pc:docMk/>
            <pc:sldMk cId="3927078174" sldId="699"/>
            <ac:cxnSpMk id="93" creationId="{62623794-FAF4-782D-8196-C55F667E0207}"/>
          </ac:cxnSpMkLst>
        </pc:cxnChg>
        <pc:cxnChg chg="add mod">
          <ac:chgData name="Mao Xiaoyu" userId="585946029c31b2d1" providerId="LiveId" clId="{54772927-F846-4BD6-9219-4A87A5822B05}" dt="2022-11-28T11:24:56.129" v="21898" actId="1076"/>
          <ac:cxnSpMkLst>
            <pc:docMk/>
            <pc:sldMk cId="3927078174" sldId="699"/>
            <ac:cxnSpMk id="94" creationId="{E756B832-2C0C-B519-9677-B7CC331256F5}"/>
          </ac:cxnSpMkLst>
        </pc:cxnChg>
        <pc:cxnChg chg="add mod">
          <ac:chgData name="Mao Xiaoyu" userId="585946029c31b2d1" providerId="LiveId" clId="{54772927-F846-4BD6-9219-4A87A5822B05}" dt="2022-11-28T11:24:56.129" v="21898" actId="1076"/>
          <ac:cxnSpMkLst>
            <pc:docMk/>
            <pc:sldMk cId="3927078174" sldId="699"/>
            <ac:cxnSpMk id="95" creationId="{BC329602-F953-558F-C130-C5CDDAEFDD01}"/>
          </ac:cxnSpMkLst>
        </pc:cxnChg>
        <pc:cxnChg chg="add mod">
          <ac:chgData name="Mao Xiaoyu" userId="585946029c31b2d1" providerId="LiveId" clId="{54772927-F846-4BD6-9219-4A87A5822B05}" dt="2022-11-28T11:24:56.129" v="21898" actId="1076"/>
          <ac:cxnSpMkLst>
            <pc:docMk/>
            <pc:sldMk cId="3927078174" sldId="699"/>
            <ac:cxnSpMk id="96" creationId="{2E2C9351-786B-4298-7EC8-6B4343087209}"/>
          </ac:cxnSpMkLst>
        </pc:cxnChg>
        <pc:cxnChg chg="add mod">
          <ac:chgData name="Mao Xiaoyu" userId="585946029c31b2d1" providerId="LiveId" clId="{54772927-F846-4BD6-9219-4A87A5822B05}" dt="2022-11-28T11:24:56.129" v="21898" actId="1076"/>
          <ac:cxnSpMkLst>
            <pc:docMk/>
            <pc:sldMk cId="3927078174" sldId="699"/>
            <ac:cxnSpMk id="97" creationId="{FDFCA69D-851D-31AB-61E8-C466F107DA4A}"/>
          </ac:cxnSpMkLst>
        </pc:cxnChg>
        <pc:cxnChg chg="add mod">
          <ac:chgData name="Mao Xiaoyu" userId="585946029c31b2d1" providerId="LiveId" clId="{54772927-F846-4BD6-9219-4A87A5822B05}" dt="2022-11-28T11:24:56.129" v="21898" actId="1076"/>
          <ac:cxnSpMkLst>
            <pc:docMk/>
            <pc:sldMk cId="3927078174" sldId="699"/>
            <ac:cxnSpMk id="98" creationId="{0E94BD0E-1CD1-A2D9-4F51-8CA4C57ED905}"/>
          </ac:cxnSpMkLst>
        </pc:cxnChg>
        <pc:cxnChg chg="add mod">
          <ac:chgData name="Mao Xiaoyu" userId="585946029c31b2d1" providerId="LiveId" clId="{54772927-F846-4BD6-9219-4A87A5822B05}" dt="2022-11-28T11:24:56.129" v="21898" actId="1076"/>
          <ac:cxnSpMkLst>
            <pc:docMk/>
            <pc:sldMk cId="3927078174" sldId="699"/>
            <ac:cxnSpMk id="99" creationId="{AF7A3308-A43E-9546-1E1F-506E20F11D16}"/>
          </ac:cxnSpMkLst>
        </pc:cxnChg>
        <pc:cxnChg chg="add mod">
          <ac:chgData name="Mao Xiaoyu" userId="585946029c31b2d1" providerId="LiveId" clId="{54772927-F846-4BD6-9219-4A87A5822B05}" dt="2022-11-28T11:24:56.129" v="21898" actId="1076"/>
          <ac:cxnSpMkLst>
            <pc:docMk/>
            <pc:sldMk cId="3927078174" sldId="699"/>
            <ac:cxnSpMk id="100" creationId="{0DFC7D94-9E12-E5C2-643D-CF68924AA4FA}"/>
          </ac:cxnSpMkLst>
        </pc:cxnChg>
        <pc:cxnChg chg="add mod">
          <ac:chgData name="Mao Xiaoyu" userId="585946029c31b2d1" providerId="LiveId" clId="{54772927-F846-4BD6-9219-4A87A5822B05}" dt="2022-11-28T11:24:56.129" v="21898" actId="1076"/>
          <ac:cxnSpMkLst>
            <pc:docMk/>
            <pc:sldMk cId="3927078174" sldId="699"/>
            <ac:cxnSpMk id="101" creationId="{DB51540C-5CCF-59C5-C0EF-8DF8500D68F0}"/>
          </ac:cxnSpMkLst>
        </pc:cxnChg>
        <pc:cxnChg chg="add mod">
          <ac:chgData name="Mao Xiaoyu" userId="585946029c31b2d1" providerId="LiveId" clId="{54772927-F846-4BD6-9219-4A87A5822B05}" dt="2022-11-28T11:24:56.129" v="21898" actId="1076"/>
          <ac:cxnSpMkLst>
            <pc:docMk/>
            <pc:sldMk cId="3927078174" sldId="699"/>
            <ac:cxnSpMk id="102" creationId="{FE44F5E0-FD1B-CDE1-9010-54D1FD5C4447}"/>
          </ac:cxnSpMkLst>
        </pc:cxnChg>
        <pc:cxnChg chg="add mod">
          <ac:chgData name="Mao Xiaoyu" userId="585946029c31b2d1" providerId="LiveId" clId="{54772927-F846-4BD6-9219-4A87A5822B05}" dt="2022-11-28T11:24:56.129" v="21898" actId="1076"/>
          <ac:cxnSpMkLst>
            <pc:docMk/>
            <pc:sldMk cId="3927078174" sldId="699"/>
            <ac:cxnSpMk id="103" creationId="{80709928-BF05-B0B0-4CEE-A4A82710FE06}"/>
          </ac:cxnSpMkLst>
        </pc:cxnChg>
        <pc:cxnChg chg="add mod">
          <ac:chgData name="Mao Xiaoyu" userId="585946029c31b2d1" providerId="LiveId" clId="{54772927-F846-4BD6-9219-4A87A5822B05}" dt="2022-11-28T11:24:56.129" v="21898" actId="1076"/>
          <ac:cxnSpMkLst>
            <pc:docMk/>
            <pc:sldMk cId="3927078174" sldId="699"/>
            <ac:cxnSpMk id="104" creationId="{0481DEB1-6E3E-5A85-01EF-24A9583B26FF}"/>
          </ac:cxnSpMkLst>
        </pc:cxnChg>
        <pc:cxnChg chg="add mod">
          <ac:chgData name="Mao Xiaoyu" userId="585946029c31b2d1" providerId="LiveId" clId="{54772927-F846-4BD6-9219-4A87A5822B05}" dt="2022-11-28T11:24:56.129" v="21898" actId="1076"/>
          <ac:cxnSpMkLst>
            <pc:docMk/>
            <pc:sldMk cId="3927078174" sldId="699"/>
            <ac:cxnSpMk id="105" creationId="{703D62FA-2E86-731F-46FB-27CA179E95AA}"/>
          </ac:cxnSpMkLst>
        </pc:cxnChg>
        <pc:cxnChg chg="add mod">
          <ac:chgData name="Mao Xiaoyu" userId="585946029c31b2d1" providerId="LiveId" clId="{54772927-F846-4BD6-9219-4A87A5822B05}" dt="2022-11-28T11:24:56.129" v="21898" actId="1076"/>
          <ac:cxnSpMkLst>
            <pc:docMk/>
            <pc:sldMk cId="3927078174" sldId="699"/>
            <ac:cxnSpMk id="106" creationId="{EFAA3449-8719-A5B3-61FB-DC9457AA882E}"/>
          </ac:cxnSpMkLst>
        </pc:cxnChg>
        <pc:cxnChg chg="add mod">
          <ac:chgData name="Mao Xiaoyu" userId="585946029c31b2d1" providerId="LiveId" clId="{54772927-F846-4BD6-9219-4A87A5822B05}" dt="2022-11-28T11:24:56.129" v="21898" actId="1076"/>
          <ac:cxnSpMkLst>
            <pc:docMk/>
            <pc:sldMk cId="3927078174" sldId="699"/>
            <ac:cxnSpMk id="107" creationId="{7630D0C5-3A50-3B2E-87CD-7430BF931579}"/>
          </ac:cxnSpMkLst>
        </pc:cxnChg>
        <pc:cxnChg chg="add mod">
          <ac:chgData name="Mao Xiaoyu" userId="585946029c31b2d1" providerId="LiveId" clId="{54772927-F846-4BD6-9219-4A87A5822B05}" dt="2022-11-28T11:24:56.129" v="21898" actId="1076"/>
          <ac:cxnSpMkLst>
            <pc:docMk/>
            <pc:sldMk cId="3927078174" sldId="699"/>
            <ac:cxnSpMk id="111" creationId="{E15403F8-5ADF-EC1D-6CA7-1C72FC44D7A5}"/>
          </ac:cxnSpMkLst>
        </pc:cxnChg>
        <pc:cxnChg chg="add mod">
          <ac:chgData name="Mao Xiaoyu" userId="585946029c31b2d1" providerId="LiveId" clId="{54772927-F846-4BD6-9219-4A87A5822B05}" dt="2022-11-28T11:24:56.129" v="21898" actId="1076"/>
          <ac:cxnSpMkLst>
            <pc:docMk/>
            <pc:sldMk cId="3927078174" sldId="699"/>
            <ac:cxnSpMk id="113" creationId="{0CE71DF9-081E-3F59-11AF-CC738615D20A}"/>
          </ac:cxnSpMkLst>
        </pc:cxnChg>
        <pc:cxnChg chg="add mod">
          <ac:chgData name="Mao Xiaoyu" userId="585946029c31b2d1" providerId="LiveId" clId="{54772927-F846-4BD6-9219-4A87A5822B05}" dt="2022-11-28T11:24:56.129" v="21898" actId="1076"/>
          <ac:cxnSpMkLst>
            <pc:docMk/>
            <pc:sldMk cId="3927078174" sldId="699"/>
            <ac:cxnSpMk id="116" creationId="{77807BA9-5054-EB63-7A56-F6EB01A1333A}"/>
          </ac:cxnSpMkLst>
        </pc:cxnChg>
        <pc:cxnChg chg="add mod">
          <ac:chgData name="Mao Xiaoyu" userId="585946029c31b2d1" providerId="LiveId" clId="{54772927-F846-4BD6-9219-4A87A5822B05}" dt="2022-11-28T11:24:56.129" v="21898" actId="1076"/>
          <ac:cxnSpMkLst>
            <pc:docMk/>
            <pc:sldMk cId="3927078174" sldId="699"/>
            <ac:cxnSpMk id="118" creationId="{6EAA69FE-FA33-37E8-1543-E4D66DE92949}"/>
          </ac:cxnSpMkLst>
        </pc:cxnChg>
        <pc:cxnChg chg="add mod">
          <ac:chgData name="Mao Xiaoyu" userId="585946029c31b2d1" providerId="LiveId" clId="{54772927-F846-4BD6-9219-4A87A5822B05}" dt="2022-11-28T11:24:56.129" v="21898" actId="1076"/>
          <ac:cxnSpMkLst>
            <pc:docMk/>
            <pc:sldMk cId="3927078174" sldId="699"/>
            <ac:cxnSpMk id="120" creationId="{FAEB71F0-3B3D-2F1D-2F82-F36C5747C356}"/>
          </ac:cxnSpMkLst>
        </pc:cxnChg>
        <pc:cxnChg chg="add mod">
          <ac:chgData name="Mao Xiaoyu" userId="585946029c31b2d1" providerId="LiveId" clId="{54772927-F846-4BD6-9219-4A87A5822B05}" dt="2022-11-28T11:24:56.129" v="21898" actId="1076"/>
          <ac:cxnSpMkLst>
            <pc:docMk/>
            <pc:sldMk cId="3927078174" sldId="699"/>
            <ac:cxnSpMk id="121" creationId="{2D038E11-99C8-A3E0-396D-9838C3FBA314}"/>
          </ac:cxnSpMkLst>
        </pc:cxnChg>
        <pc:cxnChg chg="add mod">
          <ac:chgData name="Mao Xiaoyu" userId="585946029c31b2d1" providerId="LiveId" clId="{54772927-F846-4BD6-9219-4A87A5822B05}" dt="2022-11-28T11:40:43.850" v="22587" actId="1076"/>
          <ac:cxnSpMkLst>
            <pc:docMk/>
            <pc:sldMk cId="3927078174" sldId="699"/>
            <ac:cxnSpMk id="124" creationId="{4B0087A0-886A-9C3B-7AAC-C8E3226C2DD2}"/>
          </ac:cxnSpMkLst>
        </pc:cxnChg>
        <pc:cxnChg chg="add mod">
          <ac:chgData name="Mao Xiaoyu" userId="585946029c31b2d1" providerId="LiveId" clId="{54772927-F846-4BD6-9219-4A87A5822B05}" dt="2022-11-28T11:40:47.219" v="22588" actId="1076"/>
          <ac:cxnSpMkLst>
            <pc:docMk/>
            <pc:sldMk cId="3927078174" sldId="699"/>
            <ac:cxnSpMk id="125" creationId="{CED1ECF6-E139-D1CC-B7D1-016DB413420C}"/>
          </ac:cxnSpMkLst>
        </pc:cxnChg>
      </pc:sldChg>
      <pc:sldChg chg="modSp add del mod">
        <pc:chgData name="Mao Xiaoyu" userId="585946029c31b2d1" providerId="LiveId" clId="{54772927-F846-4BD6-9219-4A87A5822B05}" dt="2022-11-28T11:38:10.532" v="22529" actId="47"/>
        <pc:sldMkLst>
          <pc:docMk/>
          <pc:sldMk cId="1213000222" sldId="700"/>
        </pc:sldMkLst>
        <pc:spChg chg="mod">
          <ac:chgData name="Mao Xiaoyu" userId="585946029c31b2d1" providerId="LiveId" clId="{54772927-F846-4BD6-9219-4A87A5822B05}" dt="2022-11-28T11:36:28.614" v="22528" actId="20577"/>
          <ac:spMkLst>
            <pc:docMk/>
            <pc:sldMk cId="1213000222" sldId="700"/>
            <ac:spMk id="5" creationId="{862814C1-E42E-2179-5842-8CF532AA015F}"/>
          </ac:spMkLst>
        </pc:spChg>
      </pc:sldChg>
      <pc:sldChg chg="add del">
        <pc:chgData name="Mao Xiaoyu" userId="585946029c31b2d1" providerId="LiveId" clId="{54772927-F846-4BD6-9219-4A87A5822B05}" dt="2022-11-29T06:37:14.772" v="23740" actId="47"/>
        <pc:sldMkLst>
          <pc:docMk/>
          <pc:sldMk cId="3345693260" sldId="700"/>
        </pc:sldMkLst>
      </pc:sldChg>
      <pc:sldChg chg="addSp modSp new del mod">
        <pc:chgData name="Mao Xiaoyu" userId="585946029c31b2d1" providerId="LiveId" clId="{54772927-F846-4BD6-9219-4A87A5822B05}" dt="2022-11-29T05:06:49.488" v="23227" actId="47"/>
        <pc:sldMkLst>
          <pc:docMk/>
          <pc:sldMk cId="3748259415" sldId="700"/>
        </pc:sldMkLst>
        <pc:spChg chg="add mod">
          <ac:chgData name="Mao Xiaoyu" userId="585946029c31b2d1" providerId="LiveId" clId="{54772927-F846-4BD6-9219-4A87A5822B05}" dt="2022-11-29T05:06:22.394" v="23226" actId="20577"/>
          <ac:spMkLst>
            <pc:docMk/>
            <pc:sldMk cId="3748259415" sldId="700"/>
            <ac:spMk id="3" creationId="{71332052-23D3-96C4-7E83-D8C86D924344}"/>
          </ac:spMkLst>
        </pc:spChg>
      </pc:sldChg>
      <pc:sldChg chg="addSp delSp modSp new mod">
        <pc:chgData name="Mao Xiaoyu" userId="585946029c31b2d1" providerId="LiveId" clId="{54772927-F846-4BD6-9219-4A87A5822B05}" dt="2022-12-02T00:10:19.100" v="24585" actId="1076"/>
        <pc:sldMkLst>
          <pc:docMk/>
          <pc:sldMk cId="3217119041" sldId="701"/>
        </pc:sldMkLst>
        <pc:spChg chg="add mod">
          <ac:chgData name="Mao Xiaoyu" userId="585946029c31b2d1" providerId="LiveId" clId="{54772927-F846-4BD6-9219-4A87A5822B05}" dt="2022-12-02T00:05:20.594" v="24518" actId="1076"/>
          <ac:spMkLst>
            <pc:docMk/>
            <pc:sldMk cId="3217119041" sldId="701"/>
            <ac:spMk id="3" creationId="{6EF253DD-7983-5D30-26D9-5616E3FFB5B5}"/>
          </ac:spMkLst>
        </pc:spChg>
        <pc:spChg chg="add mod">
          <ac:chgData name="Mao Xiaoyu" userId="585946029c31b2d1" providerId="LiveId" clId="{54772927-F846-4BD6-9219-4A87A5822B05}" dt="2022-12-02T00:05:20.594" v="24518" actId="1076"/>
          <ac:spMkLst>
            <pc:docMk/>
            <pc:sldMk cId="3217119041" sldId="701"/>
            <ac:spMk id="4" creationId="{33797860-2D5E-84BC-CE34-375618B21E4E}"/>
          </ac:spMkLst>
        </pc:spChg>
        <pc:spChg chg="add mod">
          <ac:chgData name="Mao Xiaoyu" userId="585946029c31b2d1" providerId="LiveId" clId="{54772927-F846-4BD6-9219-4A87A5822B05}" dt="2022-12-02T00:05:20.594" v="24518" actId="1076"/>
          <ac:spMkLst>
            <pc:docMk/>
            <pc:sldMk cId="3217119041" sldId="701"/>
            <ac:spMk id="5" creationId="{82B39AEB-971B-C238-0102-9114D03C82D5}"/>
          </ac:spMkLst>
        </pc:spChg>
        <pc:spChg chg="add mod">
          <ac:chgData name="Mao Xiaoyu" userId="585946029c31b2d1" providerId="LiveId" clId="{54772927-F846-4BD6-9219-4A87A5822B05}" dt="2022-12-02T00:05:20.594" v="24518" actId="1076"/>
          <ac:spMkLst>
            <pc:docMk/>
            <pc:sldMk cId="3217119041" sldId="701"/>
            <ac:spMk id="6" creationId="{B3DE6EEA-EA75-38B8-5AED-0908D304B4A2}"/>
          </ac:spMkLst>
        </pc:spChg>
        <pc:spChg chg="add mod">
          <ac:chgData name="Mao Xiaoyu" userId="585946029c31b2d1" providerId="LiveId" clId="{54772927-F846-4BD6-9219-4A87A5822B05}" dt="2022-12-02T00:05:44.629" v="24537" actId="1076"/>
          <ac:spMkLst>
            <pc:docMk/>
            <pc:sldMk cId="3217119041" sldId="701"/>
            <ac:spMk id="7" creationId="{22FAFB26-783D-0790-1A4F-1C16C1A7A4A4}"/>
          </ac:spMkLst>
        </pc:spChg>
        <pc:spChg chg="add del mod">
          <ac:chgData name="Mao Xiaoyu" userId="585946029c31b2d1" providerId="LiveId" clId="{54772927-F846-4BD6-9219-4A87A5822B05}" dt="2022-11-29T05:22:44.338" v="23257" actId="478"/>
          <ac:spMkLst>
            <pc:docMk/>
            <pc:sldMk cId="3217119041" sldId="701"/>
            <ac:spMk id="7" creationId="{A03969A9-4013-7E53-A4B0-F52FBFFEC30C}"/>
          </ac:spMkLst>
        </pc:spChg>
        <pc:spChg chg="add mod">
          <ac:chgData name="Mao Xiaoyu" userId="585946029c31b2d1" providerId="LiveId" clId="{54772927-F846-4BD6-9219-4A87A5822B05}" dt="2022-12-02T00:05:20.594" v="24518" actId="1076"/>
          <ac:spMkLst>
            <pc:docMk/>
            <pc:sldMk cId="3217119041" sldId="701"/>
            <ac:spMk id="8" creationId="{10DD8516-BB48-DCCB-39F1-813AC055AD66}"/>
          </ac:spMkLst>
        </pc:spChg>
        <pc:spChg chg="add mod">
          <ac:chgData name="Mao Xiaoyu" userId="585946029c31b2d1" providerId="LiveId" clId="{54772927-F846-4BD6-9219-4A87A5822B05}" dt="2022-12-02T00:05:20.594" v="24518" actId="1076"/>
          <ac:spMkLst>
            <pc:docMk/>
            <pc:sldMk cId="3217119041" sldId="701"/>
            <ac:spMk id="9" creationId="{15327502-0ADE-0A5A-55C0-C1F7FA2A6D1A}"/>
          </ac:spMkLst>
        </pc:spChg>
        <pc:spChg chg="add mod">
          <ac:chgData name="Mao Xiaoyu" userId="585946029c31b2d1" providerId="LiveId" clId="{54772927-F846-4BD6-9219-4A87A5822B05}" dt="2022-12-02T00:05:20.594" v="24518" actId="1076"/>
          <ac:spMkLst>
            <pc:docMk/>
            <pc:sldMk cId="3217119041" sldId="701"/>
            <ac:spMk id="10" creationId="{CB37828A-1800-5864-FFBA-042DB2D94318}"/>
          </ac:spMkLst>
        </pc:spChg>
        <pc:spChg chg="add mod">
          <ac:chgData name="Mao Xiaoyu" userId="585946029c31b2d1" providerId="LiveId" clId="{54772927-F846-4BD6-9219-4A87A5822B05}" dt="2022-12-02T00:05:20.594" v="24518" actId="1076"/>
          <ac:spMkLst>
            <pc:docMk/>
            <pc:sldMk cId="3217119041" sldId="701"/>
            <ac:spMk id="11" creationId="{421B3CF5-FFF5-23B5-1F86-B3D0C8C155B5}"/>
          </ac:spMkLst>
        </pc:spChg>
        <pc:spChg chg="add del mod">
          <ac:chgData name="Mao Xiaoyu" userId="585946029c31b2d1" providerId="LiveId" clId="{54772927-F846-4BD6-9219-4A87A5822B05}" dt="2022-11-29T05:22:44.338" v="23257" actId="478"/>
          <ac:spMkLst>
            <pc:docMk/>
            <pc:sldMk cId="3217119041" sldId="701"/>
            <ac:spMk id="12" creationId="{30F5E2FD-EA55-4AC4-CEB4-BAC98C26370A}"/>
          </ac:spMkLst>
        </pc:spChg>
        <pc:spChg chg="add mod">
          <ac:chgData name="Mao Xiaoyu" userId="585946029c31b2d1" providerId="LiveId" clId="{54772927-F846-4BD6-9219-4A87A5822B05}" dt="2022-12-02T00:05:52.203" v="24540" actId="1076"/>
          <ac:spMkLst>
            <pc:docMk/>
            <pc:sldMk cId="3217119041" sldId="701"/>
            <ac:spMk id="12" creationId="{CFE449BC-BCE4-63C1-F686-35EE8A9D9BDB}"/>
          </ac:spMkLst>
        </pc:spChg>
        <pc:spChg chg="add del mod">
          <ac:chgData name="Mao Xiaoyu" userId="585946029c31b2d1" providerId="LiveId" clId="{54772927-F846-4BD6-9219-4A87A5822B05}" dt="2022-11-29T05:22:15.188" v="23250"/>
          <ac:spMkLst>
            <pc:docMk/>
            <pc:sldMk cId="3217119041" sldId="701"/>
            <ac:spMk id="13" creationId="{85B13B5E-2593-3F4E-8BB3-0F0678889D5C}"/>
          </ac:spMkLst>
        </pc:spChg>
        <pc:spChg chg="add mod">
          <ac:chgData name="Mao Xiaoyu" userId="585946029c31b2d1" providerId="LiveId" clId="{54772927-F846-4BD6-9219-4A87A5822B05}" dt="2022-12-02T00:05:59.273" v="24543" actId="1076"/>
          <ac:spMkLst>
            <pc:docMk/>
            <pc:sldMk cId="3217119041" sldId="701"/>
            <ac:spMk id="13" creationId="{D13C366E-A268-9E66-9B23-E54148B13243}"/>
          </ac:spMkLst>
        </pc:spChg>
        <pc:spChg chg="add mod">
          <ac:chgData name="Mao Xiaoyu" userId="585946029c31b2d1" providerId="LiveId" clId="{54772927-F846-4BD6-9219-4A87A5822B05}" dt="2022-12-02T00:09:57.229" v="24553" actId="1076"/>
          <ac:spMkLst>
            <pc:docMk/>
            <pc:sldMk cId="3217119041" sldId="701"/>
            <ac:spMk id="14" creationId="{12404FFC-BAED-EEB2-8BF8-AA47949C5249}"/>
          </ac:spMkLst>
        </pc:spChg>
        <pc:spChg chg="add del mod">
          <ac:chgData name="Mao Xiaoyu" userId="585946029c31b2d1" providerId="LiveId" clId="{54772927-F846-4BD6-9219-4A87A5822B05}" dt="2022-11-29T05:22:15.188" v="23250"/>
          <ac:spMkLst>
            <pc:docMk/>
            <pc:sldMk cId="3217119041" sldId="701"/>
            <ac:spMk id="14" creationId="{17B67417-082F-2450-CB7D-F4BCEA63C6AD}"/>
          </ac:spMkLst>
        </pc:spChg>
        <pc:spChg chg="add del mod">
          <ac:chgData name="Mao Xiaoyu" userId="585946029c31b2d1" providerId="LiveId" clId="{54772927-F846-4BD6-9219-4A87A5822B05}" dt="2022-11-29T05:22:15.188" v="23250"/>
          <ac:spMkLst>
            <pc:docMk/>
            <pc:sldMk cId="3217119041" sldId="701"/>
            <ac:spMk id="15" creationId="{A99971A0-ABDC-3AEC-66FF-533F4CE2DD9B}"/>
          </ac:spMkLst>
        </pc:spChg>
        <pc:spChg chg="add mod">
          <ac:chgData name="Mao Xiaoyu" userId="585946029c31b2d1" providerId="LiveId" clId="{54772927-F846-4BD6-9219-4A87A5822B05}" dt="2022-12-02T00:10:19.100" v="24585" actId="1076"/>
          <ac:spMkLst>
            <pc:docMk/>
            <pc:sldMk cId="3217119041" sldId="701"/>
            <ac:spMk id="15" creationId="{C97DF1C7-58A1-C2DB-DC04-DFF95FE55841}"/>
          </ac:spMkLst>
        </pc:spChg>
        <pc:spChg chg="add mod">
          <ac:chgData name="Mao Xiaoyu" userId="585946029c31b2d1" providerId="LiveId" clId="{54772927-F846-4BD6-9219-4A87A5822B05}" dt="2022-12-02T00:10:19.100" v="24585" actId="1076"/>
          <ac:spMkLst>
            <pc:docMk/>
            <pc:sldMk cId="3217119041" sldId="701"/>
            <ac:spMk id="16" creationId="{BBF439BF-183B-98B6-303A-790C51DF3AA7}"/>
          </ac:spMkLst>
        </pc:spChg>
        <pc:spChg chg="add del mod">
          <ac:chgData name="Mao Xiaoyu" userId="585946029c31b2d1" providerId="LiveId" clId="{54772927-F846-4BD6-9219-4A87A5822B05}" dt="2022-11-29T05:22:15.188" v="23250"/>
          <ac:spMkLst>
            <pc:docMk/>
            <pc:sldMk cId="3217119041" sldId="701"/>
            <ac:spMk id="16" creationId="{EB803935-A645-877E-34F7-54DCFBC2A5DA}"/>
          </ac:spMkLst>
        </pc:spChg>
        <pc:spChg chg="add del mod">
          <ac:chgData name="Mao Xiaoyu" userId="585946029c31b2d1" providerId="LiveId" clId="{54772927-F846-4BD6-9219-4A87A5822B05}" dt="2022-11-29T05:22:15.188" v="23250"/>
          <ac:spMkLst>
            <pc:docMk/>
            <pc:sldMk cId="3217119041" sldId="701"/>
            <ac:spMk id="17" creationId="{046DD2A7-3688-4E28-0519-6234AC2304BB}"/>
          </ac:spMkLst>
        </pc:spChg>
        <pc:spChg chg="add mod">
          <ac:chgData name="Mao Xiaoyu" userId="585946029c31b2d1" providerId="LiveId" clId="{54772927-F846-4BD6-9219-4A87A5822B05}" dt="2022-12-02T00:05:20.594" v="24518" actId="1076"/>
          <ac:spMkLst>
            <pc:docMk/>
            <pc:sldMk cId="3217119041" sldId="701"/>
            <ac:spMk id="18" creationId="{6A32D0D2-2086-98DC-09DB-87360EECFA51}"/>
          </ac:spMkLst>
        </pc:spChg>
        <pc:spChg chg="add mod">
          <ac:chgData name="Mao Xiaoyu" userId="585946029c31b2d1" providerId="LiveId" clId="{54772927-F846-4BD6-9219-4A87A5822B05}" dt="2022-12-02T00:05:20.594" v="24518" actId="1076"/>
          <ac:spMkLst>
            <pc:docMk/>
            <pc:sldMk cId="3217119041" sldId="701"/>
            <ac:spMk id="19" creationId="{17F0A68A-4CCC-523D-806E-BE8BB821187D}"/>
          </ac:spMkLst>
        </pc:spChg>
        <pc:spChg chg="add mod">
          <ac:chgData name="Mao Xiaoyu" userId="585946029c31b2d1" providerId="LiveId" clId="{54772927-F846-4BD6-9219-4A87A5822B05}" dt="2022-12-02T00:05:20.594" v="24518" actId="1076"/>
          <ac:spMkLst>
            <pc:docMk/>
            <pc:sldMk cId="3217119041" sldId="701"/>
            <ac:spMk id="20" creationId="{F6126331-BA2C-AC51-A5FF-C2C10C956EC5}"/>
          </ac:spMkLst>
        </pc:spChg>
        <pc:spChg chg="add mod">
          <ac:chgData name="Mao Xiaoyu" userId="585946029c31b2d1" providerId="LiveId" clId="{54772927-F846-4BD6-9219-4A87A5822B05}" dt="2022-12-02T00:05:20.594" v="24518" actId="1076"/>
          <ac:spMkLst>
            <pc:docMk/>
            <pc:sldMk cId="3217119041" sldId="701"/>
            <ac:spMk id="21" creationId="{7B83A041-B78B-706F-27F0-7982472CDE46}"/>
          </ac:spMkLst>
        </pc:spChg>
        <pc:spChg chg="add del mod">
          <ac:chgData name="Mao Xiaoyu" userId="585946029c31b2d1" providerId="LiveId" clId="{54772927-F846-4BD6-9219-4A87A5822B05}" dt="2022-11-29T05:22:44.338" v="23257" actId="478"/>
          <ac:spMkLst>
            <pc:docMk/>
            <pc:sldMk cId="3217119041" sldId="701"/>
            <ac:spMk id="22" creationId="{F7435E99-66A4-4003-843D-3A4CEAA759FF}"/>
          </ac:spMkLst>
        </pc:spChg>
        <pc:spChg chg="add mod">
          <ac:chgData name="Mao Xiaoyu" userId="585946029c31b2d1" providerId="LiveId" clId="{54772927-F846-4BD6-9219-4A87A5822B05}" dt="2022-12-02T00:05:20.594" v="24518" actId="1076"/>
          <ac:spMkLst>
            <pc:docMk/>
            <pc:sldMk cId="3217119041" sldId="701"/>
            <ac:spMk id="23" creationId="{6A32055C-3F14-6D59-D26E-4956ACB6A852}"/>
          </ac:spMkLst>
        </pc:spChg>
        <pc:spChg chg="add mod">
          <ac:chgData name="Mao Xiaoyu" userId="585946029c31b2d1" providerId="LiveId" clId="{54772927-F846-4BD6-9219-4A87A5822B05}" dt="2022-12-02T00:05:20.594" v="24518" actId="1076"/>
          <ac:spMkLst>
            <pc:docMk/>
            <pc:sldMk cId="3217119041" sldId="701"/>
            <ac:spMk id="24" creationId="{049ABBB2-1A00-558D-74A0-3B80DC123C34}"/>
          </ac:spMkLst>
        </pc:spChg>
        <pc:spChg chg="add mod">
          <ac:chgData name="Mao Xiaoyu" userId="585946029c31b2d1" providerId="LiveId" clId="{54772927-F846-4BD6-9219-4A87A5822B05}" dt="2022-12-02T00:05:20.594" v="24518" actId="1076"/>
          <ac:spMkLst>
            <pc:docMk/>
            <pc:sldMk cId="3217119041" sldId="701"/>
            <ac:spMk id="25" creationId="{E8E4ECA1-7332-E070-62B0-019AED42A4F3}"/>
          </ac:spMkLst>
        </pc:spChg>
        <pc:spChg chg="add mod">
          <ac:chgData name="Mao Xiaoyu" userId="585946029c31b2d1" providerId="LiveId" clId="{54772927-F846-4BD6-9219-4A87A5822B05}" dt="2022-12-02T00:05:20.594" v="24518" actId="1076"/>
          <ac:spMkLst>
            <pc:docMk/>
            <pc:sldMk cId="3217119041" sldId="701"/>
            <ac:spMk id="26" creationId="{9679F571-A5B8-417A-90F1-9C24963090C3}"/>
          </ac:spMkLst>
        </pc:spChg>
        <pc:spChg chg="add del mod">
          <ac:chgData name="Mao Xiaoyu" userId="585946029c31b2d1" providerId="LiveId" clId="{54772927-F846-4BD6-9219-4A87A5822B05}" dt="2022-11-29T05:22:44.338" v="23257" actId="478"/>
          <ac:spMkLst>
            <pc:docMk/>
            <pc:sldMk cId="3217119041" sldId="701"/>
            <ac:spMk id="27" creationId="{CE1B2226-1D4F-D682-DEF2-075A969716CF}"/>
          </ac:spMkLst>
        </pc:spChg>
        <pc:spChg chg="add del mod">
          <ac:chgData name="Mao Xiaoyu" userId="585946029c31b2d1" providerId="LiveId" clId="{54772927-F846-4BD6-9219-4A87A5822B05}" dt="2022-11-29T05:22:40.844" v="23256" actId="478"/>
          <ac:spMkLst>
            <pc:docMk/>
            <pc:sldMk cId="3217119041" sldId="701"/>
            <ac:spMk id="28" creationId="{B7F8CBE8-FB2E-6572-30EF-C5AF77033770}"/>
          </ac:spMkLst>
        </pc:spChg>
        <pc:spChg chg="add del mod">
          <ac:chgData name="Mao Xiaoyu" userId="585946029c31b2d1" providerId="LiveId" clId="{54772927-F846-4BD6-9219-4A87A5822B05}" dt="2022-11-29T05:22:40.844" v="23256" actId="478"/>
          <ac:spMkLst>
            <pc:docMk/>
            <pc:sldMk cId="3217119041" sldId="701"/>
            <ac:spMk id="29" creationId="{EE04C4FD-8DFA-A220-B936-0D8720394F68}"/>
          </ac:spMkLst>
        </pc:spChg>
        <pc:spChg chg="add del mod">
          <ac:chgData name="Mao Xiaoyu" userId="585946029c31b2d1" providerId="LiveId" clId="{54772927-F846-4BD6-9219-4A87A5822B05}" dt="2022-11-29T05:22:40.844" v="23256" actId="478"/>
          <ac:spMkLst>
            <pc:docMk/>
            <pc:sldMk cId="3217119041" sldId="701"/>
            <ac:spMk id="30" creationId="{8B97ADDE-D186-E6AB-1692-42490A8DDA3B}"/>
          </ac:spMkLst>
        </pc:spChg>
        <pc:spChg chg="add del mod">
          <ac:chgData name="Mao Xiaoyu" userId="585946029c31b2d1" providerId="LiveId" clId="{54772927-F846-4BD6-9219-4A87A5822B05}" dt="2022-11-29T05:22:40.844" v="23256" actId="478"/>
          <ac:spMkLst>
            <pc:docMk/>
            <pc:sldMk cId="3217119041" sldId="701"/>
            <ac:spMk id="31" creationId="{9A12ADE7-F260-62E0-D8F0-07C8E85B7D85}"/>
          </ac:spMkLst>
        </pc:spChg>
        <pc:spChg chg="add del mod">
          <ac:chgData name="Mao Xiaoyu" userId="585946029c31b2d1" providerId="LiveId" clId="{54772927-F846-4BD6-9219-4A87A5822B05}" dt="2022-11-29T05:22:40.844" v="23256" actId="478"/>
          <ac:spMkLst>
            <pc:docMk/>
            <pc:sldMk cId="3217119041" sldId="701"/>
            <ac:spMk id="32" creationId="{99E7B2EF-B177-3D48-6532-560EAF300437}"/>
          </ac:spMkLst>
        </pc:spChg>
        <pc:spChg chg="add mod">
          <ac:chgData name="Mao Xiaoyu" userId="585946029c31b2d1" providerId="LiveId" clId="{54772927-F846-4BD6-9219-4A87A5822B05}" dt="2022-11-29T05:22:50.762" v="23258"/>
          <ac:spMkLst>
            <pc:docMk/>
            <pc:sldMk cId="3217119041" sldId="701"/>
            <ac:spMk id="33" creationId="{D17CEF60-D5E8-12A9-B9B9-458D1787421A}"/>
          </ac:spMkLst>
        </pc:spChg>
        <pc:spChg chg="add del mod">
          <ac:chgData name="Mao Xiaoyu" userId="585946029c31b2d1" providerId="LiveId" clId="{54772927-F846-4BD6-9219-4A87A5822B05}" dt="2022-11-29T05:22:58.314" v="23261" actId="478"/>
          <ac:spMkLst>
            <pc:docMk/>
            <pc:sldMk cId="3217119041" sldId="701"/>
            <ac:spMk id="34" creationId="{BA13DF48-9D6A-39D6-0D2A-28CB2FAF5063}"/>
          </ac:spMkLst>
        </pc:spChg>
        <pc:spChg chg="add mod">
          <ac:chgData name="Mao Xiaoyu" userId="585946029c31b2d1" providerId="LiveId" clId="{54772927-F846-4BD6-9219-4A87A5822B05}" dt="2022-12-02T00:05:20.594" v="24518" actId="1076"/>
          <ac:spMkLst>
            <pc:docMk/>
            <pc:sldMk cId="3217119041" sldId="701"/>
            <ac:spMk id="35" creationId="{F34688CF-2C04-07CD-CF31-F2328F1BAE1E}"/>
          </ac:spMkLst>
        </pc:spChg>
        <pc:spChg chg="add mod">
          <ac:chgData name="Mao Xiaoyu" userId="585946029c31b2d1" providerId="LiveId" clId="{54772927-F846-4BD6-9219-4A87A5822B05}" dt="2022-12-02T00:05:20.594" v="24518" actId="1076"/>
          <ac:spMkLst>
            <pc:docMk/>
            <pc:sldMk cId="3217119041" sldId="701"/>
            <ac:spMk id="36" creationId="{5D67B8CC-2374-0775-8B5E-7ECDD8AB5E68}"/>
          </ac:spMkLst>
        </pc:spChg>
        <pc:spChg chg="add mod">
          <ac:chgData name="Mao Xiaoyu" userId="585946029c31b2d1" providerId="LiveId" clId="{54772927-F846-4BD6-9219-4A87A5822B05}" dt="2022-12-02T00:05:20.594" v="24518" actId="1076"/>
          <ac:spMkLst>
            <pc:docMk/>
            <pc:sldMk cId="3217119041" sldId="701"/>
            <ac:spMk id="37" creationId="{9A2B5B7D-B91F-0793-A26C-60FFEF2B6FFB}"/>
          </ac:spMkLst>
        </pc:spChg>
        <pc:spChg chg="add mod">
          <ac:chgData name="Mao Xiaoyu" userId="585946029c31b2d1" providerId="LiveId" clId="{54772927-F846-4BD6-9219-4A87A5822B05}" dt="2022-12-02T00:05:20.594" v="24518" actId="1076"/>
          <ac:spMkLst>
            <pc:docMk/>
            <pc:sldMk cId="3217119041" sldId="701"/>
            <ac:spMk id="38" creationId="{FC11C0E7-4786-17C5-B6BA-B4B87F9B0900}"/>
          </ac:spMkLst>
        </pc:spChg>
        <pc:spChg chg="add mod">
          <ac:chgData name="Mao Xiaoyu" userId="585946029c31b2d1" providerId="LiveId" clId="{54772927-F846-4BD6-9219-4A87A5822B05}" dt="2022-12-02T00:05:20.594" v="24518" actId="1076"/>
          <ac:spMkLst>
            <pc:docMk/>
            <pc:sldMk cId="3217119041" sldId="701"/>
            <ac:spMk id="39" creationId="{62D599F1-1872-6C06-69A4-173D1334E2E4}"/>
          </ac:spMkLst>
        </pc:spChg>
        <pc:spChg chg="add mod">
          <ac:chgData name="Mao Xiaoyu" userId="585946029c31b2d1" providerId="LiveId" clId="{54772927-F846-4BD6-9219-4A87A5822B05}" dt="2022-12-02T00:05:20.594" v="24518" actId="1076"/>
          <ac:spMkLst>
            <pc:docMk/>
            <pc:sldMk cId="3217119041" sldId="701"/>
            <ac:spMk id="40" creationId="{8E452A42-D1B0-5D3B-2A24-EC6326187E82}"/>
          </ac:spMkLst>
        </pc:spChg>
        <pc:spChg chg="add mod">
          <ac:chgData name="Mao Xiaoyu" userId="585946029c31b2d1" providerId="LiveId" clId="{54772927-F846-4BD6-9219-4A87A5822B05}" dt="2022-12-02T00:05:20.594" v="24518" actId="1076"/>
          <ac:spMkLst>
            <pc:docMk/>
            <pc:sldMk cId="3217119041" sldId="701"/>
            <ac:spMk id="41" creationId="{F626E4E0-457F-B4F0-3706-16A0FD510F52}"/>
          </ac:spMkLst>
        </pc:spChg>
        <pc:spChg chg="add mod">
          <ac:chgData name="Mao Xiaoyu" userId="585946029c31b2d1" providerId="LiveId" clId="{54772927-F846-4BD6-9219-4A87A5822B05}" dt="2022-12-02T00:05:20.594" v="24518" actId="1076"/>
          <ac:spMkLst>
            <pc:docMk/>
            <pc:sldMk cId="3217119041" sldId="701"/>
            <ac:spMk id="42" creationId="{CAD1050A-9487-0437-900A-0C7B7FBCB5AC}"/>
          </ac:spMkLst>
        </pc:spChg>
        <pc:spChg chg="add del mod">
          <ac:chgData name="Mao Xiaoyu" userId="585946029c31b2d1" providerId="LiveId" clId="{54772927-F846-4BD6-9219-4A87A5822B05}" dt="2022-12-02T00:08:53.570" v="24544" actId="478"/>
          <ac:spMkLst>
            <pc:docMk/>
            <pc:sldMk cId="3217119041" sldId="701"/>
            <ac:spMk id="43" creationId="{DC274911-A692-7ADC-A06A-C32FA277F841}"/>
          </ac:spMkLst>
        </pc:spChg>
        <pc:spChg chg="add del mod">
          <ac:chgData name="Mao Xiaoyu" userId="585946029c31b2d1" providerId="LiveId" clId="{54772927-F846-4BD6-9219-4A87A5822B05}" dt="2022-11-29T05:24:56.111" v="23296" actId="478"/>
          <ac:spMkLst>
            <pc:docMk/>
            <pc:sldMk cId="3217119041" sldId="701"/>
            <ac:spMk id="44" creationId="{84BA9ECC-403B-1233-D327-539D5F380C4C}"/>
          </ac:spMkLst>
        </pc:spChg>
        <pc:spChg chg="add mod">
          <ac:chgData name="Mao Xiaoyu" userId="585946029c31b2d1" providerId="LiveId" clId="{54772927-F846-4BD6-9219-4A87A5822B05}" dt="2022-12-02T00:05:20.594" v="24518" actId="1076"/>
          <ac:spMkLst>
            <pc:docMk/>
            <pc:sldMk cId="3217119041" sldId="701"/>
            <ac:spMk id="45" creationId="{838968B7-4E13-8CD0-FD2B-D3AFC50AA394}"/>
          </ac:spMkLst>
        </pc:spChg>
        <pc:spChg chg="add mod">
          <ac:chgData name="Mao Xiaoyu" userId="585946029c31b2d1" providerId="LiveId" clId="{54772927-F846-4BD6-9219-4A87A5822B05}" dt="2022-12-02T00:05:20.594" v="24518" actId="1076"/>
          <ac:spMkLst>
            <pc:docMk/>
            <pc:sldMk cId="3217119041" sldId="701"/>
            <ac:spMk id="46" creationId="{94AA5331-0060-6EAE-B418-733D68627A29}"/>
          </ac:spMkLst>
        </pc:spChg>
        <pc:spChg chg="add mod">
          <ac:chgData name="Mao Xiaoyu" userId="585946029c31b2d1" providerId="LiveId" clId="{54772927-F846-4BD6-9219-4A87A5822B05}" dt="2022-12-02T00:05:20.594" v="24518" actId="1076"/>
          <ac:spMkLst>
            <pc:docMk/>
            <pc:sldMk cId="3217119041" sldId="701"/>
            <ac:spMk id="47" creationId="{42DF2298-B4A0-E169-C038-AB8FDA174404}"/>
          </ac:spMkLst>
        </pc:spChg>
        <pc:spChg chg="add mod">
          <ac:chgData name="Mao Xiaoyu" userId="585946029c31b2d1" providerId="LiveId" clId="{54772927-F846-4BD6-9219-4A87A5822B05}" dt="2022-12-02T00:05:20.594" v="24518" actId="1076"/>
          <ac:spMkLst>
            <pc:docMk/>
            <pc:sldMk cId="3217119041" sldId="701"/>
            <ac:spMk id="48" creationId="{BE4FB104-2A4E-9ADF-CD03-C2CB58993D01}"/>
          </ac:spMkLst>
        </pc:spChg>
        <pc:spChg chg="add mod">
          <ac:chgData name="Mao Xiaoyu" userId="585946029c31b2d1" providerId="LiveId" clId="{54772927-F846-4BD6-9219-4A87A5822B05}" dt="2022-12-02T00:05:20.594" v="24518" actId="1076"/>
          <ac:spMkLst>
            <pc:docMk/>
            <pc:sldMk cId="3217119041" sldId="701"/>
            <ac:spMk id="49" creationId="{BF13B7CA-9602-851A-4F27-E5ECBA185072}"/>
          </ac:spMkLst>
        </pc:spChg>
        <pc:spChg chg="add mod">
          <ac:chgData name="Mao Xiaoyu" userId="585946029c31b2d1" providerId="LiveId" clId="{54772927-F846-4BD6-9219-4A87A5822B05}" dt="2022-12-02T00:05:20.594" v="24518" actId="1076"/>
          <ac:spMkLst>
            <pc:docMk/>
            <pc:sldMk cId="3217119041" sldId="701"/>
            <ac:spMk id="50" creationId="{C77EC149-D56B-5C81-2268-43980C02172D}"/>
          </ac:spMkLst>
        </pc:spChg>
        <pc:spChg chg="add mod">
          <ac:chgData name="Mao Xiaoyu" userId="585946029c31b2d1" providerId="LiveId" clId="{54772927-F846-4BD6-9219-4A87A5822B05}" dt="2022-12-02T00:05:20.594" v="24518" actId="1076"/>
          <ac:spMkLst>
            <pc:docMk/>
            <pc:sldMk cId="3217119041" sldId="701"/>
            <ac:spMk id="51" creationId="{6F127D96-1865-77C8-E2CA-C3DCF59CD978}"/>
          </ac:spMkLst>
        </pc:spChg>
        <pc:spChg chg="add mod">
          <ac:chgData name="Mao Xiaoyu" userId="585946029c31b2d1" providerId="LiveId" clId="{54772927-F846-4BD6-9219-4A87A5822B05}" dt="2022-12-02T00:05:20.594" v="24518" actId="1076"/>
          <ac:spMkLst>
            <pc:docMk/>
            <pc:sldMk cId="3217119041" sldId="701"/>
            <ac:spMk id="52" creationId="{D9CDE40C-C91B-DDEC-6A9A-50CF229DB72D}"/>
          </ac:spMkLst>
        </pc:spChg>
        <pc:spChg chg="add mod">
          <ac:chgData name="Mao Xiaoyu" userId="585946029c31b2d1" providerId="LiveId" clId="{54772927-F846-4BD6-9219-4A87A5822B05}" dt="2022-12-02T00:05:20.594" v="24518" actId="1076"/>
          <ac:spMkLst>
            <pc:docMk/>
            <pc:sldMk cId="3217119041" sldId="701"/>
            <ac:spMk id="53" creationId="{201A8E68-E132-725D-FB49-AD32E408D64D}"/>
          </ac:spMkLst>
        </pc:spChg>
        <pc:spChg chg="add mod">
          <ac:chgData name="Mao Xiaoyu" userId="585946029c31b2d1" providerId="LiveId" clId="{54772927-F846-4BD6-9219-4A87A5822B05}" dt="2022-12-02T00:05:20.594" v="24518" actId="1076"/>
          <ac:spMkLst>
            <pc:docMk/>
            <pc:sldMk cId="3217119041" sldId="701"/>
            <ac:spMk id="54" creationId="{0556FC24-5A77-DB64-7617-C290674DEE64}"/>
          </ac:spMkLst>
        </pc:spChg>
        <pc:spChg chg="add mod">
          <ac:chgData name="Mao Xiaoyu" userId="585946029c31b2d1" providerId="LiveId" clId="{54772927-F846-4BD6-9219-4A87A5822B05}" dt="2022-12-02T00:05:20.594" v="24518" actId="1076"/>
          <ac:spMkLst>
            <pc:docMk/>
            <pc:sldMk cId="3217119041" sldId="701"/>
            <ac:spMk id="55" creationId="{5C8FB942-0448-C153-95D5-678347871558}"/>
          </ac:spMkLst>
        </pc:spChg>
        <pc:spChg chg="add mod">
          <ac:chgData name="Mao Xiaoyu" userId="585946029c31b2d1" providerId="LiveId" clId="{54772927-F846-4BD6-9219-4A87A5822B05}" dt="2022-12-02T00:05:20.594" v="24518" actId="1076"/>
          <ac:spMkLst>
            <pc:docMk/>
            <pc:sldMk cId="3217119041" sldId="701"/>
            <ac:spMk id="56" creationId="{E8D1CDFB-B97D-963C-3FDA-5FF881C24B2D}"/>
          </ac:spMkLst>
        </pc:spChg>
        <pc:spChg chg="add mod">
          <ac:chgData name="Mao Xiaoyu" userId="585946029c31b2d1" providerId="LiveId" clId="{54772927-F846-4BD6-9219-4A87A5822B05}" dt="2022-12-02T00:10:19.100" v="24585" actId="1076"/>
          <ac:spMkLst>
            <pc:docMk/>
            <pc:sldMk cId="3217119041" sldId="701"/>
            <ac:spMk id="57" creationId="{0CCD68AC-FDF1-CA31-C507-AA85E63B96A7}"/>
          </ac:spMkLst>
        </pc:spChg>
        <pc:spChg chg="add mod">
          <ac:chgData name="Mao Xiaoyu" userId="585946029c31b2d1" providerId="LiveId" clId="{54772927-F846-4BD6-9219-4A87A5822B05}" dt="2022-12-02T00:10:19.100" v="24585" actId="1076"/>
          <ac:spMkLst>
            <pc:docMk/>
            <pc:sldMk cId="3217119041" sldId="701"/>
            <ac:spMk id="58" creationId="{0CDF558C-79E6-6A97-3B6F-A0691768D694}"/>
          </ac:spMkLst>
        </pc:spChg>
        <pc:spChg chg="add mod">
          <ac:chgData name="Mao Xiaoyu" userId="585946029c31b2d1" providerId="LiveId" clId="{54772927-F846-4BD6-9219-4A87A5822B05}" dt="2022-12-02T00:10:19.100" v="24585" actId="1076"/>
          <ac:spMkLst>
            <pc:docMk/>
            <pc:sldMk cId="3217119041" sldId="701"/>
            <ac:spMk id="59" creationId="{8ADB6A90-7832-30CD-DD17-8D73AC03C481}"/>
          </ac:spMkLst>
        </pc:spChg>
        <pc:spChg chg="add mod">
          <ac:chgData name="Mao Xiaoyu" userId="585946029c31b2d1" providerId="LiveId" clId="{54772927-F846-4BD6-9219-4A87A5822B05}" dt="2022-12-02T00:10:19.100" v="24585" actId="1076"/>
          <ac:spMkLst>
            <pc:docMk/>
            <pc:sldMk cId="3217119041" sldId="701"/>
            <ac:spMk id="60" creationId="{9B745FCE-5538-049C-9A1F-2A11489BF1F1}"/>
          </ac:spMkLst>
        </pc:spChg>
        <pc:spChg chg="add mod">
          <ac:chgData name="Mao Xiaoyu" userId="585946029c31b2d1" providerId="LiveId" clId="{54772927-F846-4BD6-9219-4A87A5822B05}" dt="2022-12-02T00:10:19.100" v="24585" actId="1076"/>
          <ac:spMkLst>
            <pc:docMk/>
            <pc:sldMk cId="3217119041" sldId="701"/>
            <ac:spMk id="61" creationId="{EAA392EC-9922-405D-02CB-58CC56B45E59}"/>
          </ac:spMkLst>
        </pc:spChg>
        <pc:spChg chg="add mod">
          <ac:chgData name="Mao Xiaoyu" userId="585946029c31b2d1" providerId="LiveId" clId="{54772927-F846-4BD6-9219-4A87A5822B05}" dt="2022-12-02T00:10:19.100" v="24585" actId="1076"/>
          <ac:spMkLst>
            <pc:docMk/>
            <pc:sldMk cId="3217119041" sldId="701"/>
            <ac:spMk id="62" creationId="{C311C6EB-0E33-6034-C09C-4BD59260D3B7}"/>
          </ac:spMkLst>
        </pc:spChg>
        <pc:spChg chg="add mod">
          <ac:chgData name="Mao Xiaoyu" userId="585946029c31b2d1" providerId="LiveId" clId="{54772927-F846-4BD6-9219-4A87A5822B05}" dt="2022-12-02T00:10:19.100" v="24585" actId="1076"/>
          <ac:spMkLst>
            <pc:docMk/>
            <pc:sldMk cId="3217119041" sldId="701"/>
            <ac:spMk id="63" creationId="{3AE2544E-6E06-5DAC-360E-C7C108A2CE34}"/>
          </ac:spMkLst>
        </pc:spChg>
        <pc:spChg chg="add mod">
          <ac:chgData name="Mao Xiaoyu" userId="585946029c31b2d1" providerId="LiveId" clId="{54772927-F846-4BD6-9219-4A87A5822B05}" dt="2022-12-02T00:10:19.100" v="24585" actId="1076"/>
          <ac:spMkLst>
            <pc:docMk/>
            <pc:sldMk cId="3217119041" sldId="701"/>
            <ac:spMk id="64" creationId="{D2F040ED-0C81-3885-56F6-11AAE9E4CB56}"/>
          </ac:spMkLst>
        </pc:spChg>
        <pc:spChg chg="add del mod">
          <ac:chgData name="Mao Xiaoyu" userId="585946029c31b2d1" providerId="LiveId" clId="{54772927-F846-4BD6-9219-4A87A5822B05}" dt="2022-12-02T00:05:41.318" v="24535" actId="478"/>
          <ac:spMkLst>
            <pc:docMk/>
            <pc:sldMk cId="3217119041" sldId="701"/>
            <ac:spMk id="65" creationId="{E2FFBCC8-31DD-91C9-9DDA-91B42CAA888D}"/>
          </ac:spMkLst>
        </pc:spChg>
        <pc:spChg chg="add del mod">
          <ac:chgData name="Mao Xiaoyu" userId="585946029c31b2d1" providerId="LiveId" clId="{54772927-F846-4BD6-9219-4A87A5822B05}" dt="2022-12-02T00:05:54.528" v="24541" actId="478"/>
          <ac:spMkLst>
            <pc:docMk/>
            <pc:sldMk cId="3217119041" sldId="701"/>
            <ac:spMk id="66" creationId="{7653B407-C086-A672-6DBF-2FAFB2B4AEE8}"/>
          </ac:spMkLst>
        </pc:spChg>
        <pc:spChg chg="add del mod">
          <ac:chgData name="Mao Xiaoyu" userId="585946029c31b2d1" providerId="LiveId" clId="{54772927-F846-4BD6-9219-4A87A5822B05}" dt="2022-12-02T00:05:47.125" v="24538" actId="478"/>
          <ac:spMkLst>
            <pc:docMk/>
            <pc:sldMk cId="3217119041" sldId="701"/>
            <ac:spMk id="67" creationId="{40C17EA4-7A99-1203-D8BB-1B76364A1053}"/>
          </ac:spMkLst>
        </pc:spChg>
        <pc:spChg chg="add del">
          <ac:chgData name="Mao Xiaoyu" userId="585946029c31b2d1" providerId="LiveId" clId="{54772927-F846-4BD6-9219-4A87A5822B05}" dt="2022-11-29T06:34:48.388" v="23709" actId="11529"/>
          <ac:spMkLst>
            <pc:docMk/>
            <pc:sldMk cId="3217119041" sldId="701"/>
            <ac:spMk id="68" creationId="{0BB8C2D1-E2F2-699F-D969-6BB705A5B73C}"/>
          </ac:spMkLst>
        </pc:spChg>
        <pc:spChg chg="add mod">
          <ac:chgData name="Mao Xiaoyu" userId="585946029c31b2d1" providerId="LiveId" clId="{54772927-F846-4BD6-9219-4A87A5822B05}" dt="2022-12-02T00:05:20.594" v="24518" actId="1076"/>
          <ac:spMkLst>
            <pc:docMk/>
            <pc:sldMk cId="3217119041" sldId="701"/>
            <ac:spMk id="69" creationId="{F6BB6309-6F55-BC21-DFFD-C396E12C50E8}"/>
          </ac:spMkLst>
        </pc:spChg>
        <pc:spChg chg="add mod">
          <ac:chgData name="Mao Xiaoyu" userId="585946029c31b2d1" providerId="LiveId" clId="{54772927-F846-4BD6-9219-4A87A5822B05}" dt="2022-12-02T00:10:19.100" v="24585" actId="1076"/>
          <ac:spMkLst>
            <pc:docMk/>
            <pc:sldMk cId="3217119041" sldId="701"/>
            <ac:spMk id="70" creationId="{9BCDDBE2-B422-62B9-2B72-3F5939254F87}"/>
          </ac:spMkLst>
        </pc:spChg>
        <pc:spChg chg="add mod">
          <ac:chgData name="Mao Xiaoyu" userId="585946029c31b2d1" providerId="LiveId" clId="{54772927-F846-4BD6-9219-4A87A5822B05}" dt="2022-12-02T00:10:19.100" v="24585" actId="1076"/>
          <ac:spMkLst>
            <pc:docMk/>
            <pc:sldMk cId="3217119041" sldId="701"/>
            <ac:spMk id="71" creationId="{5AB2A812-CEC0-32E7-423D-40A9654E8370}"/>
          </ac:spMkLst>
        </pc:spChg>
      </pc:sldChg>
      <pc:sldChg chg="add del">
        <pc:chgData name="Mao Xiaoyu" userId="585946029c31b2d1" providerId="LiveId" clId="{54772927-F846-4BD6-9219-4A87A5822B05}" dt="2022-11-30T02:12:55.789" v="23771" actId="47"/>
        <pc:sldMkLst>
          <pc:docMk/>
          <pc:sldMk cId="1918054253" sldId="702"/>
        </pc:sldMkLst>
      </pc:sldChg>
      <pc:sldChg chg="addSp delSp modSp new del mod ord">
        <pc:chgData name="Mao Xiaoyu" userId="585946029c31b2d1" providerId="LiveId" clId="{54772927-F846-4BD6-9219-4A87A5822B05}" dt="2022-12-02T00:11:50.804" v="24661" actId="47"/>
        <pc:sldMkLst>
          <pc:docMk/>
          <pc:sldMk cId="1513015805" sldId="703"/>
        </pc:sldMkLst>
        <pc:spChg chg="add mod">
          <ac:chgData name="Mao Xiaoyu" userId="585946029c31b2d1" providerId="LiveId" clId="{54772927-F846-4BD6-9219-4A87A5822B05}" dt="2022-11-29T06:24:26.597" v="23653" actId="1076"/>
          <ac:spMkLst>
            <pc:docMk/>
            <pc:sldMk cId="1513015805" sldId="703"/>
            <ac:spMk id="3" creationId="{C8289FCF-99F1-768C-B051-ACB8116D45B7}"/>
          </ac:spMkLst>
        </pc:spChg>
        <pc:spChg chg="add del mod">
          <ac:chgData name="Mao Xiaoyu" userId="585946029c31b2d1" providerId="LiveId" clId="{54772927-F846-4BD6-9219-4A87A5822B05}" dt="2022-11-29T06:14:04.015" v="23566" actId="478"/>
          <ac:spMkLst>
            <pc:docMk/>
            <pc:sldMk cId="1513015805" sldId="703"/>
            <ac:spMk id="4" creationId="{F65FCBCB-AA87-FE04-E528-50B8CBE7865D}"/>
          </ac:spMkLst>
        </pc:spChg>
        <pc:spChg chg="add mod">
          <ac:chgData name="Mao Xiaoyu" userId="585946029c31b2d1" providerId="LiveId" clId="{54772927-F846-4BD6-9219-4A87A5822B05}" dt="2022-11-29T06:24:26.597" v="23653" actId="1076"/>
          <ac:spMkLst>
            <pc:docMk/>
            <pc:sldMk cId="1513015805" sldId="703"/>
            <ac:spMk id="5" creationId="{A5C3EB8A-6593-2CF7-B6AD-0183378DCB47}"/>
          </ac:spMkLst>
        </pc:spChg>
        <pc:spChg chg="add mod">
          <ac:chgData name="Mao Xiaoyu" userId="585946029c31b2d1" providerId="LiveId" clId="{54772927-F846-4BD6-9219-4A87A5822B05}" dt="2022-11-29T06:24:26.597" v="23653" actId="1076"/>
          <ac:spMkLst>
            <pc:docMk/>
            <pc:sldMk cId="1513015805" sldId="703"/>
            <ac:spMk id="6" creationId="{743BC1C2-EA3F-24BE-A7B1-5852A8F09FA1}"/>
          </ac:spMkLst>
        </pc:spChg>
        <pc:spChg chg="add mod">
          <ac:chgData name="Mao Xiaoyu" userId="585946029c31b2d1" providerId="LiveId" clId="{54772927-F846-4BD6-9219-4A87A5822B05}" dt="2022-11-29T06:24:26.597" v="23653" actId="1076"/>
          <ac:spMkLst>
            <pc:docMk/>
            <pc:sldMk cId="1513015805" sldId="703"/>
            <ac:spMk id="7" creationId="{E218AA3D-48DF-215C-5AA3-E7F5568BBB99}"/>
          </ac:spMkLst>
        </pc:spChg>
        <pc:spChg chg="add mod">
          <ac:chgData name="Mao Xiaoyu" userId="585946029c31b2d1" providerId="LiveId" clId="{54772927-F846-4BD6-9219-4A87A5822B05}" dt="2022-11-29T06:24:57.208" v="23660" actId="20577"/>
          <ac:spMkLst>
            <pc:docMk/>
            <pc:sldMk cId="1513015805" sldId="703"/>
            <ac:spMk id="8" creationId="{378B4F9D-75A5-9A1C-30F5-6F7772FFCB27}"/>
          </ac:spMkLst>
        </pc:spChg>
        <pc:spChg chg="add mod">
          <ac:chgData name="Mao Xiaoyu" userId="585946029c31b2d1" providerId="LiveId" clId="{54772927-F846-4BD6-9219-4A87A5822B05}" dt="2022-11-29T06:25:43.885" v="23673" actId="1076"/>
          <ac:spMkLst>
            <pc:docMk/>
            <pc:sldMk cId="1513015805" sldId="703"/>
            <ac:spMk id="9" creationId="{2B70DD2B-42A5-91FE-3501-05F0FA26D2C1}"/>
          </ac:spMkLst>
        </pc:spChg>
        <pc:spChg chg="add mod">
          <ac:chgData name="Mao Xiaoyu" userId="585946029c31b2d1" providerId="LiveId" clId="{54772927-F846-4BD6-9219-4A87A5822B05}" dt="2022-11-29T06:26:19.106" v="23688"/>
          <ac:spMkLst>
            <pc:docMk/>
            <pc:sldMk cId="1513015805" sldId="703"/>
            <ac:spMk id="10" creationId="{1EBB38F2-7B80-7674-B11C-34DB72750D33}"/>
          </ac:spMkLst>
        </pc:spChg>
        <pc:spChg chg="add mod">
          <ac:chgData name="Mao Xiaoyu" userId="585946029c31b2d1" providerId="LiveId" clId="{54772927-F846-4BD6-9219-4A87A5822B05}" dt="2022-11-29T06:27:18.784" v="23700" actId="20577"/>
          <ac:spMkLst>
            <pc:docMk/>
            <pc:sldMk cId="1513015805" sldId="703"/>
            <ac:spMk id="11" creationId="{4015FB90-039C-956A-B191-CDC8931E1343}"/>
          </ac:spMkLst>
        </pc:spChg>
      </pc:sldChg>
      <pc:sldChg chg="addSp modSp new add del mod">
        <pc:chgData name="Mao Xiaoyu" userId="585946029c31b2d1" providerId="LiveId" clId="{54772927-F846-4BD6-9219-4A87A5822B05}" dt="2022-12-02T00:22:32.314" v="25586" actId="47"/>
        <pc:sldMkLst>
          <pc:docMk/>
          <pc:sldMk cId="2392748997" sldId="704"/>
        </pc:sldMkLst>
        <pc:spChg chg="add mod">
          <ac:chgData name="Mao Xiaoyu" userId="585946029c31b2d1" providerId="LiveId" clId="{54772927-F846-4BD6-9219-4A87A5822B05}" dt="2022-11-30T02:13:40.094" v="23780" actId="20577"/>
          <ac:spMkLst>
            <pc:docMk/>
            <pc:sldMk cId="2392748997" sldId="704"/>
            <ac:spMk id="4" creationId="{13C1E09C-DB4C-C2E5-3C99-6E605E3D3C37}"/>
          </ac:spMkLst>
        </pc:spChg>
        <pc:spChg chg="add mod">
          <ac:chgData name="Mao Xiaoyu" userId="585946029c31b2d1" providerId="LiveId" clId="{54772927-F846-4BD6-9219-4A87A5822B05}" dt="2022-11-30T02:13:47.786" v="23783" actId="20577"/>
          <ac:spMkLst>
            <pc:docMk/>
            <pc:sldMk cId="2392748997" sldId="704"/>
            <ac:spMk id="5" creationId="{29D1633A-D30B-43FA-AFD8-2FC2CCC6B911}"/>
          </ac:spMkLst>
        </pc:spChg>
      </pc:sldChg>
      <pc:sldChg chg="addSp delSp modSp new mod">
        <pc:chgData name="Mao Xiaoyu" userId="585946029c31b2d1" providerId="LiveId" clId="{54772927-F846-4BD6-9219-4A87A5822B05}" dt="2022-12-02T00:31:28.982" v="25691" actId="20577"/>
        <pc:sldMkLst>
          <pc:docMk/>
          <pc:sldMk cId="1682258568" sldId="705"/>
        </pc:sldMkLst>
        <pc:spChg chg="mod">
          <ac:chgData name="Mao Xiaoyu" userId="585946029c31b2d1" providerId="LiveId" clId="{54772927-F846-4BD6-9219-4A87A5822B05}" dt="2022-12-01T23:46:14.078" v="24159" actId="255"/>
          <ac:spMkLst>
            <pc:docMk/>
            <pc:sldMk cId="1682258568" sldId="705"/>
            <ac:spMk id="2" creationId="{4673A98D-F5AE-74AB-6D50-9AD0EF513D17}"/>
          </ac:spMkLst>
        </pc:spChg>
        <pc:spChg chg="add mod">
          <ac:chgData name="Mao Xiaoyu" userId="585946029c31b2d1" providerId="LiveId" clId="{54772927-F846-4BD6-9219-4A87A5822B05}" dt="2022-12-01T23:42:45.955" v="24018" actId="20577"/>
          <ac:spMkLst>
            <pc:docMk/>
            <pc:sldMk cId="1682258568" sldId="705"/>
            <ac:spMk id="3" creationId="{4CE1EF4A-63A3-7DE3-F1BA-9A16055A5EC4}"/>
          </ac:spMkLst>
        </pc:spChg>
        <pc:spChg chg="add mod">
          <ac:chgData name="Mao Xiaoyu" userId="585946029c31b2d1" providerId="LiveId" clId="{54772927-F846-4BD6-9219-4A87A5822B05}" dt="2022-12-02T00:23:58.865" v="25592" actId="113"/>
          <ac:spMkLst>
            <pc:docMk/>
            <pc:sldMk cId="1682258568" sldId="705"/>
            <ac:spMk id="4" creationId="{33312840-1241-F26E-A261-B76605653883}"/>
          </ac:spMkLst>
        </pc:spChg>
        <pc:spChg chg="add mod">
          <ac:chgData name="Mao Xiaoyu" userId="585946029c31b2d1" providerId="LiveId" clId="{54772927-F846-4BD6-9219-4A87A5822B05}" dt="2022-12-01T23:46:14.078" v="24159" actId="255"/>
          <ac:spMkLst>
            <pc:docMk/>
            <pc:sldMk cId="1682258568" sldId="705"/>
            <ac:spMk id="5" creationId="{E9AF0F75-D6E9-0643-D5A4-24D66F206630}"/>
          </ac:spMkLst>
        </pc:spChg>
        <pc:spChg chg="add mod">
          <ac:chgData name="Mao Xiaoyu" userId="585946029c31b2d1" providerId="LiveId" clId="{54772927-F846-4BD6-9219-4A87A5822B05}" dt="2022-12-01T23:58:15.457" v="24433" actId="20577"/>
          <ac:spMkLst>
            <pc:docMk/>
            <pc:sldMk cId="1682258568" sldId="705"/>
            <ac:spMk id="6" creationId="{F74F3813-F0D9-C48D-3B73-2F0B6362E510}"/>
          </ac:spMkLst>
        </pc:spChg>
        <pc:spChg chg="add mod">
          <ac:chgData name="Mao Xiaoyu" userId="585946029c31b2d1" providerId="LiveId" clId="{54772927-F846-4BD6-9219-4A87A5822B05}" dt="2022-12-01T23:46:14.078" v="24159" actId="255"/>
          <ac:spMkLst>
            <pc:docMk/>
            <pc:sldMk cId="1682258568" sldId="705"/>
            <ac:spMk id="7" creationId="{07FAB9CB-E2FE-BC19-A9C3-4A79BE2A58DC}"/>
          </ac:spMkLst>
        </pc:spChg>
        <pc:spChg chg="add mod">
          <ac:chgData name="Mao Xiaoyu" userId="585946029c31b2d1" providerId="LiveId" clId="{54772927-F846-4BD6-9219-4A87A5822B05}" dt="2022-12-02T00:24:52.792" v="25659" actId="20577"/>
          <ac:spMkLst>
            <pc:docMk/>
            <pc:sldMk cId="1682258568" sldId="705"/>
            <ac:spMk id="8" creationId="{60883FFA-3BCE-5A14-79D3-C4847A927014}"/>
          </ac:spMkLst>
        </pc:spChg>
        <pc:spChg chg="add mod">
          <ac:chgData name="Mao Xiaoyu" userId="585946029c31b2d1" providerId="LiveId" clId="{54772927-F846-4BD6-9219-4A87A5822B05}" dt="2022-12-02T00:31:28.982" v="25691" actId="20577"/>
          <ac:spMkLst>
            <pc:docMk/>
            <pc:sldMk cId="1682258568" sldId="705"/>
            <ac:spMk id="10" creationId="{9095978C-AF00-AE41-21EC-8AE174ECF101}"/>
          </ac:spMkLst>
        </pc:spChg>
        <pc:spChg chg="add del mod">
          <ac:chgData name="Mao Xiaoyu" userId="585946029c31b2d1" providerId="LiveId" clId="{54772927-F846-4BD6-9219-4A87A5822B05}" dt="2022-12-01T23:45:33.678" v="24156"/>
          <ac:spMkLst>
            <pc:docMk/>
            <pc:sldMk cId="1682258568" sldId="705"/>
            <ac:spMk id="11" creationId="{692BDD28-2979-4F30-53BB-DF997833DEE9}"/>
          </ac:spMkLst>
        </pc:spChg>
        <pc:spChg chg="add del mod">
          <ac:chgData name="Mao Xiaoyu" userId="585946029c31b2d1" providerId="LiveId" clId="{54772927-F846-4BD6-9219-4A87A5822B05}" dt="2022-12-01T23:45:33.678" v="24156"/>
          <ac:spMkLst>
            <pc:docMk/>
            <pc:sldMk cId="1682258568" sldId="705"/>
            <ac:spMk id="12" creationId="{B95D8B9C-DAA9-7D23-425C-420EF95A2E43}"/>
          </ac:spMkLst>
        </pc:spChg>
        <pc:spChg chg="add del mod">
          <ac:chgData name="Mao Xiaoyu" userId="585946029c31b2d1" providerId="LiveId" clId="{54772927-F846-4BD6-9219-4A87A5822B05}" dt="2022-12-01T23:45:33.678" v="24156"/>
          <ac:spMkLst>
            <pc:docMk/>
            <pc:sldMk cId="1682258568" sldId="705"/>
            <ac:spMk id="13" creationId="{F379666A-A485-802D-BA79-FA7EC244972D}"/>
          </ac:spMkLst>
        </pc:spChg>
        <pc:spChg chg="add del mod">
          <ac:chgData name="Mao Xiaoyu" userId="585946029c31b2d1" providerId="LiveId" clId="{54772927-F846-4BD6-9219-4A87A5822B05}" dt="2022-12-01T23:45:33.678" v="24156"/>
          <ac:spMkLst>
            <pc:docMk/>
            <pc:sldMk cId="1682258568" sldId="705"/>
            <ac:spMk id="14" creationId="{19FCA51A-9830-E806-F7ED-A0FE20AB3AC2}"/>
          </ac:spMkLst>
        </pc:spChg>
        <pc:spChg chg="add del mod">
          <ac:chgData name="Mao Xiaoyu" userId="585946029c31b2d1" providerId="LiveId" clId="{54772927-F846-4BD6-9219-4A87A5822B05}" dt="2022-12-01T23:45:33.678" v="24156"/>
          <ac:spMkLst>
            <pc:docMk/>
            <pc:sldMk cId="1682258568" sldId="705"/>
            <ac:spMk id="15" creationId="{84C456AF-8A93-7FE7-483D-F773DD45DB4D}"/>
          </ac:spMkLst>
        </pc:spChg>
        <pc:spChg chg="add del mod">
          <ac:chgData name="Mao Xiaoyu" userId="585946029c31b2d1" providerId="LiveId" clId="{54772927-F846-4BD6-9219-4A87A5822B05}" dt="2022-12-01T23:45:33.678" v="24156"/>
          <ac:spMkLst>
            <pc:docMk/>
            <pc:sldMk cId="1682258568" sldId="705"/>
            <ac:spMk id="16" creationId="{A515BAF8-3A85-D4B2-982A-C0D555A63318}"/>
          </ac:spMkLst>
        </pc:spChg>
        <pc:spChg chg="add del mod">
          <ac:chgData name="Mao Xiaoyu" userId="585946029c31b2d1" providerId="LiveId" clId="{54772927-F846-4BD6-9219-4A87A5822B05}" dt="2022-12-01T23:51:12.513" v="24217" actId="478"/>
          <ac:spMkLst>
            <pc:docMk/>
            <pc:sldMk cId="1682258568" sldId="705"/>
            <ac:spMk id="17" creationId="{2E8BD858-87D8-237A-CD7E-CE5FD2A177F7}"/>
          </ac:spMkLst>
        </pc:spChg>
        <pc:spChg chg="add del mod">
          <ac:chgData name="Mao Xiaoyu" userId="585946029c31b2d1" providerId="LiveId" clId="{54772927-F846-4BD6-9219-4A87A5822B05}" dt="2022-12-01T23:51:12.513" v="24217" actId="478"/>
          <ac:spMkLst>
            <pc:docMk/>
            <pc:sldMk cId="1682258568" sldId="705"/>
            <ac:spMk id="18" creationId="{B22DBB9B-CE00-6B3D-36D4-29C8B06681A7}"/>
          </ac:spMkLst>
        </pc:spChg>
        <pc:spChg chg="add del mod">
          <ac:chgData name="Mao Xiaoyu" userId="585946029c31b2d1" providerId="LiveId" clId="{54772927-F846-4BD6-9219-4A87A5822B05}" dt="2022-12-01T23:51:12.513" v="24217" actId="478"/>
          <ac:spMkLst>
            <pc:docMk/>
            <pc:sldMk cId="1682258568" sldId="705"/>
            <ac:spMk id="19" creationId="{56E7BD31-B5F6-230D-979E-DDBF4A78BC9F}"/>
          </ac:spMkLst>
        </pc:spChg>
        <pc:spChg chg="add mod">
          <ac:chgData name="Mao Xiaoyu" userId="585946029c31b2d1" providerId="LiveId" clId="{54772927-F846-4BD6-9219-4A87A5822B05}" dt="2022-12-02T00:25:18.612" v="25681" actId="1076"/>
          <ac:spMkLst>
            <pc:docMk/>
            <pc:sldMk cId="1682258568" sldId="705"/>
            <ac:spMk id="20" creationId="{FE686014-7CA4-423C-BFDC-4DA5FC8C361A}"/>
          </ac:spMkLst>
        </pc:spChg>
        <pc:spChg chg="add mod">
          <ac:chgData name="Mao Xiaoyu" userId="585946029c31b2d1" providerId="LiveId" clId="{54772927-F846-4BD6-9219-4A87A5822B05}" dt="2022-12-01T23:57:21.800" v="24429" actId="1076"/>
          <ac:spMkLst>
            <pc:docMk/>
            <pc:sldMk cId="1682258568" sldId="705"/>
            <ac:spMk id="21" creationId="{6FF59B32-33C3-F08C-6C8B-AD22BF467B6F}"/>
          </ac:spMkLst>
        </pc:spChg>
        <pc:spChg chg="add mod">
          <ac:chgData name="Mao Xiaoyu" userId="585946029c31b2d1" providerId="LiveId" clId="{54772927-F846-4BD6-9219-4A87A5822B05}" dt="2022-12-01T23:50:12.447" v="24210" actId="1076"/>
          <ac:spMkLst>
            <pc:docMk/>
            <pc:sldMk cId="1682258568" sldId="705"/>
            <ac:spMk id="22" creationId="{269BFDC1-3368-1B13-E971-564D2BB5AB47}"/>
          </ac:spMkLst>
        </pc:spChg>
        <pc:spChg chg="add del mod">
          <ac:chgData name="Mao Xiaoyu" userId="585946029c31b2d1" providerId="LiveId" clId="{54772927-F846-4BD6-9219-4A87A5822B05}" dt="2022-12-02T00:01:46.100" v="24495" actId="478"/>
          <ac:spMkLst>
            <pc:docMk/>
            <pc:sldMk cId="1682258568" sldId="705"/>
            <ac:spMk id="23" creationId="{D9D56A1E-D14A-F718-B243-EA895E5B265E}"/>
          </ac:spMkLst>
        </pc:spChg>
        <pc:spChg chg="add mod">
          <ac:chgData name="Mao Xiaoyu" userId="585946029c31b2d1" providerId="LiveId" clId="{54772927-F846-4BD6-9219-4A87A5822B05}" dt="2022-12-02T00:00:42.219" v="24486" actId="5793"/>
          <ac:spMkLst>
            <pc:docMk/>
            <pc:sldMk cId="1682258568" sldId="705"/>
            <ac:spMk id="24" creationId="{71877A7F-C114-5207-C0C1-8D4E132DEA43}"/>
          </ac:spMkLst>
        </pc:spChg>
        <pc:spChg chg="add mod">
          <ac:chgData name="Mao Xiaoyu" userId="585946029c31b2d1" providerId="LiveId" clId="{54772927-F846-4BD6-9219-4A87A5822B05}" dt="2022-12-01T23:57:39.440" v="24430" actId="255"/>
          <ac:spMkLst>
            <pc:docMk/>
            <pc:sldMk cId="1682258568" sldId="705"/>
            <ac:spMk id="26" creationId="{18486C87-AA95-6CFD-8A7D-F007FCFED6F0}"/>
          </ac:spMkLst>
        </pc:spChg>
        <pc:spChg chg="add mod">
          <ac:chgData name="Mao Xiaoyu" userId="585946029c31b2d1" providerId="LiveId" clId="{54772927-F846-4BD6-9219-4A87A5822B05}" dt="2022-12-01T23:56:24.697" v="24410" actId="1076"/>
          <ac:spMkLst>
            <pc:docMk/>
            <pc:sldMk cId="1682258568" sldId="705"/>
            <ac:spMk id="27" creationId="{3776F3E8-5BE9-1A5A-0A0F-371FFE31DF7D}"/>
          </ac:spMkLst>
        </pc:spChg>
        <pc:spChg chg="add mod">
          <ac:chgData name="Mao Xiaoyu" userId="585946029c31b2d1" providerId="LiveId" clId="{54772927-F846-4BD6-9219-4A87A5822B05}" dt="2022-12-01T23:57:39.440" v="24430" actId="255"/>
          <ac:spMkLst>
            <pc:docMk/>
            <pc:sldMk cId="1682258568" sldId="705"/>
            <ac:spMk id="28" creationId="{A0F7B20F-24AA-F978-255C-40F1001501E5}"/>
          </ac:spMkLst>
        </pc:spChg>
        <pc:spChg chg="add mod">
          <ac:chgData name="Mao Xiaoyu" userId="585946029c31b2d1" providerId="LiveId" clId="{54772927-F846-4BD6-9219-4A87A5822B05}" dt="2022-12-02T00:00:44.730" v="24487" actId="5793"/>
          <ac:spMkLst>
            <pc:docMk/>
            <pc:sldMk cId="1682258568" sldId="705"/>
            <ac:spMk id="29" creationId="{7EE58F98-95D7-361D-C7D0-D5BA0120EDFB}"/>
          </ac:spMkLst>
        </pc:spChg>
        <pc:spChg chg="add del mod">
          <ac:chgData name="Mao Xiaoyu" userId="585946029c31b2d1" providerId="LiveId" clId="{54772927-F846-4BD6-9219-4A87A5822B05}" dt="2022-12-02T00:01:35.029" v="24491" actId="478"/>
          <ac:spMkLst>
            <pc:docMk/>
            <pc:sldMk cId="1682258568" sldId="705"/>
            <ac:spMk id="30" creationId="{FB4CEA51-F7DD-6A71-2327-1AC3DABD8661}"/>
          </ac:spMkLst>
        </pc:spChg>
      </pc:sldChg>
      <pc:sldChg chg="new del">
        <pc:chgData name="Mao Xiaoyu" userId="585946029c31b2d1" providerId="LiveId" clId="{54772927-F846-4BD6-9219-4A87A5822B05}" dt="2022-12-01T23:40:33.531" v="23960" actId="47"/>
        <pc:sldMkLst>
          <pc:docMk/>
          <pc:sldMk cId="3018362246" sldId="705"/>
        </pc:sldMkLst>
      </pc:sldChg>
      <pc:sldChg chg="addSp modSp new mod">
        <pc:chgData name="Mao Xiaoyu" userId="585946029c31b2d1" providerId="LiveId" clId="{54772927-F846-4BD6-9219-4A87A5822B05}" dt="2022-12-02T00:21:42.666" v="25551" actId="20577"/>
        <pc:sldMkLst>
          <pc:docMk/>
          <pc:sldMk cId="2865215207" sldId="706"/>
        </pc:sldMkLst>
        <pc:spChg chg="add mod">
          <ac:chgData name="Mao Xiaoyu" userId="585946029c31b2d1" providerId="LiveId" clId="{54772927-F846-4BD6-9219-4A87A5822B05}" dt="2022-12-02T00:16:39.204" v="24882" actId="14100"/>
          <ac:spMkLst>
            <pc:docMk/>
            <pc:sldMk cId="2865215207" sldId="706"/>
            <ac:spMk id="3" creationId="{CA81C830-E591-2FAA-042C-02C4143CEE1B}"/>
          </ac:spMkLst>
        </pc:spChg>
        <pc:spChg chg="add mod">
          <ac:chgData name="Mao Xiaoyu" userId="585946029c31b2d1" providerId="LiveId" clId="{54772927-F846-4BD6-9219-4A87A5822B05}" dt="2022-12-02T00:18:35.389" v="25160" actId="1076"/>
          <ac:spMkLst>
            <pc:docMk/>
            <pc:sldMk cId="2865215207" sldId="706"/>
            <ac:spMk id="4" creationId="{483F1FA8-7D36-40FB-F1E1-993AA26788CC}"/>
          </ac:spMkLst>
        </pc:spChg>
        <pc:spChg chg="add mod">
          <ac:chgData name="Mao Xiaoyu" userId="585946029c31b2d1" providerId="LiveId" clId="{54772927-F846-4BD6-9219-4A87A5822B05}" dt="2022-12-02T00:21:24.488" v="25541" actId="313"/>
          <ac:spMkLst>
            <pc:docMk/>
            <pc:sldMk cId="2865215207" sldId="706"/>
            <ac:spMk id="5" creationId="{FF9558CD-25A4-7417-30B4-BD4B33555CC6}"/>
          </ac:spMkLst>
        </pc:spChg>
        <pc:spChg chg="add mod">
          <ac:chgData name="Mao Xiaoyu" userId="585946029c31b2d1" providerId="LiveId" clId="{54772927-F846-4BD6-9219-4A87A5822B05}" dt="2022-12-02T00:21:42.666" v="25551" actId="20577"/>
          <ac:spMkLst>
            <pc:docMk/>
            <pc:sldMk cId="2865215207" sldId="706"/>
            <ac:spMk id="6" creationId="{53DFB7A0-E5CF-73A2-F79F-2DCBC44E37E9}"/>
          </ac:spMkLst>
        </pc:spChg>
      </pc:sldChg>
    </pc:docChg>
  </pc:docChgLst>
  <pc:docChgLst>
    <pc:chgData name="Mao Xiaoyu" userId="585946029c31b2d1" providerId="LiveId" clId="{1C2B5923-B7DD-4E0E-ADCF-9C2E5DADAC5F}"/>
    <pc:docChg chg="modSld">
      <pc:chgData name="Mao Xiaoyu" userId="585946029c31b2d1" providerId="LiveId" clId="{1C2B5923-B7DD-4E0E-ADCF-9C2E5DADAC5F}" dt="2022-11-23T02:00:06.815" v="0" actId="20577"/>
      <pc:docMkLst>
        <pc:docMk/>
      </pc:docMkLst>
      <pc:sldChg chg="modSp">
        <pc:chgData name="Mao Xiaoyu" userId="585946029c31b2d1" providerId="LiveId" clId="{1C2B5923-B7DD-4E0E-ADCF-9C2E5DADAC5F}" dt="2022-11-23T02:00:06.815" v="0" actId="20577"/>
        <pc:sldMkLst>
          <pc:docMk/>
          <pc:sldMk cId="4083390923" sldId="664"/>
        </pc:sldMkLst>
        <pc:spChg chg="mod">
          <ac:chgData name="Mao Xiaoyu" userId="585946029c31b2d1" providerId="LiveId" clId="{1C2B5923-B7DD-4E0E-ADCF-9C2E5DADAC5F}" dt="2022-11-23T02:00:06.815" v="0" actId="20577"/>
          <ac:spMkLst>
            <pc:docMk/>
            <pc:sldMk cId="4083390923" sldId="664"/>
            <ac:spMk id="20" creationId="{4B70CDDC-7696-FA93-50E3-7151E29FF02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6628A-AE67-4933-A57E-54DD5E384DAF}" type="datetimeFigureOut">
              <a:rPr lang="en-US" smtClean="0"/>
              <a:t>12/5/2022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B2E48-BE36-4A6B-98C8-E4C62DC01D34}" type="slidenum">
              <a:rPr lang="en-US" smtClean="0"/>
              <a:t>‹#›</a:t>
            </a:fld>
            <a:endParaRPr lang="en-US"/>
          </a:p>
        </p:txBody>
      </p:sp>
    </p:spTree>
    <p:extLst>
      <p:ext uri="{BB962C8B-B14F-4D97-AF65-F5344CB8AC3E}">
        <p14:creationId xmlns:p14="http://schemas.microsoft.com/office/powerpoint/2010/main" val="3729544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morning, Prof Carl, James and Jasmin. Today I will give you a update on my proposal titled a unified Eulerian Variational Framework for multiphase FSI. The focus of this talk will be how to unify the description of the solid and fluid in a fully Eulerian frame of reference, and how to handle the interface in a fixed mesh.</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First, let me introduce the context of my research topic. The current research topic is motivated by the intelligent and green marine vessel proposal. We focus on the development of tools which make the marine vessels intelligent and environmentally friendly.  Combining the high-fidelity model-based simulation and data driven techniques, we want to make the design and operation of the next generation marine vessels more interactive, automized, efficient and green. My focus is to reduce the noise of the ship and its harm to the marine mammals. This requires high fidelity simulation of multiphase fluid structure interaction.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Arial"/>
              <a:cs typeface="Arial"/>
              <a:sym typeface="Aria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EA024-1A57-4F3C-9E7B-1D53EAA7E8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3406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35645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385128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339370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1938119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18600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146616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1617903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29568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190381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368582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259990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430A2-D194-4C01-B316-5CD17E29EE8B}" type="slidenum">
              <a:rPr lang="en-US" smtClean="0"/>
              <a:t>‹#›</a:t>
            </a:fld>
            <a:endParaRPr lang="en-US"/>
          </a:p>
        </p:txBody>
      </p:sp>
    </p:spTree>
    <p:extLst>
      <p:ext uri="{BB962C8B-B14F-4D97-AF65-F5344CB8AC3E}">
        <p14:creationId xmlns:p14="http://schemas.microsoft.com/office/powerpoint/2010/main" val="219265175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7.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12.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10" Type="http://schemas.openxmlformats.org/officeDocument/2006/relationships/image" Target="../media/image88.png"/><Relationship Id="rId4" Type="http://schemas.openxmlformats.org/officeDocument/2006/relationships/image" Target="../media/image82.png"/><Relationship Id="rId9" Type="http://schemas.openxmlformats.org/officeDocument/2006/relationships/image" Target="../media/image87.png"/></Relationships>
</file>

<file path=ppt/slides/_rels/slide13.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12" Type="http://schemas.openxmlformats.org/officeDocument/2006/relationships/image" Target="../media/image99.png"/><Relationship Id="rId2" Type="http://schemas.openxmlformats.org/officeDocument/2006/relationships/image" Target="../media/image89.png"/><Relationship Id="rId1" Type="http://schemas.openxmlformats.org/officeDocument/2006/relationships/slideLayout" Target="../slideLayouts/slideLayout7.xml"/><Relationship Id="rId6" Type="http://schemas.openxmlformats.org/officeDocument/2006/relationships/image" Target="../media/image93.png"/><Relationship Id="rId11" Type="http://schemas.openxmlformats.org/officeDocument/2006/relationships/image" Target="../media/image98.png"/><Relationship Id="rId5" Type="http://schemas.openxmlformats.org/officeDocument/2006/relationships/image" Target="../media/image92.png"/><Relationship Id="rId10" Type="http://schemas.openxmlformats.org/officeDocument/2006/relationships/image" Target="../media/image97.png"/><Relationship Id="rId4" Type="http://schemas.openxmlformats.org/officeDocument/2006/relationships/image" Target="../media/image91.png"/><Relationship Id="rId9" Type="http://schemas.openxmlformats.org/officeDocument/2006/relationships/image" Target="../media/image96.png"/></Relationships>
</file>

<file path=ppt/slides/_rels/slide14.xml.rels><?xml version="1.0" encoding="UTF-8" standalone="yes"?>
<Relationships xmlns="http://schemas.openxmlformats.org/package/2006/relationships"><Relationship Id="rId3" Type="http://schemas.openxmlformats.org/officeDocument/2006/relationships/image" Target="../media/image101.png"/><Relationship Id="rId7" Type="http://schemas.openxmlformats.org/officeDocument/2006/relationships/image" Target="../media/image105.png"/><Relationship Id="rId2" Type="http://schemas.openxmlformats.org/officeDocument/2006/relationships/image" Target="../media/image100.png"/><Relationship Id="rId1" Type="http://schemas.openxmlformats.org/officeDocument/2006/relationships/slideLayout" Target="../slideLayouts/slideLayout7.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15.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7.png"/><Relationship Id="rId7" Type="http://schemas.openxmlformats.org/officeDocument/2006/relationships/image" Target="../media/image111.png"/><Relationship Id="rId2" Type="http://schemas.openxmlformats.org/officeDocument/2006/relationships/image" Target="../media/image106.png"/><Relationship Id="rId1" Type="http://schemas.openxmlformats.org/officeDocument/2006/relationships/slideLayout" Target="../slideLayouts/slideLayout7.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16.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3" Type="http://schemas.openxmlformats.org/officeDocument/2006/relationships/image" Target="../media/image114.png"/><Relationship Id="rId7" Type="http://schemas.openxmlformats.org/officeDocument/2006/relationships/image" Target="../media/image118.png"/><Relationship Id="rId12" Type="http://schemas.openxmlformats.org/officeDocument/2006/relationships/image" Target="../media/image123.png"/><Relationship Id="rId2" Type="http://schemas.openxmlformats.org/officeDocument/2006/relationships/image" Target="../media/image113.png"/><Relationship Id="rId1" Type="http://schemas.openxmlformats.org/officeDocument/2006/relationships/slideLayout" Target="../slideLayouts/slideLayout7.x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16.png"/><Relationship Id="rId10" Type="http://schemas.openxmlformats.org/officeDocument/2006/relationships/image" Target="../media/image121.png"/><Relationship Id="rId4" Type="http://schemas.openxmlformats.org/officeDocument/2006/relationships/image" Target="../media/image115.png"/><Relationship Id="rId9" Type="http://schemas.openxmlformats.org/officeDocument/2006/relationships/image" Target="../media/image120.png"/><Relationship Id="rId14" Type="http://schemas.openxmlformats.org/officeDocument/2006/relationships/image" Target="../media/image125.png"/></Relationships>
</file>

<file path=ppt/slides/_rels/slide17.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image" Target="../media/image127.png"/><Relationship Id="rId7" Type="http://schemas.openxmlformats.org/officeDocument/2006/relationships/image" Target="../media/image131.png"/><Relationship Id="rId2" Type="http://schemas.openxmlformats.org/officeDocument/2006/relationships/image" Target="../media/image126.png"/><Relationship Id="rId1" Type="http://schemas.openxmlformats.org/officeDocument/2006/relationships/slideLayout" Target="../slideLayouts/slideLayout7.xml"/><Relationship Id="rId6" Type="http://schemas.openxmlformats.org/officeDocument/2006/relationships/image" Target="../media/image130.png"/><Relationship Id="rId11" Type="http://schemas.openxmlformats.org/officeDocument/2006/relationships/image" Target="../media/image135.png"/><Relationship Id="rId5" Type="http://schemas.openxmlformats.org/officeDocument/2006/relationships/image" Target="../media/image129.png"/><Relationship Id="rId10" Type="http://schemas.openxmlformats.org/officeDocument/2006/relationships/image" Target="../media/image134.png"/><Relationship Id="rId4" Type="http://schemas.openxmlformats.org/officeDocument/2006/relationships/image" Target="../media/image128.png"/><Relationship Id="rId9" Type="http://schemas.openxmlformats.org/officeDocument/2006/relationships/image" Target="../media/image133.png"/></Relationships>
</file>

<file path=ppt/slides/_rels/slide18.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7.png"/><Relationship Id="rId7" Type="http://schemas.openxmlformats.org/officeDocument/2006/relationships/image" Target="../media/image141.png"/><Relationship Id="rId2" Type="http://schemas.openxmlformats.org/officeDocument/2006/relationships/image" Target="../media/image136.png"/><Relationship Id="rId1" Type="http://schemas.openxmlformats.org/officeDocument/2006/relationships/slideLayout" Target="../slideLayouts/slideLayout7.xml"/><Relationship Id="rId6" Type="http://schemas.openxmlformats.org/officeDocument/2006/relationships/image" Target="../media/image140.png"/><Relationship Id="rId11" Type="http://schemas.openxmlformats.org/officeDocument/2006/relationships/image" Target="../media/image145.png"/><Relationship Id="rId5" Type="http://schemas.openxmlformats.org/officeDocument/2006/relationships/image" Target="../media/image139.png"/><Relationship Id="rId10" Type="http://schemas.openxmlformats.org/officeDocument/2006/relationships/image" Target="../media/image144.png"/><Relationship Id="rId4" Type="http://schemas.openxmlformats.org/officeDocument/2006/relationships/image" Target="../media/image138.png"/><Relationship Id="rId9" Type="http://schemas.openxmlformats.org/officeDocument/2006/relationships/image" Target="../media/image143.png"/></Relationships>
</file>

<file path=ppt/slides/_rels/slide19.xml.rels><?xml version="1.0" encoding="UTF-8" standalone="yes"?>
<Relationships xmlns="http://schemas.openxmlformats.org/package/2006/relationships"><Relationship Id="rId3" Type="http://schemas.openxmlformats.org/officeDocument/2006/relationships/image" Target="../media/image147.png"/><Relationship Id="rId7" Type="http://schemas.openxmlformats.org/officeDocument/2006/relationships/image" Target="../media/image151.png"/><Relationship Id="rId2" Type="http://schemas.openxmlformats.org/officeDocument/2006/relationships/image" Target="../media/image146.png"/><Relationship Id="rId1" Type="http://schemas.openxmlformats.org/officeDocument/2006/relationships/slideLayout" Target="../slideLayouts/slideLayout7.xml"/><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48.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158.png"/><Relationship Id="rId3" Type="http://schemas.openxmlformats.org/officeDocument/2006/relationships/image" Target="../media/image153.png"/><Relationship Id="rId7" Type="http://schemas.openxmlformats.org/officeDocument/2006/relationships/image" Target="../media/image157.png"/><Relationship Id="rId2" Type="http://schemas.openxmlformats.org/officeDocument/2006/relationships/image" Target="../media/image152.png"/><Relationship Id="rId1" Type="http://schemas.openxmlformats.org/officeDocument/2006/relationships/slideLayout" Target="../slideLayouts/slideLayout7.xml"/><Relationship Id="rId6" Type="http://schemas.openxmlformats.org/officeDocument/2006/relationships/image" Target="../media/image156.png"/><Relationship Id="rId5" Type="http://schemas.openxmlformats.org/officeDocument/2006/relationships/image" Target="../media/image155.png"/><Relationship Id="rId4" Type="http://schemas.openxmlformats.org/officeDocument/2006/relationships/image" Target="../media/image154.png"/></Relationships>
</file>

<file path=ppt/slides/_rels/slide21.xml.rels><?xml version="1.0" encoding="UTF-8" standalone="yes"?>
<Relationships xmlns="http://schemas.openxmlformats.org/package/2006/relationships"><Relationship Id="rId8" Type="http://schemas.openxmlformats.org/officeDocument/2006/relationships/image" Target="../media/image165.png"/><Relationship Id="rId3" Type="http://schemas.openxmlformats.org/officeDocument/2006/relationships/image" Target="../media/image160.png"/><Relationship Id="rId7" Type="http://schemas.openxmlformats.org/officeDocument/2006/relationships/image" Target="../media/image164.png"/><Relationship Id="rId2" Type="http://schemas.openxmlformats.org/officeDocument/2006/relationships/image" Target="../media/image159.png"/><Relationship Id="rId1" Type="http://schemas.openxmlformats.org/officeDocument/2006/relationships/slideLayout" Target="../slideLayouts/slideLayout7.xml"/><Relationship Id="rId6" Type="http://schemas.openxmlformats.org/officeDocument/2006/relationships/image" Target="../media/image163.png"/><Relationship Id="rId5" Type="http://schemas.openxmlformats.org/officeDocument/2006/relationships/image" Target="../media/image162.png"/><Relationship Id="rId4" Type="http://schemas.openxmlformats.org/officeDocument/2006/relationships/image" Target="../media/image161.png"/></Relationships>
</file>

<file path=ppt/slides/_rels/slide22.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7.xml"/><Relationship Id="rId6" Type="http://schemas.openxmlformats.org/officeDocument/2006/relationships/image" Target="../media/image170.png"/><Relationship Id="rId5" Type="http://schemas.openxmlformats.org/officeDocument/2006/relationships/image" Target="../media/image169.png"/><Relationship Id="rId4" Type="http://schemas.openxmlformats.org/officeDocument/2006/relationships/image" Target="../media/image168.png"/></Relationships>
</file>

<file path=ppt/slides/_rels/slide23.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179.png"/><Relationship Id="rId3" Type="http://schemas.openxmlformats.org/officeDocument/2006/relationships/image" Target="../media/image174.png"/><Relationship Id="rId7" Type="http://schemas.openxmlformats.org/officeDocument/2006/relationships/image" Target="../media/image178.png"/><Relationship Id="rId2" Type="http://schemas.openxmlformats.org/officeDocument/2006/relationships/image" Target="../media/image173.png"/><Relationship Id="rId1" Type="http://schemas.openxmlformats.org/officeDocument/2006/relationships/slideLayout" Target="../slideLayouts/slideLayout7.xml"/><Relationship Id="rId6" Type="http://schemas.openxmlformats.org/officeDocument/2006/relationships/image" Target="../media/image177.png"/><Relationship Id="rId11" Type="http://schemas.openxmlformats.org/officeDocument/2006/relationships/image" Target="../media/image182.png"/><Relationship Id="rId5" Type="http://schemas.openxmlformats.org/officeDocument/2006/relationships/image" Target="../media/image176.png"/><Relationship Id="rId10" Type="http://schemas.openxmlformats.org/officeDocument/2006/relationships/image" Target="../media/image181.png"/><Relationship Id="rId4" Type="http://schemas.openxmlformats.org/officeDocument/2006/relationships/image" Target="../media/image175.png"/><Relationship Id="rId9" Type="http://schemas.openxmlformats.org/officeDocument/2006/relationships/image" Target="../media/image180.png"/></Relationships>
</file>

<file path=ppt/slides/_rels/slide25.x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image" Target="../media/image184.png"/><Relationship Id="rId1" Type="http://schemas.openxmlformats.org/officeDocument/2006/relationships/slideLayout" Target="../slideLayouts/slideLayout7.xml"/><Relationship Id="rId4" Type="http://schemas.openxmlformats.org/officeDocument/2006/relationships/image" Target="../media/image18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7.png"/><Relationship Id="rId2" Type="http://schemas.openxmlformats.org/officeDocument/2006/relationships/image" Target="../media/image187.png"/><Relationship Id="rId1" Type="http://schemas.openxmlformats.org/officeDocument/2006/relationships/slideLayout" Target="../slideLayouts/slideLayout7.xml"/><Relationship Id="rId6" Type="http://schemas.openxmlformats.org/officeDocument/2006/relationships/image" Target="../media/image188.png"/><Relationship Id="rId5" Type="http://schemas.openxmlformats.org/officeDocument/2006/relationships/image" Target="../media/image219.png"/><Relationship Id="rId4" Type="http://schemas.openxmlformats.org/officeDocument/2006/relationships/image" Target="../media/image218.png"/></Relationships>
</file>

<file path=ppt/slides/_rels/slide28.xml.rels><?xml version="1.0" encoding="UTF-8" standalone="yes"?>
<Relationships xmlns="http://schemas.openxmlformats.org/package/2006/relationships"><Relationship Id="rId8" Type="http://schemas.openxmlformats.org/officeDocument/2006/relationships/image" Target="../media/image204.png"/><Relationship Id="rId3" Type="http://schemas.openxmlformats.org/officeDocument/2006/relationships/image" Target="../media/image199.png"/><Relationship Id="rId7" Type="http://schemas.openxmlformats.org/officeDocument/2006/relationships/image" Target="../media/image203.png"/><Relationship Id="rId2" Type="http://schemas.openxmlformats.org/officeDocument/2006/relationships/image" Target="../media/image198.png"/><Relationship Id="rId1" Type="http://schemas.openxmlformats.org/officeDocument/2006/relationships/slideLayout" Target="../slideLayouts/slideLayout7.xml"/><Relationship Id="rId6" Type="http://schemas.openxmlformats.org/officeDocument/2006/relationships/image" Target="../media/image202.png"/><Relationship Id="rId5" Type="http://schemas.openxmlformats.org/officeDocument/2006/relationships/image" Target="../media/image201.png"/><Relationship Id="rId10" Type="http://schemas.openxmlformats.org/officeDocument/2006/relationships/image" Target="../media/image206.png"/><Relationship Id="rId4" Type="http://schemas.openxmlformats.org/officeDocument/2006/relationships/image" Target="../media/image200.png"/><Relationship Id="rId9" Type="http://schemas.openxmlformats.org/officeDocument/2006/relationships/image" Target="../media/image205.png"/></Relationships>
</file>

<file path=ppt/slides/_rels/slide29.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image" Target="../media/image18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11.png"/><Relationship Id="rId5" Type="http://schemas.openxmlformats.org/officeDocument/2006/relationships/image" Target="../media/image410.png"/><Relationship Id="rId4" Type="http://schemas.openxmlformats.org/officeDocument/2006/relationships/image" Target="../media/image310.png"/></Relationships>
</file>

<file path=ppt/slides/_rels/slide30.xml.rels><?xml version="1.0" encoding="UTF-8" standalone="yes"?>
<Relationships xmlns="http://schemas.openxmlformats.org/package/2006/relationships"><Relationship Id="rId8" Type="http://schemas.openxmlformats.org/officeDocument/2006/relationships/image" Target="../media/image196.png"/><Relationship Id="rId3" Type="http://schemas.openxmlformats.org/officeDocument/2006/relationships/image" Target="../media/image191.png"/><Relationship Id="rId7" Type="http://schemas.openxmlformats.org/officeDocument/2006/relationships/image" Target="../media/image195.png"/><Relationship Id="rId2" Type="http://schemas.openxmlformats.org/officeDocument/2006/relationships/image" Target="../media/image190.png"/><Relationship Id="rId1" Type="http://schemas.openxmlformats.org/officeDocument/2006/relationships/slideLayout" Target="../slideLayouts/slideLayout7.xml"/><Relationship Id="rId6" Type="http://schemas.openxmlformats.org/officeDocument/2006/relationships/image" Target="../media/image194.png"/><Relationship Id="rId5" Type="http://schemas.openxmlformats.org/officeDocument/2006/relationships/image" Target="../media/image193.png"/><Relationship Id="rId4" Type="http://schemas.openxmlformats.org/officeDocument/2006/relationships/image" Target="../media/image192.png"/></Relationships>
</file>

<file path=ppt/slides/_rels/slide31.xml.rels><?xml version="1.0" encoding="UTF-8" standalone="yes"?>
<Relationships xmlns="http://schemas.openxmlformats.org/package/2006/relationships"><Relationship Id="rId8" Type="http://schemas.openxmlformats.org/officeDocument/2006/relationships/image" Target="../media/image228.png"/><Relationship Id="rId3" Type="http://schemas.openxmlformats.org/officeDocument/2006/relationships/image" Target="../media/image223.png"/><Relationship Id="rId7" Type="http://schemas.openxmlformats.org/officeDocument/2006/relationships/image" Target="../media/image227.png"/><Relationship Id="rId2" Type="http://schemas.openxmlformats.org/officeDocument/2006/relationships/image" Target="../media/image197.png"/><Relationship Id="rId1" Type="http://schemas.openxmlformats.org/officeDocument/2006/relationships/slideLayout" Target="../slideLayouts/slideLayout7.xml"/><Relationship Id="rId6" Type="http://schemas.openxmlformats.org/officeDocument/2006/relationships/image" Target="../media/image226.png"/><Relationship Id="rId5" Type="http://schemas.openxmlformats.org/officeDocument/2006/relationships/image" Target="../media/image225.png"/><Relationship Id="rId10" Type="http://schemas.openxmlformats.org/officeDocument/2006/relationships/image" Target="../media/image230.png"/><Relationship Id="rId4" Type="http://schemas.openxmlformats.org/officeDocument/2006/relationships/image" Target="../media/image224.png"/><Relationship Id="rId9" Type="http://schemas.openxmlformats.org/officeDocument/2006/relationships/image" Target="../media/image229.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10.png"/><Relationship Id="rId7" Type="http://schemas.openxmlformats.org/officeDocument/2006/relationships/image" Target="../media/image12.png"/><Relationship Id="rId2" Type="http://schemas.openxmlformats.org/officeDocument/2006/relationships/image" Target="../media/image710.png"/><Relationship Id="rId1" Type="http://schemas.openxmlformats.org/officeDocument/2006/relationships/slideLayout" Target="../slideLayouts/slideLayout7.xml"/><Relationship Id="rId6" Type="http://schemas.openxmlformats.org/officeDocument/2006/relationships/image" Target="../media/image1110.png"/><Relationship Id="rId5" Type="http://schemas.openxmlformats.org/officeDocument/2006/relationships/image" Target="../media/image1010.png"/><Relationship Id="rId4" Type="http://schemas.openxmlformats.org/officeDocument/2006/relationships/image" Target="../media/image910.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21" Type="http://schemas.openxmlformats.org/officeDocument/2006/relationships/image" Target="../media/image46.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image" Target="../media/image27.png"/><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8.png"/><Relationship Id="rId7" Type="http://schemas.openxmlformats.org/officeDocument/2006/relationships/image" Target="../media/image510.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8.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image" Target="../media/image60.png"/></Relationships>
</file>

<file path=ppt/slides/_rels/slide9.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idx="4294967295"/>
          </p:nvPr>
        </p:nvSpPr>
        <p:spPr>
          <a:xfrm>
            <a:off x="742122" y="780729"/>
            <a:ext cx="7860330" cy="1798637"/>
          </a:xfrm>
          <a:prstGeom prst="rect">
            <a:avLst/>
          </a:prstGeom>
        </p:spPr>
        <p:txBody>
          <a:bodyPr spcFirstLastPara="1" vert="horz" wrap="square" lIns="121900" tIns="121900" rIns="121900" bIns="121900" rtlCol="0" anchor="b" anchorCtr="0">
            <a:noAutofit/>
          </a:bodyPr>
          <a:lstStyle/>
          <a:p>
            <a:pPr algn="ctr"/>
            <a:r>
              <a:rPr lang="en-US" sz="4000" dirty="0">
                <a:solidFill>
                  <a:srgbClr val="CC0000"/>
                </a:solidFill>
              </a:rPr>
              <a:t>SIMPLE method for Navier-Stokes equations with implicit time stepping</a:t>
            </a:r>
            <a:endParaRPr sz="4000" dirty="0">
              <a:solidFill>
                <a:srgbClr val="CC0000"/>
              </a:solidFill>
            </a:endParaRPr>
          </a:p>
        </p:txBody>
      </p:sp>
      <p:cxnSp>
        <p:nvCxnSpPr>
          <p:cNvPr id="55" name="Google Shape;55;p13"/>
          <p:cNvCxnSpPr>
            <a:cxnSpLocks/>
          </p:cNvCxnSpPr>
          <p:nvPr/>
        </p:nvCxnSpPr>
        <p:spPr>
          <a:xfrm>
            <a:off x="742122" y="2759481"/>
            <a:ext cx="7513982" cy="0"/>
          </a:xfrm>
          <a:prstGeom prst="straightConnector1">
            <a:avLst/>
          </a:prstGeom>
          <a:noFill/>
          <a:ln w="9525" cap="flat" cmpd="sng">
            <a:solidFill>
              <a:srgbClr val="CC0000"/>
            </a:solidFill>
            <a:prstDash val="solid"/>
            <a:round/>
            <a:headEnd type="none" w="med" len="med"/>
            <a:tailEnd type="none" w="med" len="med"/>
          </a:ln>
        </p:spPr>
      </p:cxnSp>
      <p:sp>
        <p:nvSpPr>
          <p:cNvPr id="56" name="Google Shape;56;p13"/>
          <p:cNvSpPr txBox="1"/>
          <p:nvPr/>
        </p:nvSpPr>
        <p:spPr>
          <a:xfrm>
            <a:off x="1164400" y="4098520"/>
            <a:ext cx="6815200" cy="982901"/>
          </a:xfrm>
          <a:prstGeom prst="rect">
            <a:avLst/>
          </a:prstGeom>
          <a:noFill/>
          <a:ln>
            <a:noFill/>
          </a:ln>
        </p:spPr>
        <p:txBody>
          <a:bodyPr spcFirstLastPara="1" wrap="square" lIns="121900" tIns="121900" rIns="121900" bIns="121900" anchor="t" anchorCtr="0">
            <a:noAutofit/>
          </a:bodyPr>
          <a:lstStyle/>
          <a:p>
            <a:pPr algn="ctr" defTabSz="1219140">
              <a:buClr>
                <a:srgbClr val="000000"/>
              </a:buClr>
            </a:pPr>
            <a:r>
              <a:rPr lang="en-US" altLang="zh-CN" sz="1867" kern="0" dirty="0">
                <a:solidFill>
                  <a:srgbClr val="000000"/>
                </a:solidFill>
                <a:latin typeface="Arial"/>
                <a:cs typeface="Arial"/>
                <a:sym typeface="Arial"/>
              </a:rPr>
              <a:t>Xiaoyu Mao</a:t>
            </a:r>
          </a:p>
          <a:p>
            <a:pPr algn="ctr" defTabSz="1219140">
              <a:buClr>
                <a:srgbClr val="000000"/>
              </a:buClr>
            </a:pPr>
            <a:endParaRPr lang="en-US" sz="1867" kern="0" dirty="0">
              <a:solidFill>
                <a:srgbClr val="000000"/>
              </a:solidFill>
              <a:latin typeface="Arial"/>
              <a:cs typeface="Arial"/>
              <a:sym typeface="Arial"/>
            </a:endParaRPr>
          </a:p>
        </p:txBody>
      </p:sp>
      <p:pic>
        <p:nvPicPr>
          <p:cNvPr id="5" name="Picture 4" descr="A close up of a logo&#10;&#10;Description automatically generated">
            <a:extLst>
              <a:ext uri="{FF2B5EF4-FFF2-40B4-BE49-F238E27FC236}">
                <a16:creationId xmlns:a16="http://schemas.microsoft.com/office/drawing/2014/main" id="{E922D8F8-5E5E-408B-A411-59240049E43C}"/>
              </a:ext>
            </a:extLst>
          </p:cNvPr>
          <p:cNvPicPr>
            <a:picLocks noChangeAspect="1"/>
          </p:cNvPicPr>
          <p:nvPr/>
        </p:nvPicPr>
        <p:blipFill rotWithShape="1">
          <a:blip r:embed="rId3">
            <a:extLst>
              <a:ext uri="{28A0092B-C50C-407E-A947-70E740481C1C}">
                <a14:useLocalDpi xmlns:a14="http://schemas.microsoft.com/office/drawing/2010/main" val="0"/>
              </a:ext>
            </a:extLst>
          </a:blip>
          <a:srcRect t="26323" b="20371"/>
          <a:stretch/>
        </p:blipFill>
        <p:spPr>
          <a:xfrm>
            <a:off x="2604475" y="5604487"/>
            <a:ext cx="3935051" cy="809625"/>
          </a:xfrm>
          <a:prstGeom prst="rect">
            <a:avLst/>
          </a:prstGeom>
        </p:spPr>
      </p:pic>
      <p:sp>
        <p:nvSpPr>
          <p:cNvPr id="10" name="TextBox 9">
            <a:extLst>
              <a:ext uri="{FF2B5EF4-FFF2-40B4-BE49-F238E27FC236}">
                <a16:creationId xmlns:a16="http://schemas.microsoft.com/office/drawing/2014/main" id="{F5AEB0B8-FF8E-4FD3-9482-A60D445B7FE9}"/>
              </a:ext>
            </a:extLst>
          </p:cNvPr>
          <p:cNvSpPr txBox="1"/>
          <p:nvPr/>
        </p:nvSpPr>
        <p:spPr>
          <a:xfrm>
            <a:off x="4114802" y="4063190"/>
            <a:ext cx="65" cy="276999"/>
          </a:xfrm>
          <a:prstGeom prst="rect">
            <a:avLst/>
          </a:prstGeom>
          <a:noFill/>
        </p:spPr>
        <p:txBody>
          <a:bodyPr wrap="none" lIns="0" tIns="0" rIns="0" bIns="0" rtlCol="0">
            <a:spAutoFit/>
          </a:bodyPr>
          <a:lstStyle/>
          <a:p>
            <a:endParaRPr lang="en-US" dirty="0"/>
          </a:p>
        </p:txBody>
      </p:sp>
      <p:sp>
        <p:nvSpPr>
          <p:cNvPr id="6" name="TextBox 5">
            <a:extLst>
              <a:ext uri="{FF2B5EF4-FFF2-40B4-BE49-F238E27FC236}">
                <a16:creationId xmlns:a16="http://schemas.microsoft.com/office/drawing/2014/main" id="{66DF9491-D947-9D41-F286-D2D71E8ECB03}"/>
              </a:ext>
            </a:extLst>
          </p:cNvPr>
          <p:cNvSpPr txBox="1"/>
          <p:nvPr/>
        </p:nvSpPr>
        <p:spPr>
          <a:xfrm>
            <a:off x="1523991" y="3059668"/>
            <a:ext cx="6096000" cy="523220"/>
          </a:xfrm>
          <a:prstGeom prst="rect">
            <a:avLst/>
          </a:prstGeom>
          <a:noFill/>
        </p:spPr>
        <p:txBody>
          <a:bodyPr wrap="square">
            <a:spAutoFit/>
          </a:bodyPr>
          <a:lstStyle/>
          <a:p>
            <a:pPr algn="ctr" defTabSz="1219140">
              <a:buClr>
                <a:srgbClr val="000000"/>
              </a:buClr>
            </a:pPr>
            <a:r>
              <a:rPr lang="en-US" altLang="zh-CN" sz="2800" kern="0" dirty="0">
                <a:solidFill>
                  <a:srgbClr val="000000"/>
                </a:solidFill>
                <a:latin typeface="Arial"/>
                <a:cs typeface="Arial"/>
                <a:sym typeface="Arial"/>
              </a:rPr>
              <a:t>Mech587 Project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2984B3-323E-32F3-DBC5-7BC6196402E6}"/>
              </a:ext>
            </a:extLst>
          </p:cNvPr>
          <p:cNvSpPr>
            <a:spLocks noGrp="1"/>
          </p:cNvSpPr>
          <p:nvPr>
            <p:ph type="sldNum" sz="quarter" idx="12"/>
          </p:nvPr>
        </p:nvSpPr>
        <p:spPr/>
        <p:txBody>
          <a:bodyPr/>
          <a:lstStyle/>
          <a:p>
            <a:fld id="{49E430A2-D194-4C01-B316-5CD17E29EE8B}" type="slidenum">
              <a:rPr lang="en-US" smtClean="0"/>
              <a:t>10</a:t>
            </a:fld>
            <a:endParaRPr lang="en-US"/>
          </a:p>
        </p:txBody>
      </p:sp>
      <p:sp>
        <p:nvSpPr>
          <p:cNvPr id="3" name="Google Shape;338;p30">
            <a:extLst>
              <a:ext uri="{FF2B5EF4-FFF2-40B4-BE49-F238E27FC236}">
                <a16:creationId xmlns:a16="http://schemas.microsoft.com/office/drawing/2014/main" id="{0436FED2-8F73-0B4D-FFC9-5E580781C0EA}"/>
              </a:ext>
            </a:extLst>
          </p:cNvPr>
          <p:cNvSpPr txBox="1">
            <a:spLocks/>
          </p:cNvSpPr>
          <p:nvPr/>
        </p:nvSpPr>
        <p:spPr>
          <a:xfrm>
            <a:off x="617808" y="70604"/>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Step 2: Correction </a:t>
            </a:r>
          </a:p>
        </p:txBody>
      </p:sp>
      <p:sp>
        <p:nvSpPr>
          <p:cNvPr id="4" name="TextBox 3">
            <a:extLst>
              <a:ext uri="{FF2B5EF4-FFF2-40B4-BE49-F238E27FC236}">
                <a16:creationId xmlns:a16="http://schemas.microsoft.com/office/drawing/2014/main" id="{46A49572-E6A2-D10C-0191-85CE1C5B4EB5}"/>
              </a:ext>
            </a:extLst>
          </p:cNvPr>
          <p:cNvSpPr txBox="1"/>
          <p:nvPr/>
        </p:nvSpPr>
        <p:spPr>
          <a:xfrm>
            <a:off x="477469" y="2064967"/>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Now let’s focus on equation (7). We have several technique details to discuss.</a:t>
            </a:r>
            <a:endParaRPr lang="en-US" sz="1600" dirty="0"/>
          </a:p>
        </p:txBody>
      </p:sp>
      <p:sp>
        <p:nvSpPr>
          <p:cNvPr id="6" name="TextBox 5">
            <a:extLst>
              <a:ext uri="{FF2B5EF4-FFF2-40B4-BE49-F238E27FC236}">
                <a16:creationId xmlns:a16="http://schemas.microsoft.com/office/drawing/2014/main" id="{309715DF-D348-2630-5AFD-CD8D5EFC870A}"/>
              </a:ext>
            </a:extLst>
          </p:cNvPr>
          <p:cNvSpPr txBox="1"/>
          <p:nvPr/>
        </p:nvSpPr>
        <p:spPr>
          <a:xfrm>
            <a:off x="7538051" y="2825287"/>
            <a:ext cx="713090"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(9)</a:t>
            </a: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9455094-A8CE-2CBC-7BC7-3DC94A42A82A}"/>
                  </a:ext>
                </a:extLst>
              </p:cNvPr>
              <p:cNvSpPr txBox="1"/>
              <p:nvPr/>
            </p:nvSpPr>
            <p:spPr>
              <a:xfrm>
                <a:off x="692517" y="3950937"/>
                <a:ext cx="7833674"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FF0000"/>
                    </a:solidFill>
                  </a:rPr>
                  <a:t>How to get </a:t>
                </a:r>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𝑢</m:t>
                        </m:r>
                      </m:e>
                      <m:sup>
                        <m:r>
                          <a:rPr lang="en-US" b="0" i="1" smtClean="0">
                            <a:solidFill>
                              <a:srgbClr val="FF0000"/>
                            </a:solidFill>
                            <a:latin typeface="Cambria Math" panose="02040503050406030204" pitchFamily="18" charset="0"/>
                          </a:rPr>
                          <m:t>′</m:t>
                        </m:r>
                      </m:sup>
                    </m:sSup>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𝑓</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𝑝</m:t>
                    </m:r>
                    <m:r>
                      <a:rPr lang="en-US" b="0" i="1" smtClean="0">
                        <a:solidFill>
                          <a:srgbClr val="FF0000"/>
                        </a:solidFill>
                        <a:latin typeface="Cambria Math" panose="02040503050406030204" pitchFamily="18" charset="0"/>
                      </a:rPr>
                      <m:t>′)</m:t>
                    </m:r>
                  </m:oMath>
                </a14:m>
                <a:r>
                  <a:rPr lang="en-US" dirty="0">
                    <a:solidFill>
                      <a:srgbClr val="FF0000"/>
                    </a:solidFill>
                  </a:rPr>
                  <a:t> and </a:t>
                </a:r>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𝑣</m:t>
                        </m:r>
                      </m:e>
                      <m:sup>
                        <m:r>
                          <a:rPr lang="en-US" b="0" i="0" smtClean="0">
                            <a:solidFill>
                              <a:srgbClr val="FF0000"/>
                            </a:solidFill>
                            <a:latin typeface="Cambria Math" panose="02040503050406030204" pitchFamily="18" charset="0"/>
                          </a:rPr>
                          <m:t>′</m:t>
                        </m:r>
                      </m:sup>
                    </m:sSup>
                    <m:r>
                      <a:rPr lang="en-US" b="0" i="0"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𝑔</m:t>
                    </m:r>
                    <m:d>
                      <m:dPr>
                        <m:ctrlPr>
                          <a:rPr lang="en-US" b="0" i="1" smtClean="0">
                            <a:solidFill>
                              <a:srgbClr val="FF0000"/>
                            </a:solidFill>
                            <a:latin typeface="Cambria Math" panose="02040503050406030204" pitchFamily="18" charset="0"/>
                          </a:rPr>
                        </m:ctrlPr>
                      </m:dPr>
                      <m:e>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𝑝</m:t>
                            </m:r>
                          </m:e>
                          <m:sup>
                            <m:r>
                              <a:rPr lang="en-US" b="0" i="1" smtClean="0">
                                <a:solidFill>
                                  <a:srgbClr val="FF0000"/>
                                </a:solidFill>
                                <a:latin typeface="Cambria Math" panose="02040503050406030204" pitchFamily="18" charset="0"/>
                              </a:rPr>
                              <m:t>′</m:t>
                            </m:r>
                          </m:sup>
                        </m:sSup>
                      </m:e>
                    </m:d>
                  </m:oMath>
                </a14:m>
                <a:r>
                  <a:rPr lang="en-US" dirty="0">
                    <a:solidFill>
                      <a:srgbClr val="FF0000"/>
                    </a:solidFill>
                  </a:rPr>
                  <a:t>?</a:t>
                </a:r>
              </a:p>
              <a:p>
                <a:pPr marL="285750" indent="-285750">
                  <a:buFont typeface="Courier New" panose="02070309020205020404" pitchFamily="49" charset="0"/>
                  <a:buChar char="o"/>
                </a:pPr>
                <a:r>
                  <a:rPr lang="en-US" dirty="0">
                    <a:solidFill>
                      <a:srgbClr val="FF0000"/>
                    </a:solidFill>
                  </a:rPr>
                  <a:t>With </a:t>
                </a:r>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𝑢</m:t>
                        </m:r>
                      </m:e>
                      <m:sup>
                        <m:r>
                          <a:rPr lang="en-US" b="0" i="1" smtClean="0">
                            <a:solidFill>
                              <a:srgbClr val="FF0000"/>
                            </a:solidFill>
                            <a:latin typeface="Cambria Math" panose="02040503050406030204" pitchFamily="18" charset="0"/>
                          </a:rPr>
                          <m:t>∗</m:t>
                        </m:r>
                      </m:sup>
                    </m:sSup>
                  </m:oMath>
                </a14:m>
                <a:r>
                  <a:rPr lang="en-US" dirty="0">
                    <a:solidFill>
                      <a:srgbClr val="FF0000"/>
                    </a:solidFill>
                  </a:rPr>
                  <a:t> and </a:t>
                </a:r>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𝑣</m:t>
                        </m:r>
                      </m:e>
                      <m:sup>
                        <m:r>
                          <a:rPr lang="en-US" b="0" i="1" smtClean="0">
                            <a:solidFill>
                              <a:srgbClr val="FF0000"/>
                            </a:solidFill>
                            <a:latin typeface="Cambria Math" panose="02040503050406030204" pitchFamily="18" charset="0"/>
                          </a:rPr>
                          <m:t>∗</m:t>
                        </m:r>
                      </m:sup>
                    </m:sSup>
                  </m:oMath>
                </a14:m>
                <a:r>
                  <a:rPr lang="en-US" dirty="0">
                    <a:solidFill>
                      <a:srgbClr val="FF0000"/>
                    </a:solidFill>
                  </a:rPr>
                  <a:t> known at the positions with integer index, how to interpolate for values at half location?</a:t>
                </a:r>
              </a:p>
            </p:txBody>
          </p:sp>
        </mc:Choice>
        <mc:Fallback xmlns="">
          <p:sp>
            <p:nvSpPr>
              <p:cNvPr id="7" name="TextBox 6">
                <a:extLst>
                  <a:ext uri="{FF2B5EF4-FFF2-40B4-BE49-F238E27FC236}">
                    <a16:creationId xmlns:a16="http://schemas.microsoft.com/office/drawing/2014/main" id="{99455094-A8CE-2CBC-7BC7-3DC94A42A82A}"/>
                  </a:ext>
                </a:extLst>
              </p:cNvPr>
              <p:cNvSpPr txBox="1">
                <a:spLocks noRot="1" noChangeAspect="1" noMove="1" noResize="1" noEditPoints="1" noAdjustHandles="1" noChangeArrowheads="1" noChangeShapeType="1" noTextEdit="1"/>
              </p:cNvSpPr>
              <p:nvPr/>
            </p:nvSpPr>
            <p:spPr>
              <a:xfrm>
                <a:off x="692517" y="3950937"/>
                <a:ext cx="7833674" cy="923330"/>
              </a:xfrm>
              <a:prstGeom prst="rect">
                <a:avLst/>
              </a:prstGeom>
              <a:blipFill>
                <a:blip r:embed="rId2"/>
                <a:stretch>
                  <a:fillRect l="-545"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8A06D8F-0B09-1EE1-94A3-90F87C0C15DC}"/>
                  </a:ext>
                </a:extLst>
              </p:cNvPr>
              <p:cNvSpPr txBox="1"/>
              <p:nvPr/>
            </p:nvSpPr>
            <p:spPr>
              <a:xfrm>
                <a:off x="1494501" y="2417520"/>
                <a:ext cx="5840141" cy="13375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+1/2</m:t>
                              </m:r>
                            </m:sub>
                            <m:sup>
                              <m:r>
                                <a:rPr lang="en-US" i="1">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−1/2</m:t>
                              </m:r>
                            </m:sub>
                            <m:sup>
                              <m:r>
                                <a:rPr lang="en-US" i="1">
                                  <a:latin typeface="Cambria Math" panose="02040503050406030204" pitchFamily="18" charset="0"/>
                                  <a:ea typeface="Cambria Math" panose="02040503050406030204" pitchFamily="18" charset="0"/>
                                </a:rPr>
                                <m:t>′</m:t>
                              </m:r>
                            </m:sup>
                          </m:sSubSup>
                        </m:num>
                        <m:den>
                          <m:r>
                            <m:rPr>
                              <m:sty m:val="p"/>
                            </m:rPr>
                            <a:rPr lang="en-US">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+1/2</m:t>
                              </m:r>
                            </m:sub>
                            <m:sup>
                              <m:r>
                                <a:rPr lang="en-US" i="1">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−1/2</m:t>
                              </m:r>
                            </m:sub>
                            <m:sup>
                              <m:r>
                                <a:rPr lang="en-US" i="1">
                                  <a:latin typeface="Cambria Math" panose="02040503050406030204" pitchFamily="18" charset="0"/>
                                  <a:ea typeface="Cambria Math" panose="02040503050406030204" pitchFamily="18" charset="0"/>
                                </a:rPr>
                                <m:t>′</m:t>
                              </m:r>
                            </m:sup>
                          </m:sSubSup>
                        </m:num>
                        <m:den>
                          <m:r>
                            <m:rPr>
                              <m:sty m:val="p"/>
                            </m:rPr>
                            <a:rPr lang="en-US">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𝑦</m:t>
                          </m:r>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+1/2</m:t>
                                  </m:r>
                                </m:sub>
                                <m:sup>
                                  <m:r>
                                    <a:rPr lang="en-US" i="1">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−1/2</m:t>
                                  </m:r>
                                </m:sub>
                                <m:sup>
                                  <m:r>
                                    <a:rPr lang="en-US" i="1">
                                      <a:latin typeface="Cambria Math" panose="02040503050406030204" pitchFamily="18" charset="0"/>
                                      <a:ea typeface="Cambria Math" panose="02040503050406030204" pitchFamily="18" charset="0"/>
                                    </a:rPr>
                                    <m:t>∗</m:t>
                                  </m:r>
                                </m:sup>
                              </m:sSubSup>
                            </m:num>
                            <m:den>
                              <m:r>
                                <m:rPr>
                                  <m:sty m:val="p"/>
                                </m:rPr>
                                <a:rPr lang="en-US">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+1/2</m:t>
                                  </m:r>
                                </m:sub>
                                <m:sup>
                                  <m:r>
                                    <a:rPr lang="en-US" i="1">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−1/2</m:t>
                                  </m:r>
                                </m:sub>
                                <m:sup>
                                  <m:r>
                                    <a:rPr lang="en-US" i="1">
                                      <a:latin typeface="Cambria Math" panose="02040503050406030204" pitchFamily="18" charset="0"/>
                                      <a:ea typeface="Cambria Math" panose="02040503050406030204" pitchFamily="18" charset="0"/>
                                    </a:rPr>
                                    <m:t>∗</m:t>
                                  </m:r>
                                </m:sup>
                              </m:sSubSup>
                            </m:num>
                            <m:den>
                              <m:r>
                                <m:rPr>
                                  <m:sty m:val="p"/>
                                </m:rPr>
                                <a:rPr lang="en-US">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𝑦</m:t>
                              </m:r>
                            </m:den>
                          </m:f>
                        </m:e>
                      </m:d>
                    </m:oMath>
                  </m:oMathPara>
                </a14:m>
                <a:endParaRPr lang="en-US" dirty="0"/>
              </a:p>
            </p:txBody>
          </p:sp>
        </mc:Choice>
        <mc:Fallback xmlns="">
          <p:sp>
            <p:nvSpPr>
              <p:cNvPr id="11" name="TextBox 10">
                <a:extLst>
                  <a:ext uri="{FF2B5EF4-FFF2-40B4-BE49-F238E27FC236}">
                    <a16:creationId xmlns:a16="http://schemas.microsoft.com/office/drawing/2014/main" id="{38A06D8F-0B09-1EE1-94A3-90F87C0C15DC}"/>
                  </a:ext>
                </a:extLst>
              </p:cNvPr>
              <p:cNvSpPr txBox="1">
                <a:spLocks noRot="1" noChangeAspect="1" noMove="1" noResize="1" noEditPoints="1" noAdjustHandles="1" noChangeArrowheads="1" noChangeShapeType="1" noTextEdit="1"/>
              </p:cNvSpPr>
              <p:nvPr/>
            </p:nvSpPr>
            <p:spPr>
              <a:xfrm>
                <a:off x="1494501" y="2417520"/>
                <a:ext cx="5840141" cy="133754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14152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6BD97E-DC06-6149-A06D-B5D441A6F2BC}"/>
              </a:ext>
            </a:extLst>
          </p:cNvPr>
          <p:cNvSpPr>
            <a:spLocks noGrp="1"/>
          </p:cNvSpPr>
          <p:nvPr>
            <p:ph type="sldNum" sz="quarter" idx="12"/>
          </p:nvPr>
        </p:nvSpPr>
        <p:spPr/>
        <p:txBody>
          <a:bodyPr/>
          <a:lstStyle/>
          <a:p>
            <a:fld id="{49E430A2-D194-4C01-B316-5CD17E29EE8B}" type="slidenum">
              <a:rPr lang="en-US" smtClean="0"/>
              <a:t>11</a:t>
            </a:fld>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728257-DE7F-DB5F-C3CD-6831467A12DA}"/>
                  </a:ext>
                </a:extLst>
              </p:cNvPr>
              <p:cNvSpPr txBox="1"/>
              <p:nvPr/>
            </p:nvSpPr>
            <p:spPr>
              <a:xfrm>
                <a:off x="486895" y="804064"/>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For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rPr>
                      <m:t>′)</m:t>
                    </m:r>
                  </m:oMath>
                </a14:m>
                <a:r>
                  <a:rPr lang="en-US" sz="1600" dirty="0"/>
                  <a:t> and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𝑣</m:t>
                        </m:r>
                      </m:e>
                      <m:sup>
                        <m:r>
                          <a:rPr lang="en-US" sz="1600" b="0" i="0" smtClean="0">
                            <a:latin typeface="Cambria Math" panose="02040503050406030204" pitchFamily="18" charset="0"/>
                          </a:rPr>
                          <m:t>′</m:t>
                        </m:r>
                      </m:sup>
                    </m:sSup>
                    <m:r>
                      <a:rPr lang="en-US" sz="1600" b="0" i="0" smtClean="0">
                        <a:latin typeface="Cambria Math" panose="02040503050406030204" pitchFamily="18" charset="0"/>
                      </a:rPr>
                      <m:t>=</m:t>
                    </m:r>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𝑝</m:t>
                            </m:r>
                          </m:e>
                          <m:sup>
                            <m:r>
                              <a:rPr lang="en-US" sz="1600" b="0" i="1" smtClean="0">
                                <a:latin typeface="Cambria Math" panose="02040503050406030204" pitchFamily="18" charset="0"/>
                              </a:rPr>
                              <m:t>′</m:t>
                            </m:r>
                          </m:sup>
                        </m:sSup>
                      </m:e>
                    </m:d>
                  </m:oMath>
                </a14:m>
                <a:r>
                  <a:rPr lang="en-US" sz="1600" dirty="0">
                    <a:latin typeface="Arial" panose="020B0604020202020204" pitchFamily="34" charset="0"/>
                    <a:cs typeface="Arial" panose="020B0604020202020204" pitchFamily="34" charset="0"/>
                  </a:rPr>
                  <a:t>, we need to look into the linear system (5): </a:t>
                </a:r>
                <a:endParaRPr lang="en-US" sz="1600" dirty="0"/>
              </a:p>
            </p:txBody>
          </p:sp>
        </mc:Choice>
        <mc:Fallback xmlns="">
          <p:sp>
            <p:nvSpPr>
              <p:cNvPr id="3" name="TextBox 2">
                <a:extLst>
                  <a:ext uri="{FF2B5EF4-FFF2-40B4-BE49-F238E27FC236}">
                    <a16:creationId xmlns:a16="http://schemas.microsoft.com/office/drawing/2014/main" id="{84728257-DE7F-DB5F-C3CD-6831467A12DA}"/>
                  </a:ext>
                </a:extLst>
              </p:cNvPr>
              <p:cNvSpPr txBox="1">
                <a:spLocks noRot="1" noChangeAspect="1" noMove="1" noResize="1" noEditPoints="1" noAdjustHandles="1" noChangeArrowheads="1" noChangeShapeType="1" noTextEdit="1"/>
              </p:cNvSpPr>
              <p:nvPr/>
            </p:nvSpPr>
            <p:spPr>
              <a:xfrm>
                <a:off x="486895" y="804064"/>
                <a:ext cx="8227832" cy="338554"/>
              </a:xfrm>
              <a:prstGeom prst="rect">
                <a:avLst/>
              </a:prstGeom>
              <a:blipFill>
                <a:blip r:embed="rId2"/>
                <a:stretch>
                  <a:fillRect l="-296" t="-7273"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7873397-9308-E26D-E93A-33C534C7B50F}"/>
                  </a:ext>
                </a:extLst>
              </p:cNvPr>
              <p:cNvSpPr txBox="1"/>
              <p:nvPr/>
            </p:nvSpPr>
            <p:spPr>
              <a:xfrm>
                <a:off x="1065230" y="1159281"/>
                <a:ext cx="3443058" cy="702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m:rPr>
                              <m:sty m:val="p"/>
                            </m:rPr>
                            <a:rPr lang="en-US">
                              <a:latin typeface="Cambria Math" panose="02040503050406030204" pitchFamily="18" charset="0"/>
                            </a:rPr>
                            <m:t>Δ</m:t>
                          </m:r>
                          <m:r>
                            <a:rPr lang="en-US" i="1">
                              <a:latin typeface="Cambria Math" panose="02040503050406030204" pitchFamily="18" charset="0"/>
                            </a:rPr>
                            <m:t>𝑡</m:t>
                          </m:r>
                        </m:den>
                      </m:f>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a:latin typeface="Cambria Math" panose="02040503050406030204" pitchFamily="18" charset="0"/>
                            </a:rPr>
                            <m:t>′</m:t>
                          </m:r>
                        </m:sup>
                      </m:sSubSup>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0.5</m:t>
                          </m:r>
                        </m:num>
                        <m:den>
                          <m:r>
                            <a:rPr lang="en-US" i="1">
                              <a:latin typeface="Cambria Math" panose="02040503050406030204" pitchFamily="18" charset="0"/>
                            </a:rPr>
                            <m:t>𝑅𝑒</m:t>
                          </m:r>
                        </m:den>
                      </m:f>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b="0" i="0" smtClean="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sub>
                            <m:sup>
                              <m:r>
                                <a:rPr lang="en-US" b="0" i="1" smtClean="0">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sub>
                            <m:sup>
                              <m:r>
                                <a:rPr lang="en-US" b="0" i="1" smtClean="0">
                                  <a:solidFill>
                                    <a:schemeClr val="tx1"/>
                                  </a:solidFill>
                                  <a:latin typeface="Cambria Math" panose="02040503050406030204" pitchFamily="18" charset="0"/>
                                </a:rPr>
                                <m:t>′</m:t>
                              </m:r>
                            </m:sup>
                          </m:sSubSup>
                        </m:num>
                        <m:den>
                          <m:r>
                            <m:rPr>
                              <m:sty m:val="p"/>
                            </m:rPr>
                            <a:rPr lang="en-US">
                              <a:solidFill>
                                <a:schemeClr val="tx1"/>
                              </a:solidFill>
                              <a:latin typeface="Cambria Math" panose="02040503050406030204" pitchFamily="18" charset="0"/>
                            </a:rPr>
                            <m:t>Δ</m:t>
                          </m:r>
                          <m:r>
                            <a:rPr lang="en-US" i="1">
                              <a:solidFill>
                                <a:schemeClr val="tx1"/>
                              </a:solidFill>
                              <a:latin typeface="Cambria Math" panose="02040503050406030204" pitchFamily="18" charset="0"/>
                            </a:rPr>
                            <m:t>𝑥</m:t>
                          </m:r>
                        </m:den>
                      </m:f>
                    </m:oMath>
                  </m:oMathPara>
                </a14:m>
                <a:endParaRPr lang="en-US" dirty="0"/>
              </a:p>
            </p:txBody>
          </p:sp>
        </mc:Choice>
        <mc:Fallback xmlns="">
          <p:sp>
            <p:nvSpPr>
              <p:cNvPr id="4" name="TextBox 3">
                <a:extLst>
                  <a:ext uri="{FF2B5EF4-FFF2-40B4-BE49-F238E27FC236}">
                    <a16:creationId xmlns:a16="http://schemas.microsoft.com/office/drawing/2014/main" id="{B7873397-9308-E26D-E93A-33C534C7B50F}"/>
                  </a:ext>
                </a:extLst>
              </p:cNvPr>
              <p:cNvSpPr txBox="1">
                <a:spLocks noRot="1" noChangeAspect="1" noMove="1" noResize="1" noEditPoints="1" noAdjustHandles="1" noChangeArrowheads="1" noChangeShapeType="1" noTextEdit="1"/>
              </p:cNvSpPr>
              <p:nvPr/>
            </p:nvSpPr>
            <p:spPr>
              <a:xfrm>
                <a:off x="1065230" y="1159281"/>
                <a:ext cx="3443058" cy="70262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7198149-075A-FDEC-D56B-4829DEDEC882}"/>
                  </a:ext>
                </a:extLst>
              </p:cNvPr>
              <p:cNvSpPr txBox="1"/>
              <p:nvPr/>
            </p:nvSpPr>
            <p:spPr>
              <a:xfrm>
                <a:off x="4983191" y="1124457"/>
                <a:ext cx="3422219" cy="749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1</m:t>
                          </m:r>
                        </m:num>
                        <m:den>
                          <m:r>
                            <m:rPr>
                              <m:sty m:val="p"/>
                            </m:rPr>
                            <a:rPr lang="en-US">
                              <a:latin typeface="Cambria Math" panose="02040503050406030204" pitchFamily="18" charset="0"/>
                            </a:rPr>
                            <m:t>Δ</m:t>
                          </m:r>
                          <m:r>
                            <a:rPr lang="en-US" i="1">
                              <a:latin typeface="Cambria Math" panose="02040503050406030204" pitchFamily="18" charset="0"/>
                            </a:rPr>
                            <m:t>𝑡</m:t>
                          </m:r>
                        </m:den>
                      </m:f>
                      <m:sSubSup>
                        <m:sSubSupPr>
                          <m:ctrlPr>
                            <a:rPr lang="en-US" i="1">
                              <a:latin typeface="Cambria Math" panose="02040503050406030204" pitchFamily="18" charset="0"/>
                            </a:rPr>
                          </m:ctrlPr>
                        </m:sSubSupPr>
                        <m:e>
                          <m:r>
                            <a:rPr lang="en-US" b="0" i="1" smtClean="0">
                              <a:latin typeface="Cambria Math" panose="02040503050406030204" pitchFamily="18" charset="0"/>
                            </a:rPr>
                            <m:t>𝑣</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a:latin typeface="Cambria Math" panose="02040503050406030204" pitchFamily="18" charset="0"/>
                            </a:rPr>
                            <m:t>′</m:t>
                          </m:r>
                        </m:sup>
                      </m:sSubSup>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0.5</m:t>
                          </m:r>
                        </m:num>
                        <m:den>
                          <m:r>
                            <a:rPr lang="en-US" i="1">
                              <a:latin typeface="Cambria Math" panose="02040503050406030204" pitchFamily="18" charset="0"/>
                            </a:rPr>
                            <m:t>𝑅𝑒</m:t>
                          </m:r>
                        </m:den>
                      </m:f>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𝑣</m:t>
                      </m:r>
                      <m:r>
                        <a:rPr lang="en-US" i="1">
                          <a:latin typeface="Cambria Math" panose="02040503050406030204" pitchFamily="18" charset="0"/>
                        </a:rPr>
                        <m:t>′)</m:t>
                      </m:r>
                      <m:r>
                        <a:rPr lang="en-US">
                          <a:latin typeface="Cambria Math" panose="02040503050406030204" pitchFamily="18" charset="0"/>
                        </a:rPr>
                        <m:t>=</m:t>
                      </m:r>
                      <m:r>
                        <a:rPr lang="en-US" b="0" i="0" smtClean="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b="0" i="1" smtClean="0">
                                  <a:solidFill>
                                    <a:schemeClr val="tx1"/>
                                  </a:solidFill>
                                  <a:latin typeface="Cambria Math" panose="02040503050406030204" pitchFamily="18" charset="0"/>
                                </a:rPr>
                                <m:t>𝑗</m:t>
                              </m:r>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sub>
                            <m:sup>
                              <m:r>
                                <a:rPr lang="en-US" b="0" i="1" smtClean="0">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b="0" i="1" smtClean="0">
                                  <a:solidFill>
                                    <a:schemeClr val="tx1"/>
                                  </a:solidFill>
                                  <a:latin typeface="Cambria Math" panose="02040503050406030204" pitchFamily="18" charset="0"/>
                                </a:rPr>
                                <m:t>𝑗</m:t>
                              </m:r>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sub>
                            <m:sup>
                              <m:r>
                                <a:rPr lang="en-US" b="0" i="1" smtClean="0">
                                  <a:solidFill>
                                    <a:schemeClr val="tx1"/>
                                  </a:solidFill>
                                  <a:latin typeface="Cambria Math" panose="02040503050406030204" pitchFamily="18" charset="0"/>
                                </a:rPr>
                                <m:t>′</m:t>
                              </m:r>
                            </m:sup>
                          </m:sSubSup>
                        </m:num>
                        <m:den>
                          <m:r>
                            <m:rPr>
                              <m:sty m:val="p"/>
                            </m:rPr>
                            <a:rPr lang="en-US">
                              <a:solidFill>
                                <a:schemeClr val="tx1"/>
                              </a:solidFill>
                              <a:latin typeface="Cambria Math" panose="02040503050406030204" pitchFamily="18" charset="0"/>
                            </a:rPr>
                            <m:t>Δ</m:t>
                          </m:r>
                          <m:r>
                            <a:rPr lang="en-US" b="0" i="1" smtClean="0">
                              <a:solidFill>
                                <a:schemeClr val="tx1"/>
                              </a:solidFill>
                              <a:latin typeface="Cambria Math" panose="02040503050406030204" pitchFamily="18" charset="0"/>
                            </a:rPr>
                            <m:t>𝑦</m:t>
                          </m:r>
                        </m:den>
                      </m:f>
                    </m:oMath>
                  </m:oMathPara>
                </a14:m>
                <a:endParaRPr lang="en-US" dirty="0"/>
              </a:p>
            </p:txBody>
          </p:sp>
        </mc:Choice>
        <mc:Fallback xmlns="">
          <p:sp>
            <p:nvSpPr>
              <p:cNvPr id="5" name="TextBox 4">
                <a:extLst>
                  <a:ext uri="{FF2B5EF4-FFF2-40B4-BE49-F238E27FC236}">
                    <a16:creationId xmlns:a16="http://schemas.microsoft.com/office/drawing/2014/main" id="{57198149-075A-FDEC-D56B-4829DEDEC882}"/>
                  </a:ext>
                </a:extLst>
              </p:cNvPr>
              <p:cNvSpPr txBox="1">
                <a:spLocks noRot="1" noChangeAspect="1" noMove="1" noResize="1" noEditPoints="1" noAdjustHandles="1" noChangeArrowheads="1" noChangeShapeType="1" noTextEdit="1"/>
              </p:cNvSpPr>
              <p:nvPr/>
            </p:nvSpPr>
            <p:spPr>
              <a:xfrm>
                <a:off x="4983191" y="1124457"/>
                <a:ext cx="3422219" cy="749949"/>
              </a:xfrm>
              <a:prstGeom prst="rect">
                <a:avLst/>
              </a:prstGeom>
              <a:blipFill>
                <a:blip r:embed="rId4"/>
                <a:stretch>
                  <a:fillRect/>
                </a:stretch>
              </a:blipFill>
            </p:spPr>
            <p:txBody>
              <a:bodyPr/>
              <a:lstStyle/>
              <a:p>
                <a:r>
                  <a:rPr lang="en-US">
                    <a:noFill/>
                  </a:rPr>
                  <a:t> </a:t>
                </a:r>
              </a:p>
            </p:txBody>
          </p:sp>
        </mc:Fallback>
      </mc:AlternateContent>
      <p:sp>
        <p:nvSpPr>
          <p:cNvPr id="6" name="Google Shape;338;p30">
            <a:extLst>
              <a:ext uri="{FF2B5EF4-FFF2-40B4-BE49-F238E27FC236}">
                <a16:creationId xmlns:a16="http://schemas.microsoft.com/office/drawing/2014/main" id="{C840C14E-1A61-3A70-2CC7-A9BD72626089}"/>
              </a:ext>
            </a:extLst>
          </p:cNvPr>
          <p:cNvSpPr txBox="1">
            <a:spLocks/>
          </p:cNvSpPr>
          <p:nvPr/>
        </p:nvSpPr>
        <p:spPr>
          <a:xfrm>
            <a:off x="285868" y="136524"/>
            <a:ext cx="8629887"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Elimination for implicit temporal discretization</a:t>
            </a:r>
          </a:p>
        </p:txBody>
      </p:sp>
      <p:sp>
        <p:nvSpPr>
          <p:cNvPr id="11" name="TextBox 10">
            <a:extLst>
              <a:ext uri="{FF2B5EF4-FFF2-40B4-BE49-F238E27FC236}">
                <a16:creationId xmlns:a16="http://schemas.microsoft.com/office/drawing/2014/main" id="{756678EE-BEC8-50A6-DCD8-C5ACBA4D9F24}"/>
              </a:ext>
            </a:extLst>
          </p:cNvPr>
          <p:cNvSpPr txBox="1"/>
          <p:nvPr/>
        </p:nvSpPr>
        <p:spPr>
          <a:xfrm>
            <a:off x="486895" y="2014859"/>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t>which gives us: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C91D7FB-2324-DB75-80D6-8E8C6A756ABB}"/>
                  </a:ext>
                </a:extLst>
              </p:cNvPr>
              <p:cNvSpPr txBox="1"/>
              <p:nvPr/>
            </p:nvSpPr>
            <p:spPr>
              <a:xfrm>
                <a:off x="392022" y="2289827"/>
                <a:ext cx="8265083" cy="6027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r>
                            <a:rPr lang="en-US" sz="1400" b="0" i="1" smtClean="0">
                              <a:latin typeface="Cambria Math" panose="02040503050406030204" pitchFamily="18" charset="0"/>
                            </a:rPr>
                            <m:t>𝑅𝑒</m:t>
                          </m:r>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2</m:t>
                              </m:r>
                            </m:sup>
                          </m:sSup>
                        </m:den>
                      </m:f>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𝑢</m:t>
                          </m:r>
                        </m:e>
                        <m:sub>
                          <m:r>
                            <a:rPr lang="en-US" sz="1400" b="0" i="1" smtClean="0">
                              <a:latin typeface="Cambria Math" panose="02040503050406030204" pitchFamily="18" charset="0"/>
                            </a:rPr>
                            <m:t>𝑖</m:t>
                          </m:r>
                          <m:r>
                            <a:rPr lang="en-US" sz="1400" b="0" i="1" smtClean="0">
                              <a:latin typeface="Cambria Math" panose="02040503050406030204" pitchFamily="18" charset="0"/>
                            </a:rPr>
                            <m:t>−1</m:t>
                          </m:r>
                        </m:sub>
                        <m:sup>
                          <m:r>
                            <a:rPr lang="en-US" sz="1400" b="0" i="1" smtClean="0">
                              <a:latin typeface="Cambria Math" panose="02040503050406030204" pitchFamily="18" charset="0"/>
                            </a:rPr>
                            <m:t>′</m:t>
                          </m:r>
                        </m:sup>
                      </m:sSubSup>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r>
                            <m:rPr>
                              <m:sty m:val="p"/>
                            </m:rPr>
                            <a:rPr lang="en-US" sz="1400">
                              <a:latin typeface="Cambria Math" panose="02040503050406030204" pitchFamily="18" charset="0"/>
                            </a:rPr>
                            <m:t>Δ</m:t>
                          </m:r>
                          <m:sSup>
                            <m:sSupPr>
                              <m:ctrlPr>
                                <a:rPr lang="en-US" sz="1400" i="1">
                                  <a:latin typeface="Cambria Math" panose="02040503050406030204" pitchFamily="18" charset="0"/>
                                </a:rPr>
                              </m:ctrlPr>
                            </m:sSupPr>
                            <m:e>
                              <m:r>
                                <a:rPr lang="en-US" sz="1400" b="0" i="1" smtClean="0">
                                  <a:latin typeface="Cambria Math" panose="02040503050406030204" pitchFamily="18" charset="0"/>
                                </a:rPr>
                                <m:t>𝑅𝑒𝑦</m:t>
                              </m:r>
                            </m:e>
                            <m:sup>
                              <m:r>
                                <a:rPr lang="en-US" sz="1400" i="1">
                                  <a:latin typeface="Cambria Math" panose="02040503050406030204" pitchFamily="18" charset="0"/>
                                </a:rPr>
                                <m:t>2</m:t>
                              </m:r>
                            </m:sup>
                          </m:sSup>
                        </m:den>
                      </m:f>
                      <m:sSubSup>
                        <m:sSubSupPr>
                          <m:ctrlPr>
                            <a:rPr lang="en-US" sz="1400" i="1">
                              <a:latin typeface="Cambria Math" panose="02040503050406030204" pitchFamily="18" charset="0"/>
                            </a:rPr>
                          </m:ctrlPr>
                        </m:sSubSupPr>
                        <m:e>
                          <m:r>
                            <a:rPr lang="en-US" sz="1400" i="1">
                              <a:latin typeface="Cambria Math" panose="02040503050406030204" pitchFamily="18" charset="0"/>
                            </a:rPr>
                            <m:t>𝑢</m:t>
                          </m:r>
                        </m:e>
                        <m:sub>
                          <m:r>
                            <a:rPr lang="en-US" sz="1400" b="0" i="1" smtClean="0">
                              <a:latin typeface="Cambria Math" panose="02040503050406030204" pitchFamily="18" charset="0"/>
                            </a:rPr>
                            <m:t>𝑗</m:t>
                          </m:r>
                          <m:r>
                            <a:rPr lang="en-US" sz="1400" i="1">
                              <a:latin typeface="Cambria Math" panose="02040503050406030204" pitchFamily="18" charset="0"/>
                            </a:rPr>
                            <m:t>−1</m:t>
                          </m:r>
                        </m:sub>
                        <m:sup>
                          <m:r>
                            <a:rPr lang="en-US" sz="1400" i="1">
                              <a:latin typeface="Cambria Math" panose="02040503050406030204" pitchFamily="18" charset="0"/>
                            </a:rPr>
                            <m:t>′</m:t>
                          </m:r>
                        </m:sup>
                      </m:sSubSup>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𝑡</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𝑅𝑒</m:t>
                              </m:r>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2</m:t>
                                  </m:r>
                                </m:sup>
                              </m:sSup>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𝑅𝑒</m:t>
                              </m:r>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𝑦</m:t>
                                  </m:r>
                                </m:e>
                                <m:sup>
                                  <m:r>
                                    <a:rPr lang="en-US" sz="1400" b="0" i="1" smtClean="0">
                                      <a:latin typeface="Cambria Math" panose="02040503050406030204" pitchFamily="18" charset="0"/>
                                    </a:rPr>
                                    <m:t>2</m:t>
                                  </m:r>
                                </m:sup>
                              </m:sSup>
                            </m:den>
                          </m:f>
                        </m:e>
                      </m:d>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𝑢</m:t>
                          </m:r>
                        </m:e>
                        <m:sub>
                          <m:r>
                            <a:rPr lang="en-US" sz="1400" b="0" i="1" smtClean="0">
                              <a:latin typeface="Cambria Math" panose="02040503050406030204" pitchFamily="18" charset="0"/>
                            </a:rPr>
                            <m:t>𝑖</m:t>
                          </m:r>
                          <m:r>
                            <a:rPr lang="en-US" sz="1400" b="0" i="1" smtClean="0">
                              <a:latin typeface="Cambria Math" panose="02040503050406030204" pitchFamily="18" charset="0"/>
                            </a:rPr>
                            <m:t>,</m:t>
                          </m:r>
                          <m:r>
                            <a:rPr lang="en-US" sz="1400" b="0" i="1" smtClean="0">
                              <a:latin typeface="Cambria Math" panose="02040503050406030204" pitchFamily="18" charset="0"/>
                            </a:rPr>
                            <m:t>𝑗</m:t>
                          </m:r>
                        </m:sub>
                        <m:sup>
                          <m:r>
                            <a:rPr lang="en-US" sz="1400" b="0" i="1" smtClean="0">
                              <a:latin typeface="Cambria Math" panose="02040503050406030204" pitchFamily="18" charset="0"/>
                            </a:rPr>
                            <m:t>′</m:t>
                          </m:r>
                        </m:sup>
                      </m:sSubSup>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r>
                            <a:rPr lang="en-US" sz="1400" b="0" i="1" smtClean="0">
                              <a:latin typeface="Cambria Math" panose="02040503050406030204" pitchFamily="18" charset="0"/>
                            </a:rPr>
                            <m:t>𝑅𝑒</m:t>
                          </m:r>
                          <m:r>
                            <m:rPr>
                              <m:sty m:val="p"/>
                            </m:rPr>
                            <a:rPr lang="en-US" sz="1400">
                              <a:latin typeface="Cambria Math" panose="02040503050406030204" pitchFamily="18" charset="0"/>
                            </a:rPr>
                            <m:t>Δ</m:t>
                          </m:r>
                          <m:sSup>
                            <m:sSupPr>
                              <m:ctrlPr>
                                <a:rPr lang="en-US" sz="1400" i="1">
                                  <a:latin typeface="Cambria Math" panose="02040503050406030204" pitchFamily="18" charset="0"/>
                                </a:rPr>
                              </m:ctrlPr>
                            </m:sSupPr>
                            <m:e>
                              <m:r>
                                <a:rPr lang="en-US" sz="1400" i="1">
                                  <a:latin typeface="Cambria Math" panose="02040503050406030204" pitchFamily="18" charset="0"/>
                                </a:rPr>
                                <m:t>𝑦</m:t>
                              </m:r>
                            </m:e>
                            <m:sup>
                              <m:r>
                                <a:rPr lang="en-US" sz="1400" i="1">
                                  <a:latin typeface="Cambria Math" panose="02040503050406030204" pitchFamily="18" charset="0"/>
                                </a:rPr>
                                <m:t>2</m:t>
                              </m:r>
                            </m:sup>
                          </m:sSup>
                        </m:den>
                      </m:f>
                      <m:sSubSup>
                        <m:sSubSupPr>
                          <m:ctrlPr>
                            <a:rPr lang="en-US" sz="1400" i="1">
                              <a:latin typeface="Cambria Math" panose="02040503050406030204" pitchFamily="18" charset="0"/>
                            </a:rPr>
                          </m:ctrlPr>
                        </m:sSubSupPr>
                        <m:e>
                          <m:r>
                            <a:rPr lang="en-US" sz="1400" i="1">
                              <a:latin typeface="Cambria Math" panose="02040503050406030204" pitchFamily="18" charset="0"/>
                            </a:rPr>
                            <m:t>𝑢</m:t>
                          </m:r>
                        </m:e>
                        <m:sub>
                          <m:r>
                            <a:rPr lang="en-US" sz="1400" i="1">
                              <a:latin typeface="Cambria Math" panose="02040503050406030204" pitchFamily="18" charset="0"/>
                            </a:rPr>
                            <m:t>𝑗</m:t>
                          </m:r>
                          <m:r>
                            <a:rPr lang="en-US" sz="1400" b="0" i="1" smtClean="0">
                              <a:latin typeface="Cambria Math" panose="02040503050406030204" pitchFamily="18" charset="0"/>
                            </a:rPr>
                            <m:t>+</m:t>
                          </m:r>
                          <m:r>
                            <a:rPr lang="en-US" sz="1400" i="1">
                              <a:latin typeface="Cambria Math" panose="02040503050406030204" pitchFamily="18" charset="0"/>
                            </a:rPr>
                            <m:t>1</m:t>
                          </m:r>
                        </m:sub>
                        <m:sup>
                          <m:r>
                            <a:rPr lang="en-US" sz="1400" i="1">
                              <a:latin typeface="Cambria Math" panose="02040503050406030204" pitchFamily="18" charset="0"/>
                            </a:rPr>
                            <m:t>′</m:t>
                          </m:r>
                        </m:sup>
                      </m:sSubSup>
                      <m:r>
                        <a:rPr lang="en-US" sz="1400" i="1">
                          <a:latin typeface="Cambria Math" panose="02040503050406030204" pitchFamily="18" charset="0"/>
                        </a:rPr>
                        <m:t>−</m:t>
                      </m:r>
                      <m:f>
                        <m:fPr>
                          <m:ctrlPr>
                            <a:rPr lang="en-US" sz="1400" i="1" smtClean="0">
                              <a:solidFill>
                                <a:schemeClr val="tx1"/>
                              </a:solidFill>
                              <a:latin typeface="Cambria Math" panose="02040503050406030204" pitchFamily="18" charset="0"/>
                            </a:rPr>
                          </m:ctrlPr>
                        </m:fPr>
                        <m:num>
                          <m:r>
                            <a:rPr lang="en-US" sz="1400" i="1">
                              <a:solidFill>
                                <a:schemeClr val="tx1"/>
                              </a:solidFill>
                              <a:latin typeface="Cambria Math" panose="02040503050406030204" pitchFamily="18" charset="0"/>
                            </a:rPr>
                            <m:t>1</m:t>
                          </m:r>
                        </m:num>
                        <m:den>
                          <m:r>
                            <a:rPr lang="en-US" sz="1400" i="1">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𝑅𝑒</m:t>
                          </m:r>
                          <m:r>
                            <m:rPr>
                              <m:sty m:val="p"/>
                            </m:rPr>
                            <a:rPr lang="en-US" sz="1400">
                              <a:solidFill>
                                <a:schemeClr val="tx1"/>
                              </a:solidFill>
                              <a:latin typeface="Cambria Math" panose="02040503050406030204" pitchFamily="18" charset="0"/>
                            </a:rPr>
                            <m:t>Δ</m:t>
                          </m:r>
                          <m:sSup>
                            <m:sSupPr>
                              <m:ctrlPr>
                                <a:rPr lang="en-US" sz="1400" i="1">
                                  <a:solidFill>
                                    <a:schemeClr val="tx1"/>
                                  </a:solidFill>
                                  <a:latin typeface="Cambria Math" panose="02040503050406030204" pitchFamily="18" charset="0"/>
                                </a:rPr>
                              </m:ctrlPr>
                            </m:sSupPr>
                            <m:e>
                              <m:r>
                                <a:rPr lang="en-US" sz="1400" i="1">
                                  <a:solidFill>
                                    <a:schemeClr val="tx1"/>
                                  </a:solidFill>
                                  <a:latin typeface="Cambria Math" panose="02040503050406030204" pitchFamily="18" charset="0"/>
                                </a:rPr>
                                <m:t>𝑥</m:t>
                              </m:r>
                            </m:e>
                            <m:sup>
                              <m:r>
                                <a:rPr lang="en-US" sz="1400" i="1">
                                  <a:solidFill>
                                    <a:schemeClr val="tx1"/>
                                  </a:solidFill>
                                  <a:latin typeface="Cambria Math" panose="02040503050406030204" pitchFamily="18" charset="0"/>
                                </a:rPr>
                                <m:t>2</m:t>
                              </m:r>
                            </m:sup>
                          </m:sSup>
                        </m:den>
                      </m:f>
                      <m:sSubSup>
                        <m:sSubSupPr>
                          <m:ctrlPr>
                            <a:rPr lang="en-US" sz="1400" i="1">
                              <a:solidFill>
                                <a:schemeClr val="tx1"/>
                              </a:solidFill>
                              <a:latin typeface="Cambria Math" panose="02040503050406030204" pitchFamily="18" charset="0"/>
                            </a:rPr>
                          </m:ctrlPr>
                        </m:sSubSupPr>
                        <m:e>
                          <m:r>
                            <a:rPr lang="en-US" sz="1400" i="1">
                              <a:solidFill>
                                <a:schemeClr val="tx1"/>
                              </a:solidFill>
                              <a:latin typeface="Cambria Math" panose="02040503050406030204" pitchFamily="18" charset="0"/>
                            </a:rPr>
                            <m:t>𝑢</m:t>
                          </m:r>
                        </m:e>
                        <m:sub>
                          <m:r>
                            <a:rPr lang="en-US" sz="1400" i="1">
                              <a:solidFill>
                                <a:schemeClr val="tx1"/>
                              </a:solidFill>
                              <a:latin typeface="Cambria Math" panose="02040503050406030204" pitchFamily="18" charset="0"/>
                            </a:rPr>
                            <m:t>𝑖</m:t>
                          </m:r>
                          <m:r>
                            <a:rPr lang="en-US" sz="1400" i="1">
                              <a:solidFill>
                                <a:schemeClr val="tx1"/>
                              </a:solidFill>
                              <a:latin typeface="Cambria Math" panose="02040503050406030204" pitchFamily="18" charset="0"/>
                            </a:rPr>
                            <m:t>+1</m:t>
                          </m:r>
                        </m:sub>
                        <m:sup>
                          <m:r>
                            <a:rPr lang="en-US" sz="1400" i="1">
                              <a:solidFill>
                                <a:schemeClr val="tx1"/>
                              </a:solidFill>
                              <a:latin typeface="Cambria Math" panose="02040503050406030204" pitchFamily="18" charset="0"/>
                            </a:rPr>
                            <m:t>′</m:t>
                          </m:r>
                        </m:sup>
                      </m:sSubSup>
                      <m:r>
                        <a:rPr lang="en-US" sz="1400" b="0" i="1" smtClean="0">
                          <a:solidFill>
                            <a:schemeClr val="tx1"/>
                          </a:solidFill>
                          <a:latin typeface="Cambria Math" panose="02040503050406030204" pitchFamily="18" charset="0"/>
                        </a:rPr>
                        <m:t>=</m:t>
                      </m:r>
                      <m:r>
                        <a:rPr lang="en-US" sz="1400">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sSubSup>
                            <m:sSubSupPr>
                              <m:ctrlPr>
                                <a:rPr lang="en-US" sz="1400" i="1">
                                  <a:solidFill>
                                    <a:schemeClr val="tx1"/>
                                  </a:solidFill>
                                  <a:latin typeface="Cambria Math" panose="02040503050406030204" pitchFamily="18" charset="0"/>
                                </a:rPr>
                              </m:ctrlPr>
                            </m:sSubSupPr>
                            <m:e>
                              <m:r>
                                <a:rPr lang="en-US" sz="1400" i="1">
                                  <a:solidFill>
                                    <a:schemeClr val="tx1"/>
                                  </a:solidFill>
                                  <a:latin typeface="Cambria Math" panose="02040503050406030204" pitchFamily="18" charset="0"/>
                                </a:rPr>
                                <m:t>𝑝</m:t>
                              </m:r>
                            </m:e>
                            <m:sub>
                              <m:r>
                                <a:rPr lang="en-US" sz="1400" i="1">
                                  <a:solidFill>
                                    <a:schemeClr val="tx1"/>
                                  </a:solidFill>
                                  <a:latin typeface="Cambria Math" panose="02040503050406030204" pitchFamily="18" charset="0"/>
                                </a:rPr>
                                <m:t>𝑖</m:t>
                              </m:r>
                              <m:r>
                                <a:rPr lang="en-US" sz="1400" i="1">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a:rPr lang="en-US" sz="1400" i="1">
                                      <a:solidFill>
                                        <a:schemeClr val="tx1"/>
                                      </a:solidFill>
                                      <a:latin typeface="Cambria Math" panose="02040503050406030204" pitchFamily="18" charset="0"/>
                                    </a:rPr>
                                    <m:t>1</m:t>
                                  </m:r>
                                </m:num>
                                <m:den>
                                  <m:r>
                                    <a:rPr lang="en-US" sz="1400" i="1">
                                      <a:solidFill>
                                        <a:schemeClr val="tx1"/>
                                      </a:solidFill>
                                      <a:latin typeface="Cambria Math" panose="02040503050406030204" pitchFamily="18" charset="0"/>
                                    </a:rPr>
                                    <m:t>2</m:t>
                                  </m:r>
                                </m:den>
                              </m:f>
                            </m:sub>
                            <m:sup>
                              <m:r>
                                <a:rPr lang="en-US" sz="1400" i="1">
                                  <a:solidFill>
                                    <a:schemeClr val="tx1"/>
                                  </a:solidFill>
                                  <a:latin typeface="Cambria Math" panose="02040503050406030204" pitchFamily="18" charset="0"/>
                                </a:rPr>
                                <m:t>′</m:t>
                              </m:r>
                            </m:sup>
                          </m:sSubSup>
                          <m:r>
                            <a:rPr lang="en-US" sz="1400" i="1">
                              <a:solidFill>
                                <a:schemeClr val="tx1"/>
                              </a:solidFill>
                              <a:latin typeface="Cambria Math" panose="02040503050406030204" pitchFamily="18" charset="0"/>
                            </a:rPr>
                            <m:t>−</m:t>
                          </m:r>
                          <m:sSubSup>
                            <m:sSubSupPr>
                              <m:ctrlPr>
                                <a:rPr lang="en-US" sz="1400" i="1">
                                  <a:solidFill>
                                    <a:schemeClr val="tx1"/>
                                  </a:solidFill>
                                  <a:latin typeface="Cambria Math" panose="02040503050406030204" pitchFamily="18" charset="0"/>
                                </a:rPr>
                              </m:ctrlPr>
                            </m:sSubSupPr>
                            <m:e>
                              <m:r>
                                <a:rPr lang="en-US" sz="1400" i="1">
                                  <a:solidFill>
                                    <a:schemeClr val="tx1"/>
                                  </a:solidFill>
                                  <a:latin typeface="Cambria Math" panose="02040503050406030204" pitchFamily="18" charset="0"/>
                                </a:rPr>
                                <m:t>𝑝</m:t>
                              </m:r>
                            </m:e>
                            <m:sub>
                              <m:r>
                                <a:rPr lang="en-US" sz="1400" i="1">
                                  <a:solidFill>
                                    <a:schemeClr val="tx1"/>
                                  </a:solidFill>
                                  <a:latin typeface="Cambria Math" panose="02040503050406030204" pitchFamily="18" charset="0"/>
                                </a:rPr>
                                <m:t>𝑖</m:t>
                              </m:r>
                              <m:r>
                                <a:rPr lang="en-US" sz="1400" i="1">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a:rPr lang="en-US" sz="1400" i="1">
                                      <a:solidFill>
                                        <a:schemeClr val="tx1"/>
                                      </a:solidFill>
                                      <a:latin typeface="Cambria Math" panose="02040503050406030204" pitchFamily="18" charset="0"/>
                                    </a:rPr>
                                    <m:t>1</m:t>
                                  </m:r>
                                </m:num>
                                <m:den>
                                  <m:r>
                                    <a:rPr lang="en-US" sz="1400" i="1">
                                      <a:solidFill>
                                        <a:schemeClr val="tx1"/>
                                      </a:solidFill>
                                      <a:latin typeface="Cambria Math" panose="02040503050406030204" pitchFamily="18" charset="0"/>
                                    </a:rPr>
                                    <m:t>2</m:t>
                                  </m:r>
                                </m:den>
                              </m:f>
                            </m:sub>
                            <m:sup>
                              <m:r>
                                <a:rPr lang="en-US" sz="1400" i="1">
                                  <a:solidFill>
                                    <a:schemeClr val="tx1"/>
                                  </a:solidFill>
                                  <a:latin typeface="Cambria Math" panose="02040503050406030204" pitchFamily="18" charset="0"/>
                                </a:rPr>
                                <m:t>′</m:t>
                              </m:r>
                            </m:sup>
                          </m:sSubSup>
                        </m:num>
                        <m:den>
                          <m:r>
                            <m:rPr>
                              <m:sty m:val="p"/>
                            </m:rPr>
                            <a:rPr lang="en-US" sz="1400">
                              <a:solidFill>
                                <a:schemeClr val="tx1"/>
                              </a:solidFill>
                              <a:latin typeface="Cambria Math" panose="02040503050406030204" pitchFamily="18" charset="0"/>
                            </a:rPr>
                            <m:t>Δ</m:t>
                          </m:r>
                          <m:r>
                            <a:rPr lang="en-US" sz="1400" i="1">
                              <a:solidFill>
                                <a:schemeClr val="tx1"/>
                              </a:solidFill>
                              <a:latin typeface="Cambria Math" panose="02040503050406030204" pitchFamily="18" charset="0"/>
                            </a:rPr>
                            <m:t>𝑥</m:t>
                          </m:r>
                        </m:den>
                      </m:f>
                    </m:oMath>
                  </m:oMathPara>
                </a14:m>
                <a:endParaRPr lang="en-US" sz="1600" dirty="0"/>
              </a:p>
            </p:txBody>
          </p:sp>
        </mc:Choice>
        <mc:Fallback xmlns="">
          <p:sp>
            <p:nvSpPr>
              <p:cNvPr id="12" name="TextBox 11">
                <a:extLst>
                  <a:ext uri="{FF2B5EF4-FFF2-40B4-BE49-F238E27FC236}">
                    <a16:creationId xmlns:a16="http://schemas.microsoft.com/office/drawing/2014/main" id="{2C91D7FB-2324-DB75-80D6-8E8C6A756ABB}"/>
                  </a:ext>
                </a:extLst>
              </p:cNvPr>
              <p:cNvSpPr txBox="1">
                <a:spLocks noRot="1" noChangeAspect="1" noMove="1" noResize="1" noEditPoints="1" noAdjustHandles="1" noChangeArrowheads="1" noChangeShapeType="1" noTextEdit="1"/>
              </p:cNvSpPr>
              <p:nvPr/>
            </p:nvSpPr>
            <p:spPr>
              <a:xfrm>
                <a:off x="392022" y="2289827"/>
                <a:ext cx="8265083" cy="60272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123CFC8-7592-93F9-BDBE-2FC14BD00ECF}"/>
                  </a:ext>
                </a:extLst>
              </p:cNvPr>
              <p:cNvSpPr txBox="1"/>
              <p:nvPr/>
            </p:nvSpPr>
            <p:spPr>
              <a:xfrm>
                <a:off x="486895" y="3053670"/>
                <a:ext cx="8227832" cy="830997"/>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Here, we use a very brutal simplification for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rPr>
                      <m:t>′)</m:t>
                    </m:r>
                  </m:oMath>
                </a14:m>
                <a:r>
                  <a:rPr lang="en-US" sz="1600" dirty="0">
                    <a:latin typeface="Arial" panose="020B0604020202020204" pitchFamily="34" charset="0"/>
                    <a:cs typeface="Arial" panose="020B0604020202020204" pitchFamily="34" charset="0"/>
                  </a:rPr>
                  <a:t>, which is throwing away all the off-diagonal terms! This gives us</a:t>
                </a: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p:txBody>
          </p:sp>
        </mc:Choice>
        <mc:Fallback xmlns="">
          <p:sp>
            <p:nvSpPr>
              <p:cNvPr id="23" name="TextBox 22">
                <a:extLst>
                  <a:ext uri="{FF2B5EF4-FFF2-40B4-BE49-F238E27FC236}">
                    <a16:creationId xmlns:a16="http://schemas.microsoft.com/office/drawing/2014/main" id="{C123CFC8-7592-93F9-BDBE-2FC14BD00ECF}"/>
                  </a:ext>
                </a:extLst>
              </p:cNvPr>
              <p:cNvSpPr txBox="1">
                <a:spLocks noRot="1" noChangeAspect="1" noMove="1" noResize="1" noEditPoints="1" noAdjustHandles="1" noChangeArrowheads="1" noChangeShapeType="1" noTextEdit="1"/>
              </p:cNvSpPr>
              <p:nvPr/>
            </p:nvSpPr>
            <p:spPr>
              <a:xfrm>
                <a:off x="486895" y="3053670"/>
                <a:ext cx="8227832" cy="830997"/>
              </a:xfrm>
              <a:prstGeom prst="rect">
                <a:avLst/>
              </a:prstGeom>
              <a:blipFill>
                <a:blip r:embed="rId6"/>
                <a:stretch>
                  <a:fillRect l="-296" t="-22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80522F6-DDB2-E344-8FD9-F06EC1806330}"/>
                  </a:ext>
                </a:extLst>
              </p:cNvPr>
              <p:cNvSpPr txBox="1"/>
              <p:nvPr/>
            </p:nvSpPr>
            <p:spPr>
              <a:xfrm>
                <a:off x="2791023" y="3542060"/>
                <a:ext cx="3852850" cy="882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𝑢</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r>
                        <a:rPr lang="en-US" sz="1600">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1</m:t>
                          </m:r>
                        </m:num>
                        <m:den>
                          <m:d>
                            <m:dPr>
                              <m:ctrlPr>
                                <a:rPr lang="en-US" sz="1600" i="1">
                                  <a:solidFill>
                                    <a:schemeClr val="tx1"/>
                                  </a:solidFill>
                                  <a:latin typeface="Cambria Math" panose="02040503050406030204" pitchFamily="18" charset="0"/>
                                </a:rPr>
                              </m:ctrlPr>
                            </m:dPr>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𝑡</m:t>
                                  </m:r>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b="0" i="1" smtClean="0">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𝑥</m:t>
                                      </m:r>
                                    </m:e>
                                    <m:sup>
                                      <m:r>
                                        <a:rPr lang="en-US" sz="1600" i="1">
                                          <a:solidFill>
                                            <a:schemeClr val="tx1"/>
                                          </a:solidFill>
                                          <a:latin typeface="Cambria Math" panose="02040503050406030204" pitchFamily="18" charset="0"/>
                                        </a:rPr>
                                        <m:t>2</m:t>
                                      </m:r>
                                    </m:sup>
                                  </m:sSup>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b="0" i="1" smtClean="0">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𝑦</m:t>
                                      </m:r>
                                    </m:e>
                                    <m:sup>
                                      <m:r>
                                        <a:rPr lang="en-US" sz="1600" i="1">
                                          <a:solidFill>
                                            <a:schemeClr val="tx1"/>
                                          </a:solidFill>
                                          <a:latin typeface="Cambria Math" panose="02040503050406030204" pitchFamily="18" charset="0"/>
                                        </a:rPr>
                                        <m:t>2</m:t>
                                      </m:r>
                                    </m:sup>
                                  </m:sSup>
                                </m:den>
                              </m:f>
                            </m:e>
                          </m:d>
                        </m:den>
                      </m:f>
                      <m:f>
                        <m:fPr>
                          <m:ctrlPr>
                            <a:rPr lang="en-US" sz="1600" i="1">
                              <a:solidFill>
                                <a:schemeClr val="tx1"/>
                              </a:solidFill>
                              <a:latin typeface="Cambria Math" panose="02040503050406030204" pitchFamily="18" charset="0"/>
                            </a:rPr>
                          </m:ctrlPr>
                        </m:fPr>
                        <m:num>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i="1">
                                  <a:solidFill>
                                    <a:schemeClr val="tx1"/>
                                  </a:solidFill>
                                  <a:latin typeface="Cambria Math" panose="02040503050406030204" pitchFamily="18" charset="0"/>
                                </a:rPr>
                                <m:t>𝑖</m:t>
                              </m:r>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2</m:t>
                                  </m:r>
                                </m:den>
                              </m:f>
                            </m:sub>
                            <m:sup>
                              <m:r>
                                <a:rPr lang="en-US" sz="1600" i="1">
                                  <a:solidFill>
                                    <a:schemeClr val="tx1"/>
                                  </a:solidFill>
                                  <a:latin typeface="Cambria Math" panose="02040503050406030204" pitchFamily="18" charset="0"/>
                                </a:rPr>
                                <m:t>′</m:t>
                              </m:r>
                            </m:sup>
                          </m:sSubSup>
                          <m:r>
                            <a:rPr lang="en-US" sz="1600" i="1">
                              <a:solidFill>
                                <a:schemeClr val="tx1"/>
                              </a:solidFill>
                              <a:latin typeface="Cambria Math" panose="02040503050406030204" pitchFamily="18" charset="0"/>
                            </a:rPr>
                            <m:t>−</m:t>
                          </m:r>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i="1">
                                  <a:solidFill>
                                    <a:schemeClr val="tx1"/>
                                  </a:solidFill>
                                  <a:latin typeface="Cambria Math" panose="02040503050406030204" pitchFamily="18" charset="0"/>
                                </a:rPr>
                                <m:t>𝑖</m:t>
                              </m:r>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2</m:t>
                                  </m:r>
                                </m:den>
                              </m:f>
                            </m:sub>
                            <m:sup>
                              <m:r>
                                <a:rPr lang="en-US" sz="1600" i="1">
                                  <a:solidFill>
                                    <a:schemeClr val="tx1"/>
                                  </a:solidFill>
                                  <a:latin typeface="Cambria Math" panose="02040503050406030204" pitchFamily="18" charset="0"/>
                                </a:rPr>
                                <m:t>′</m:t>
                              </m:r>
                            </m:sup>
                          </m:sSubSup>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𝑥</m:t>
                          </m:r>
                        </m:den>
                      </m:f>
                    </m:oMath>
                  </m:oMathPara>
                </a14:m>
                <a:endParaRPr lang="en-US" sz="1600" dirty="0"/>
              </a:p>
            </p:txBody>
          </p:sp>
        </mc:Choice>
        <mc:Fallback xmlns="">
          <p:sp>
            <p:nvSpPr>
              <p:cNvPr id="24" name="TextBox 23">
                <a:extLst>
                  <a:ext uri="{FF2B5EF4-FFF2-40B4-BE49-F238E27FC236}">
                    <a16:creationId xmlns:a16="http://schemas.microsoft.com/office/drawing/2014/main" id="{980522F6-DDB2-E344-8FD9-F06EC1806330}"/>
                  </a:ext>
                </a:extLst>
              </p:cNvPr>
              <p:cNvSpPr txBox="1">
                <a:spLocks noRot="1" noChangeAspect="1" noMove="1" noResize="1" noEditPoints="1" noAdjustHandles="1" noChangeArrowheads="1" noChangeShapeType="1" noTextEdit="1"/>
              </p:cNvSpPr>
              <p:nvPr/>
            </p:nvSpPr>
            <p:spPr>
              <a:xfrm>
                <a:off x="2791023" y="3542060"/>
                <a:ext cx="3852850" cy="88261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A4A9A07-9808-FED1-AC02-58607E77CC3B}"/>
                  </a:ext>
                </a:extLst>
              </p:cNvPr>
              <p:cNvSpPr txBox="1"/>
              <p:nvPr/>
            </p:nvSpPr>
            <p:spPr>
              <a:xfrm>
                <a:off x="458084" y="4391560"/>
                <a:ext cx="8227832" cy="2430602"/>
              </a:xfrm>
              <a:prstGeom prst="rect">
                <a:avLst/>
              </a:prstGeom>
              <a:noFill/>
            </p:spPr>
            <p:txBody>
              <a:bodyPr wrap="square">
                <a:spAutoFit/>
              </a:bodyPr>
              <a:lstStyle/>
              <a:p>
                <a:pPr marL="285750"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This difficulty arise from the implicit temporal discretization. If we use explicit schemes for convection and diffusion, then the LHS matrix will be </a:t>
                </a:r>
                <a14:m>
                  <m:oMath xmlns:m="http://schemas.openxmlformats.org/officeDocument/2006/math">
                    <m:r>
                      <a:rPr lang="en-US" sz="1600" b="1" i="1" smtClean="0">
                        <a:latin typeface="Cambria Math" panose="02040503050406030204" pitchFamily="18" charset="0"/>
                        <a:cs typeface="Arial" panose="020B0604020202020204" pitchFamily="34" charset="0"/>
                      </a:rPr>
                      <m:t>𝑰</m:t>
                    </m:r>
                  </m:oMath>
                </a14:m>
                <a:r>
                  <a:rPr lang="en-US" sz="1600" dirty="0">
                    <a:latin typeface="Arial" panose="020B0604020202020204" pitchFamily="34" charset="0"/>
                    <a:cs typeface="Arial" panose="020B0604020202020204" pitchFamily="34" charset="0"/>
                  </a:rPr>
                  <a:t> instead of </a:t>
                </a:r>
                <a14:m>
                  <m:oMath xmlns:m="http://schemas.openxmlformats.org/officeDocument/2006/math">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b="1" i="1">
                                <a:latin typeface="Cambria Math" panose="02040503050406030204" pitchFamily="18" charset="0"/>
                              </a:rPr>
                              <m:t>𝑰</m:t>
                            </m:r>
                          </m:num>
                          <m:den>
                            <m:r>
                              <m:rPr>
                                <m:sty m:val="p"/>
                              </m:rPr>
                              <a:rPr lang="en-US" sz="1600">
                                <a:latin typeface="Cambria Math" panose="02040503050406030204" pitchFamily="18" charset="0"/>
                              </a:rPr>
                              <m:t>Δ</m:t>
                            </m:r>
                            <m:r>
                              <a:rPr lang="en-US" sz="1600" i="1">
                                <a:latin typeface="Cambria Math" panose="02040503050406030204" pitchFamily="18" charset="0"/>
                              </a:rPr>
                              <m:t>𝑡</m:t>
                            </m:r>
                          </m:den>
                        </m:f>
                        <m:r>
                          <a:rPr lang="en-US" sz="1600">
                            <a:latin typeface="Cambria Math" panose="02040503050406030204" pitchFamily="18" charset="0"/>
                          </a:rPr>
                          <m:t>−</m:t>
                        </m:r>
                        <m:f>
                          <m:fPr>
                            <m:ctrlPr>
                              <a:rPr lang="en-US" sz="1600" b="0" i="1" smtClean="0">
                                <a:latin typeface="Cambria Math" panose="02040503050406030204" pitchFamily="18" charset="0"/>
                              </a:rPr>
                            </m:ctrlPr>
                          </m:fPr>
                          <m:num>
                            <m:r>
                              <a:rPr lang="en-US" sz="1600">
                                <a:latin typeface="Cambria Math" panose="02040503050406030204" pitchFamily="18" charset="0"/>
                              </a:rPr>
                              <m:t>0.5</m:t>
                            </m:r>
                          </m:num>
                          <m:den>
                            <m:r>
                              <a:rPr lang="en-US" sz="1600" b="0" i="1" smtClean="0">
                                <a:latin typeface="Cambria Math" panose="02040503050406030204" pitchFamily="18" charset="0"/>
                              </a:rPr>
                              <m:t>𝑅𝑒</m:t>
                            </m:r>
                          </m:den>
                        </m:f>
                        <m:r>
                          <a:rPr lang="en-US" sz="1600" b="1" i="1">
                            <a:latin typeface="Cambria Math" panose="02040503050406030204" pitchFamily="18" charset="0"/>
                          </a:rPr>
                          <m:t>𝑫</m:t>
                        </m:r>
                      </m:e>
                    </m:d>
                  </m:oMath>
                </a14:m>
                <a:endParaRPr lang="en-US" sz="1600"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Yes, it is not perfect in terms of derivation. But it allows us to use implicit method, which allows large </a:t>
                </a:r>
                <a14:m>
                  <m:oMath xmlns:m="http://schemas.openxmlformats.org/officeDocument/2006/math">
                    <m:r>
                      <m:rPr>
                        <m:sty m:val="p"/>
                      </m:rPr>
                      <a:rPr lang="en-US" sz="1600" b="0" i="0" smtClean="0">
                        <a:latin typeface="Cambria Math" panose="02040503050406030204" pitchFamily="18" charset="0"/>
                        <a:cs typeface="Arial" panose="020B0604020202020204" pitchFamily="34" charset="0"/>
                      </a:rPr>
                      <m:t>Δ</m:t>
                    </m:r>
                    <m:r>
                      <a:rPr lang="en-US" sz="1600" b="0" i="1" smtClean="0">
                        <a:latin typeface="Cambria Math" panose="02040503050406030204" pitchFamily="18" charset="0"/>
                        <a:cs typeface="Arial" panose="020B0604020202020204" pitchFamily="34" charset="0"/>
                      </a:rPr>
                      <m:t>𝑡</m:t>
                    </m:r>
                  </m:oMath>
                </a14:m>
                <a:r>
                  <a:rPr lang="en-US" sz="1600" dirty="0">
                    <a:latin typeface="Arial" panose="020B0604020202020204" pitchFamily="34" charset="0"/>
                    <a:cs typeface="Arial" panose="020B0604020202020204" pitchFamily="34" charset="0"/>
                  </a:rPr>
                  <a:t>. We get a huge gain in code performance!</a:t>
                </a:r>
              </a:p>
              <a:p>
                <a:pPr marL="285750"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This simplification will cause convergence issue. Because all </a:t>
                </a:r>
                <a14:m>
                  <m:oMath xmlns:m="http://schemas.openxmlformats.org/officeDocument/2006/math">
                    <m:r>
                      <a:rPr lang="en-US" sz="1600" b="0" i="1" smtClean="0">
                        <a:latin typeface="Cambria Math" panose="02040503050406030204" pitchFamily="18" charset="0"/>
                        <a:cs typeface="Arial" panose="020B0604020202020204" pitchFamily="34" charset="0"/>
                      </a:rPr>
                      <m:t>𝑢</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are at the same order of magnitude. This can be more or less compensated by under-relaxation etc. For more discussion, please see from equation 7.71 onwards,: </a:t>
                </a:r>
                <a:r>
                  <a:rPr lang="en-US" sz="1600" b="0" i="1" dirty="0" err="1">
                    <a:solidFill>
                      <a:srgbClr val="222222"/>
                    </a:solidFill>
                    <a:effectLst/>
                    <a:latin typeface="+mj-lt"/>
                  </a:rPr>
                  <a:t>Ferziger</a:t>
                </a:r>
                <a:r>
                  <a:rPr lang="en-US" sz="1600" b="0" i="1" dirty="0">
                    <a:solidFill>
                      <a:srgbClr val="222222"/>
                    </a:solidFill>
                    <a:effectLst/>
                    <a:latin typeface="+mj-lt"/>
                  </a:rPr>
                  <a:t>, Joel H., Milovan </a:t>
                </a:r>
                <a:r>
                  <a:rPr lang="en-US" sz="1600" b="0" i="1" dirty="0" err="1">
                    <a:solidFill>
                      <a:srgbClr val="222222"/>
                    </a:solidFill>
                    <a:effectLst/>
                    <a:latin typeface="+mj-lt"/>
                  </a:rPr>
                  <a:t>Perić</a:t>
                </a:r>
                <a:r>
                  <a:rPr lang="en-US" sz="1600" b="0" i="1" dirty="0">
                    <a:solidFill>
                      <a:srgbClr val="222222"/>
                    </a:solidFill>
                    <a:effectLst/>
                    <a:latin typeface="+mj-lt"/>
                  </a:rPr>
                  <a:t>, and Robert L. Street. Computational methods for fluid dynamics. Vol. 3. Berlin: springer, 2002.</a:t>
                </a:r>
                <a:endParaRPr lang="en-US" sz="1600" i="1" dirty="0">
                  <a:latin typeface="+mj-lt"/>
                  <a:cs typeface="Arial" panose="020B0604020202020204" pitchFamily="34" charset="0"/>
                </a:endParaRPr>
              </a:p>
            </p:txBody>
          </p:sp>
        </mc:Choice>
        <mc:Fallback xmlns="">
          <p:sp>
            <p:nvSpPr>
              <p:cNvPr id="25" name="TextBox 24">
                <a:extLst>
                  <a:ext uri="{FF2B5EF4-FFF2-40B4-BE49-F238E27FC236}">
                    <a16:creationId xmlns:a16="http://schemas.microsoft.com/office/drawing/2014/main" id="{9A4A9A07-9808-FED1-AC02-58607E77CC3B}"/>
                  </a:ext>
                </a:extLst>
              </p:cNvPr>
              <p:cNvSpPr txBox="1">
                <a:spLocks noRot="1" noChangeAspect="1" noMove="1" noResize="1" noEditPoints="1" noAdjustHandles="1" noChangeArrowheads="1" noChangeShapeType="1" noTextEdit="1"/>
              </p:cNvSpPr>
              <p:nvPr/>
            </p:nvSpPr>
            <p:spPr>
              <a:xfrm>
                <a:off x="458084" y="4391560"/>
                <a:ext cx="8227832" cy="2430602"/>
              </a:xfrm>
              <a:prstGeom prst="rect">
                <a:avLst/>
              </a:prstGeom>
              <a:blipFill>
                <a:blip r:embed="rId8"/>
                <a:stretch>
                  <a:fillRect l="-296" t="-752" r="-519" b="-2256"/>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D111384F-5E6C-3362-B39B-3A156EC8D313}"/>
              </a:ext>
            </a:extLst>
          </p:cNvPr>
          <p:cNvSpPr txBox="1"/>
          <p:nvPr/>
        </p:nvSpPr>
        <p:spPr>
          <a:xfrm>
            <a:off x="612742" y="4055342"/>
            <a:ext cx="3242821" cy="369332"/>
          </a:xfrm>
          <a:prstGeom prst="rect">
            <a:avLst/>
          </a:prstGeom>
          <a:noFill/>
        </p:spPr>
        <p:txBody>
          <a:bodyPr wrap="square" rtlCol="0">
            <a:spAutoFit/>
          </a:bodyPr>
          <a:lstStyle/>
          <a:p>
            <a:r>
              <a:rPr lang="en-US" dirty="0"/>
              <a:t>Discussions:</a:t>
            </a:r>
          </a:p>
        </p:txBody>
      </p:sp>
      <p:sp>
        <p:nvSpPr>
          <p:cNvPr id="27" name="TextBox 26">
            <a:extLst>
              <a:ext uri="{FF2B5EF4-FFF2-40B4-BE49-F238E27FC236}">
                <a16:creationId xmlns:a16="http://schemas.microsoft.com/office/drawing/2014/main" id="{2DF121A5-A76C-1289-B67E-0D63B44925B1}"/>
              </a:ext>
            </a:extLst>
          </p:cNvPr>
          <p:cNvSpPr txBox="1"/>
          <p:nvPr/>
        </p:nvSpPr>
        <p:spPr>
          <a:xfrm>
            <a:off x="7575759" y="3700001"/>
            <a:ext cx="713090"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(10)</a:t>
            </a:r>
            <a:endParaRPr lang="en-US" dirty="0"/>
          </a:p>
        </p:txBody>
      </p:sp>
    </p:spTree>
    <p:extLst>
      <p:ext uri="{BB962C8B-B14F-4D97-AF65-F5344CB8AC3E}">
        <p14:creationId xmlns:p14="http://schemas.microsoft.com/office/powerpoint/2010/main" val="3610714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6BD97E-DC06-6149-A06D-B5D441A6F2BC}"/>
              </a:ext>
            </a:extLst>
          </p:cNvPr>
          <p:cNvSpPr>
            <a:spLocks noGrp="1"/>
          </p:cNvSpPr>
          <p:nvPr>
            <p:ph type="sldNum" sz="quarter" idx="12"/>
          </p:nvPr>
        </p:nvSpPr>
        <p:spPr/>
        <p:txBody>
          <a:bodyPr/>
          <a:lstStyle/>
          <a:p>
            <a:fld id="{49E430A2-D194-4C01-B316-5CD17E29EE8B}" type="slidenum">
              <a:rPr lang="en-US" smtClean="0"/>
              <a:t>12</a:t>
            </a:fld>
            <a:endParaRPr lang="en-US" dirty="0"/>
          </a:p>
        </p:txBody>
      </p:sp>
      <p:sp>
        <p:nvSpPr>
          <p:cNvPr id="3" name="TextBox 2">
            <a:extLst>
              <a:ext uri="{FF2B5EF4-FFF2-40B4-BE49-F238E27FC236}">
                <a16:creationId xmlns:a16="http://schemas.microsoft.com/office/drawing/2014/main" id="{84728257-DE7F-DB5F-C3CD-6831467A12DA}"/>
              </a:ext>
            </a:extLst>
          </p:cNvPr>
          <p:cNvSpPr txBox="1"/>
          <p:nvPr/>
        </p:nvSpPr>
        <p:spPr>
          <a:xfrm>
            <a:off x="486895" y="804064"/>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Now we have equation (10): </a:t>
            </a:r>
            <a:endParaRPr lang="en-US" sz="1600" dirty="0"/>
          </a:p>
        </p:txBody>
      </p:sp>
      <p:sp>
        <p:nvSpPr>
          <p:cNvPr id="6" name="Google Shape;338;p30">
            <a:extLst>
              <a:ext uri="{FF2B5EF4-FFF2-40B4-BE49-F238E27FC236}">
                <a16:creationId xmlns:a16="http://schemas.microsoft.com/office/drawing/2014/main" id="{C840C14E-1A61-3A70-2CC7-A9BD72626089}"/>
              </a:ext>
            </a:extLst>
          </p:cNvPr>
          <p:cNvSpPr txBox="1">
            <a:spLocks/>
          </p:cNvSpPr>
          <p:nvPr/>
        </p:nvSpPr>
        <p:spPr>
          <a:xfrm>
            <a:off x="285868" y="136524"/>
            <a:ext cx="8629887"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Elimination for implicit temporal discretization</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B7E3005-595D-EE5E-1FAC-4C6BE7EB98B0}"/>
                  </a:ext>
                </a:extLst>
              </p:cNvPr>
              <p:cNvSpPr txBox="1"/>
              <p:nvPr/>
            </p:nvSpPr>
            <p:spPr>
              <a:xfrm>
                <a:off x="712738" y="1200960"/>
                <a:ext cx="3859262" cy="882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chemeClr val="tx1"/>
                              </a:solidFill>
                              <a:latin typeface="Cambria Math" panose="02040503050406030204" pitchFamily="18" charset="0"/>
                            </a:rPr>
                          </m:ctrlPr>
                        </m:sSubSupPr>
                        <m:e>
                          <m:r>
                            <a:rPr lang="en-US" sz="1600" b="0" i="1" smtClean="0">
                              <a:solidFill>
                                <a:schemeClr val="tx1"/>
                              </a:solidFill>
                              <a:latin typeface="Cambria Math" panose="02040503050406030204" pitchFamily="18" charset="0"/>
                            </a:rPr>
                            <m:t>𝑢</m:t>
                          </m:r>
                        </m:e>
                        <m:sub>
                          <m:r>
                            <a:rPr lang="en-US" sz="1600" b="0" i="1" smtClean="0">
                              <a:solidFill>
                                <a:srgbClr val="FF0000"/>
                              </a:solidFill>
                              <a:latin typeface="Cambria Math" panose="02040503050406030204" pitchFamily="18" charset="0"/>
                            </a:rPr>
                            <m:t>𝑖</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𝑗</m:t>
                          </m:r>
                        </m:sub>
                        <m:sup>
                          <m:r>
                            <a:rPr lang="en-US" sz="1600" b="0" i="1" smtClean="0">
                              <a:solidFill>
                                <a:schemeClr val="tx1"/>
                              </a:solidFill>
                              <a:latin typeface="Cambria Math" panose="02040503050406030204" pitchFamily="18" charset="0"/>
                            </a:rPr>
                            <m:t>′</m:t>
                          </m:r>
                        </m:sup>
                      </m:sSubSup>
                      <m:r>
                        <a:rPr lang="en-US" sz="1600" b="0" i="1" smtClean="0">
                          <a:solidFill>
                            <a:schemeClr val="tx1"/>
                          </a:solidFill>
                          <a:latin typeface="Cambria Math" panose="02040503050406030204" pitchFamily="18" charset="0"/>
                        </a:rPr>
                        <m:t>=</m:t>
                      </m:r>
                      <m:r>
                        <a:rPr lang="en-US" sz="160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1</m:t>
                          </m:r>
                        </m:num>
                        <m:den>
                          <m:d>
                            <m:dPr>
                              <m:ctrlPr>
                                <a:rPr lang="en-US" sz="1600" i="1">
                                  <a:solidFill>
                                    <a:schemeClr val="tx1"/>
                                  </a:solidFill>
                                  <a:latin typeface="Cambria Math" panose="02040503050406030204" pitchFamily="18" charset="0"/>
                                </a:rPr>
                              </m:ctrlPr>
                            </m:dPr>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𝑡</m:t>
                                  </m:r>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b="0" i="1" smtClean="0">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𝑥</m:t>
                                      </m:r>
                                    </m:e>
                                    <m:sup>
                                      <m:r>
                                        <a:rPr lang="en-US" sz="1600" i="1">
                                          <a:solidFill>
                                            <a:schemeClr val="tx1"/>
                                          </a:solidFill>
                                          <a:latin typeface="Cambria Math" panose="02040503050406030204" pitchFamily="18" charset="0"/>
                                        </a:rPr>
                                        <m:t>2</m:t>
                                      </m:r>
                                    </m:sup>
                                  </m:sSup>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𝑦</m:t>
                                      </m:r>
                                    </m:e>
                                    <m:sup>
                                      <m:r>
                                        <a:rPr lang="en-US" sz="1600" i="1">
                                          <a:solidFill>
                                            <a:schemeClr val="tx1"/>
                                          </a:solidFill>
                                          <a:latin typeface="Cambria Math" panose="02040503050406030204" pitchFamily="18" charset="0"/>
                                        </a:rPr>
                                        <m:t>2</m:t>
                                      </m:r>
                                    </m:sup>
                                  </m:sSup>
                                </m:den>
                              </m:f>
                            </m:e>
                          </m:d>
                        </m:den>
                      </m:f>
                      <m:f>
                        <m:fPr>
                          <m:ctrlPr>
                            <a:rPr lang="en-US" sz="1600" i="1">
                              <a:solidFill>
                                <a:schemeClr val="tx1"/>
                              </a:solidFill>
                              <a:latin typeface="Cambria Math" panose="02040503050406030204" pitchFamily="18" charset="0"/>
                            </a:rPr>
                          </m:ctrlPr>
                        </m:fPr>
                        <m:num>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i="1" smtClean="0">
                                  <a:solidFill>
                                    <a:srgbClr val="FF0000"/>
                                  </a:solidFill>
                                  <a:latin typeface="Cambria Math" panose="02040503050406030204" pitchFamily="18" charset="0"/>
                                </a:rPr>
                                <m:t>𝑖</m:t>
                              </m:r>
                              <m:r>
                                <a:rPr lang="en-US" sz="1600" i="1" smtClean="0">
                                  <a:solidFill>
                                    <a:srgbClr val="FF0000"/>
                                  </a:solidFill>
                                  <a:latin typeface="Cambria Math" panose="02040503050406030204" pitchFamily="18" charset="0"/>
                                </a:rPr>
                                <m:t>+</m:t>
                              </m:r>
                              <m:f>
                                <m:fPr>
                                  <m:ctrlPr>
                                    <a:rPr lang="en-US" sz="1600" i="1">
                                      <a:solidFill>
                                        <a:srgbClr val="FF0000"/>
                                      </a:solidFill>
                                      <a:latin typeface="Cambria Math" panose="02040503050406030204" pitchFamily="18" charset="0"/>
                                    </a:rPr>
                                  </m:ctrlPr>
                                </m:fPr>
                                <m:num>
                                  <m:r>
                                    <a:rPr lang="en-US" sz="1600" i="1">
                                      <a:solidFill>
                                        <a:srgbClr val="FF0000"/>
                                      </a:solidFill>
                                      <a:latin typeface="Cambria Math" panose="02040503050406030204" pitchFamily="18" charset="0"/>
                                    </a:rPr>
                                    <m:t>1</m:t>
                                  </m:r>
                                </m:num>
                                <m:den>
                                  <m:r>
                                    <a:rPr lang="en-US" sz="1600" i="1">
                                      <a:solidFill>
                                        <a:srgbClr val="FF0000"/>
                                      </a:solidFill>
                                      <a:latin typeface="Cambria Math" panose="02040503050406030204" pitchFamily="18" charset="0"/>
                                    </a:rPr>
                                    <m:t>2</m:t>
                                  </m:r>
                                </m:den>
                              </m:f>
                            </m:sub>
                            <m:sup>
                              <m:r>
                                <a:rPr lang="en-US" sz="1600" i="1">
                                  <a:solidFill>
                                    <a:schemeClr val="tx1"/>
                                  </a:solidFill>
                                  <a:latin typeface="Cambria Math" panose="02040503050406030204" pitchFamily="18" charset="0"/>
                                </a:rPr>
                                <m:t>′</m:t>
                              </m:r>
                            </m:sup>
                          </m:sSubSup>
                          <m:r>
                            <a:rPr lang="en-US" sz="1600" i="1">
                              <a:solidFill>
                                <a:schemeClr val="tx1"/>
                              </a:solidFill>
                              <a:latin typeface="Cambria Math" panose="02040503050406030204" pitchFamily="18" charset="0"/>
                            </a:rPr>
                            <m:t>−</m:t>
                          </m:r>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i="1" smtClean="0">
                                  <a:solidFill>
                                    <a:srgbClr val="FF0000"/>
                                  </a:solidFill>
                                  <a:latin typeface="Cambria Math" panose="02040503050406030204" pitchFamily="18" charset="0"/>
                                </a:rPr>
                                <m:t>𝑖</m:t>
                              </m:r>
                              <m:r>
                                <a:rPr lang="en-US" sz="1600" i="1" smtClean="0">
                                  <a:solidFill>
                                    <a:srgbClr val="FF0000"/>
                                  </a:solidFill>
                                  <a:latin typeface="Cambria Math" panose="02040503050406030204" pitchFamily="18" charset="0"/>
                                </a:rPr>
                                <m:t>−</m:t>
                              </m:r>
                              <m:f>
                                <m:fPr>
                                  <m:ctrlPr>
                                    <a:rPr lang="en-US" sz="1600" i="1">
                                      <a:solidFill>
                                        <a:srgbClr val="FF0000"/>
                                      </a:solidFill>
                                      <a:latin typeface="Cambria Math" panose="02040503050406030204" pitchFamily="18" charset="0"/>
                                    </a:rPr>
                                  </m:ctrlPr>
                                </m:fPr>
                                <m:num>
                                  <m:r>
                                    <a:rPr lang="en-US" sz="1600" i="1">
                                      <a:solidFill>
                                        <a:srgbClr val="FF0000"/>
                                      </a:solidFill>
                                      <a:latin typeface="Cambria Math" panose="02040503050406030204" pitchFamily="18" charset="0"/>
                                    </a:rPr>
                                    <m:t>1</m:t>
                                  </m:r>
                                </m:num>
                                <m:den>
                                  <m:r>
                                    <a:rPr lang="en-US" sz="1600" i="1">
                                      <a:solidFill>
                                        <a:srgbClr val="FF0000"/>
                                      </a:solidFill>
                                      <a:latin typeface="Cambria Math" panose="02040503050406030204" pitchFamily="18" charset="0"/>
                                    </a:rPr>
                                    <m:t>2</m:t>
                                  </m:r>
                                </m:den>
                              </m:f>
                            </m:sub>
                            <m:sup>
                              <m:r>
                                <a:rPr lang="en-US" sz="1600" i="1">
                                  <a:solidFill>
                                    <a:schemeClr val="tx1"/>
                                  </a:solidFill>
                                  <a:latin typeface="Cambria Math" panose="02040503050406030204" pitchFamily="18" charset="0"/>
                                </a:rPr>
                                <m:t>′</m:t>
                              </m:r>
                            </m:sup>
                          </m:sSubSup>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𝑥</m:t>
                          </m:r>
                        </m:den>
                      </m:f>
                    </m:oMath>
                  </m:oMathPara>
                </a14:m>
                <a:endParaRPr lang="en-US" sz="1600" dirty="0">
                  <a:solidFill>
                    <a:schemeClr val="tx1"/>
                  </a:solidFill>
                </a:endParaRPr>
              </a:p>
            </p:txBody>
          </p:sp>
        </mc:Choice>
        <mc:Fallback xmlns="">
          <p:sp>
            <p:nvSpPr>
              <p:cNvPr id="23" name="TextBox 22">
                <a:extLst>
                  <a:ext uri="{FF2B5EF4-FFF2-40B4-BE49-F238E27FC236}">
                    <a16:creationId xmlns:a16="http://schemas.microsoft.com/office/drawing/2014/main" id="{9B7E3005-595D-EE5E-1FAC-4C6BE7EB98B0}"/>
                  </a:ext>
                </a:extLst>
              </p:cNvPr>
              <p:cNvSpPr txBox="1">
                <a:spLocks noRot="1" noChangeAspect="1" noMove="1" noResize="1" noEditPoints="1" noAdjustHandles="1" noChangeArrowheads="1" noChangeShapeType="1" noTextEdit="1"/>
              </p:cNvSpPr>
              <p:nvPr/>
            </p:nvSpPr>
            <p:spPr>
              <a:xfrm>
                <a:off x="712738" y="1200960"/>
                <a:ext cx="3859262" cy="88261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F2F5035-7E44-7DB5-833F-008A12A8191C}"/>
                  </a:ext>
                </a:extLst>
              </p:cNvPr>
              <p:cNvSpPr txBox="1"/>
              <p:nvPr/>
            </p:nvSpPr>
            <p:spPr>
              <a:xfrm>
                <a:off x="4925358" y="1180541"/>
                <a:ext cx="3851311" cy="882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chemeClr val="tx1"/>
                              </a:solidFill>
                              <a:latin typeface="Cambria Math" panose="02040503050406030204" pitchFamily="18" charset="0"/>
                            </a:rPr>
                          </m:ctrlPr>
                        </m:sSubSupPr>
                        <m:e>
                          <m:r>
                            <a:rPr lang="en-US" sz="1600" b="0" i="1" smtClean="0">
                              <a:solidFill>
                                <a:schemeClr val="tx1"/>
                              </a:solidFill>
                              <a:latin typeface="Cambria Math" panose="02040503050406030204" pitchFamily="18" charset="0"/>
                            </a:rPr>
                            <m:t>𝑣</m:t>
                          </m:r>
                        </m:e>
                        <m:sub>
                          <m:r>
                            <a:rPr lang="en-US" sz="1600" b="0" i="1" smtClean="0">
                              <a:solidFill>
                                <a:schemeClr val="tx1"/>
                              </a:solidFill>
                              <a:latin typeface="Cambria Math" panose="02040503050406030204" pitchFamily="18" charset="0"/>
                            </a:rPr>
                            <m:t>𝑖</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𝑗</m:t>
                          </m:r>
                        </m:sub>
                        <m:sup>
                          <m:r>
                            <a:rPr lang="en-US" sz="1600" b="0" i="1" smtClean="0">
                              <a:solidFill>
                                <a:schemeClr val="tx1"/>
                              </a:solidFill>
                              <a:latin typeface="Cambria Math" panose="02040503050406030204" pitchFamily="18" charset="0"/>
                            </a:rPr>
                            <m:t>′</m:t>
                          </m:r>
                        </m:sup>
                      </m:sSubSup>
                      <m:r>
                        <a:rPr lang="en-US" sz="1600" b="0" i="1" smtClean="0">
                          <a:solidFill>
                            <a:schemeClr val="tx1"/>
                          </a:solidFill>
                          <a:latin typeface="Cambria Math" panose="02040503050406030204" pitchFamily="18" charset="0"/>
                        </a:rPr>
                        <m:t>=</m:t>
                      </m:r>
                      <m:r>
                        <a:rPr lang="en-US" sz="160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1</m:t>
                          </m:r>
                        </m:num>
                        <m:den>
                          <m:d>
                            <m:dPr>
                              <m:ctrlPr>
                                <a:rPr lang="en-US" sz="1600" i="1">
                                  <a:solidFill>
                                    <a:schemeClr val="tx1"/>
                                  </a:solidFill>
                                  <a:latin typeface="Cambria Math" panose="02040503050406030204" pitchFamily="18" charset="0"/>
                                </a:rPr>
                              </m:ctrlPr>
                            </m:dPr>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𝑡</m:t>
                                  </m:r>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𝑥</m:t>
                                      </m:r>
                                    </m:e>
                                    <m:sup>
                                      <m:r>
                                        <a:rPr lang="en-US" sz="1600" i="1">
                                          <a:solidFill>
                                            <a:schemeClr val="tx1"/>
                                          </a:solidFill>
                                          <a:latin typeface="Cambria Math" panose="02040503050406030204" pitchFamily="18" charset="0"/>
                                        </a:rPr>
                                        <m:t>2</m:t>
                                      </m:r>
                                    </m:sup>
                                  </m:sSup>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𝑦</m:t>
                                      </m:r>
                                    </m:e>
                                    <m:sup>
                                      <m:r>
                                        <a:rPr lang="en-US" sz="1600" i="1">
                                          <a:solidFill>
                                            <a:schemeClr val="tx1"/>
                                          </a:solidFill>
                                          <a:latin typeface="Cambria Math" panose="02040503050406030204" pitchFamily="18" charset="0"/>
                                        </a:rPr>
                                        <m:t>2</m:t>
                                      </m:r>
                                    </m:sup>
                                  </m:sSup>
                                </m:den>
                              </m:f>
                            </m:e>
                          </m:d>
                        </m:den>
                      </m:f>
                      <m:f>
                        <m:fPr>
                          <m:ctrlPr>
                            <a:rPr lang="en-US" sz="1600" i="1">
                              <a:solidFill>
                                <a:schemeClr val="tx1"/>
                              </a:solidFill>
                              <a:latin typeface="Cambria Math" panose="02040503050406030204" pitchFamily="18" charset="0"/>
                            </a:rPr>
                          </m:ctrlPr>
                        </m:fPr>
                        <m:num>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b="0" i="1" smtClean="0">
                                  <a:solidFill>
                                    <a:schemeClr val="tx1"/>
                                  </a:solidFill>
                                  <a:latin typeface="Cambria Math" panose="02040503050406030204" pitchFamily="18" charset="0"/>
                                </a:rPr>
                                <m:t>𝑗</m:t>
                              </m:r>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2</m:t>
                                  </m:r>
                                </m:den>
                              </m:f>
                            </m:sub>
                            <m:sup>
                              <m:r>
                                <a:rPr lang="en-US" sz="1600" i="1">
                                  <a:solidFill>
                                    <a:schemeClr val="tx1"/>
                                  </a:solidFill>
                                  <a:latin typeface="Cambria Math" panose="02040503050406030204" pitchFamily="18" charset="0"/>
                                </a:rPr>
                                <m:t>′</m:t>
                              </m:r>
                            </m:sup>
                          </m:sSubSup>
                          <m:r>
                            <a:rPr lang="en-US" sz="1600" i="1">
                              <a:solidFill>
                                <a:schemeClr val="tx1"/>
                              </a:solidFill>
                              <a:latin typeface="Cambria Math" panose="02040503050406030204" pitchFamily="18" charset="0"/>
                            </a:rPr>
                            <m:t>−</m:t>
                          </m:r>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b="0" i="1" smtClean="0">
                                  <a:solidFill>
                                    <a:schemeClr val="tx1"/>
                                  </a:solidFill>
                                  <a:latin typeface="Cambria Math" panose="02040503050406030204" pitchFamily="18" charset="0"/>
                                </a:rPr>
                                <m:t>𝑗</m:t>
                              </m:r>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2</m:t>
                                  </m:r>
                                </m:den>
                              </m:f>
                            </m:sub>
                            <m:sup>
                              <m:r>
                                <a:rPr lang="en-US" sz="1600" i="1">
                                  <a:solidFill>
                                    <a:schemeClr val="tx1"/>
                                  </a:solidFill>
                                  <a:latin typeface="Cambria Math" panose="02040503050406030204" pitchFamily="18" charset="0"/>
                                </a:rPr>
                                <m:t>′</m:t>
                              </m:r>
                            </m:sup>
                          </m:sSubSup>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𝑥</m:t>
                          </m:r>
                        </m:den>
                      </m:f>
                    </m:oMath>
                  </m:oMathPara>
                </a14:m>
                <a:endParaRPr lang="en-US" sz="1600" dirty="0">
                  <a:solidFill>
                    <a:schemeClr val="tx1"/>
                  </a:solidFill>
                </a:endParaRPr>
              </a:p>
            </p:txBody>
          </p:sp>
        </mc:Choice>
        <mc:Fallback xmlns="">
          <p:sp>
            <p:nvSpPr>
              <p:cNvPr id="24" name="TextBox 23">
                <a:extLst>
                  <a:ext uri="{FF2B5EF4-FFF2-40B4-BE49-F238E27FC236}">
                    <a16:creationId xmlns:a16="http://schemas.microsoft.com/office/drawing/2014/main" id="{EF2F5035-7E44-7DB5-833F-008A12A8191C}"/>
                  </a:ext>
                </a:extLst>
              </p:cNvPr>
              <p:cNvSpPr txBox="1">
                <a:spLocks noRot="1" noChangeAspect="1" noMove="1" noResize="1" noEditPoints="1" noAdjustHandles="1" noChangeArrowheads="1" noChangeShapeType="1" noTextEdit="1"/>
              </p:cNvSpPr>
              <p:nvPr/>
            </p:nvSpPr>
            <p:spPr>
              <a:xfrm>
                <a:off x="4925358" y="1180541"/>
                <a:ext cx="3851311" cy="8826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DF6DCAF-28EB-4C3D-2336-8C5F2AF464D4}"/>
                  </a:ext>
                </a:extLst>
              </p:cNvPr>
              <p:cNvSpPr txBox="1"/>
              <p:nvPr/>
            </p:nvSpPr>
            <p:spPr>
              <a:xfrm>
                <a:off x="486895" y="2245190"/>
                <a:ext cx="8227832" cy="369525"/>
              </a:xfrm>
              <a:prstGeom prst="rect">
                <a:avLst/>
              </a:prstGeom>
              <a:noFill/>
            </p:spPr>
            <p:txBody>
              <a:bodyPr wrap="square">
                <a:spAutoFit/>
              </a:bodyPr>
              <a:lstStyle/>
              <a:p>
                <a:pPr marL="285750" indent="-285750">
                  <a:buFont typeface="Wingdings" panose="05000000000000000000" pitchFamily="2" charset="2"/>
                  <a:buChar char="Ø"/>
                </a:pPr>
                <a:r>
                  <a:rPr lang="en-US" sz="1600" dirty="0">
                    <a:solidFill>
                      <a:schemeClr val="tx1"/>
                    </a:solidFill>
                    <a:latin typeface="Arial" panose="020B0604020202020204" pitchFamily="34" charset="0"/>
                    <a:cs typeface="Arial" panose="020B0604020202020204" pitchFamily="34" charset="0"/>
                  </a:rPr>
                  <a:t>However, the LHS of equation (9), we need </a:t>
                </a:r>
                <a14:m>
                  <m:oMath xmlns:m="http://schemas.openxmlformats.org/officeDocument/2006/math">
                    <m:sSubSup>
                      <m:sSubSupPr>
                        <m:ctrlPr>
                          <a:rPr lang="en-US" sz="1600" b="0" i="1" smtClean="0">
                            <a:solidFill>
                              <a:schemeClr val="tx1"/>
                            </a:solidFill>
                            <a:latin typeface="Cambria Math" panose="02040503050406030204" pitchFamily="18" charset="0"/>
                            <a:cs typeface="Arial" panose="020B0604020202020204" pitchFamily="34" charset="0"/>
                          </a:rPr>
                        </m:ctrlPr>
                      </m:sSubSupPr>
                      <m:e>
                        <m:r>
                          <a:rPr lang="en-US" sz="1600" b="0" i="1" smtClean="0">
                            <a:solidFill>
                              <a:schemeClr val="tx1"/>
                            </a:solidFill>
                            <a:latin typeface="Cambria Math" panose="02040503050406030204" pitchFamily="18" charset="0"/>
                            <a:cs typeface="Arial" panose="020B0604020202020204" pitchFamily="34" charset="0"/>
                          </a:rPr>
                          <m:t>𝑢</m:t>
                        </m:r>
                      </m:e>
                      <m:sub>
                        <m:r>
                          <a:rPr lang="en-US" sz="1600" b="0" i="1" smtClean="0">
                            <a:solidFill>
                              <a:schemeClr val="tx1"/>
                            </a:solidFill>
                            <a:latin typeface="Cambria Math" panose="02040503050406030204" pitchFamily="18" charset="0"/>
                            <a:cs typeface="Arial" panose="020B0604020202020204" pitchFamily="34" charset="0"/>
                          </a:rPr>
                          <m:t>𝑖</m:t>
                        </m:r>
                        <m:r>
                          <a:rPr lang="en-US" sz="1600" b="0" i="1" smtClean="0">
                            <a:solidFill>
                              <a:schemeClr val="tx1"/>
                            </a:solidFill>
                            <a:latin typeface="Cambria Math" panose="02040503050406030204" pitchFamily="18" charset="0"/>
                            <a:cs typeface="Arial" panose="020B0604020202020204" pitchFamily="34" charset="0"/>
                          </a:rPr>
                          <m:t>±1/2</m:t>
                        </m:r>
                      </m:sub>
                      <m:sup>
                        <m:r>
                          <a:rPr lang="en-US" sz="1600" b="0" i="1" smtClean="0">
                            <a:solidFill>
                              <a:schemeClr val="tx1"/>
                            </a:solidFill>
                            <a:latin typeface="Cambria Math" panose="02040503050406030204" pitchFamily="18" charset="0"/>
                            <a:cs typeface="Arial" panose="020B0604020202020204" pitchFamily="34" charset="0"/>
                          </a:rPr>
                          <m:t>′</m:t>
                        </m:r>
                      </m:sup>
                    </m:sSubSup>
                  </m:oMath>
                </a14:m>
                <a:r>
                  <a:rPr lang="en-US" sz="1600" dirty="0">
                    <a:solidFill>
                      <a:schemeClr val="tx1"/>
                    </a:solidFill>
                  </a:rPr>
                  <a:t> and </a:t>
                </a:r>
                <a14:m>
                  <m:oMath xmlns:m="http://schemas.openxmlformats.org/officeDocument/2006/math">
                    <m:sSubSup>
                      <m:sSubSupPr>
                        <m:ctrlPr>
                          <a:rPr lang="en-US" sz="1600" b="0" i="1" smtClean="0">
                            <a:solidFill>
                              <a:schemeClr val="tx1"/>
                            </a:solidFill>
                            <a:latin typeface="Cambria Math" panose="02040503050406030204" pitchFamily="18" charset="0"/>
                          </a:rPr>
                        </m:ctrlPr>
                      </m:sSubSupPr>
                      <m:e>
                        <m:r>
                          <a:rPr lang="en-US" sz="1600" b="0" i="1" smtClean="0">
                            <a:solidFill>
                              <a:schemeClr val="tx1"/>
                            </a:solidFill>
                            <a:latin typeface="Cambria Math" panose="02040503050406030204" pitchFamily="18" charset="0"/>
                          </a:rPr>
                          <m:t>𝑣</m:t>
                        </m:r>
                      </m:e>
                      <m:sub>
                        <m:r>
                          <a:rPr lang="en-US" sz="1600" b="0" i="1" smtClean="0">
                            <a:solidFill>
                              <a:schemeClr val="tx1"/>
                            </a:solidFill>
                            <a:latin typeface="Cambria Math" panose="02040503050406030204" pitchFamily="18" charset="0"/>
                          </a:rPr>
                          <m:t>𝑗</m:t>
                        </m:r>
                        <m:r>
                          <a:rPr lang="en-US" sz="1600" b="0" i="1" smtClean="0">
                            <a:solidFill>
                              <a:schemeClr val="tx1"/>
                            </a:solidFill>
                            <a:latin typeface="Cambria Math" panose="02040503050406030204" pitchFamily="18" charset="0"/>
                          </a:rPr>
                          <m:t>±1/2</m:t>
                        </m:r>
                      </m:sub>
                      <m:sup>
                        <m:r>
                          <a:rPr lang="en-US" sz="1600" b="0" i="1" smtClean="0">
                            <a:solidFill>
                              <a:schemeClr val="tx1"/>
                            </a:solidFill>
                            <a:latin typeface="Cambria Math" panose="02040503050406030204" pitchFamily="18" charset="0"/>
                          </a:rPr>
                          <m:t>.′</m:t>
                        </m:r>
                      </m:sup>
                    </m:sSubSup>
                  </m:oMath>
                </a14:m>
                <a:r>
                  <a:rPr lang="en-US" sz="1600" dirty="0">
                    <a:solidFill>
                      <a:schemeClr val="tx1"/>
                    </a:solidFill>
                  </a:rPr>
                  <a:t>. </a:t>
                </a:r>
                <a:r>
                  <a:rPr lang="en-US" sz="1600" dirty="0">
                    <a:solidFill>
                      <a:schemeClr val="tx1"/>
                    </a:solidFill>
                    <a:latin typeface="Arial" panose="020B0604020202020204" pitchFamily="34" charset="0"/>
                    <a:cs typeface="Arial" panose="020B0604020202020204" pitchFamily="34" charset="0"/>
                  </a:rPr>
                  <a:t>We use:</a:t>
                </a:r>
              </a:p>
            </p:txBody>
          </p:sp>
        </mc:Choice>
        <mc:Fallback xmlns="">
          <p:sp>
            <p:nvSpPr>
              <p:cNvPr id="25" name="TextBox 24">
                <a:extLst>
                  <a:ext uri="{FF2B5EF4-FFF2-40B4-BE49-F238E27FC236}">
                    <a16:creationId xmlns:a16="http://schemas.microsoft.com/office/drawing/2014/main" id="{2DF6DCAF-28EB-4C3D-2336-8C5F2AF464D4}"/>
                  </a:ext>
                </a:extLst>
              </p:cNvPr>
              <p:cNvSpPr txBox="1">
                <a:spLocks noRot="1" noChangeAspect="1" noMove="1" noResize="1" noEditPoints="1" noAdjustHandles="1" noChangeArrowheads="1" noChangeShapeType="1" noTextEdit="1"/>
              </p:cNvSpPr>
              <p:nvPr/>
            </p:nvSpPr>
            <p:spPr>
              <a:xfrm>
                <a:off x="486895" y="2245190"/>
                <a:ext cx="8227832" cy="369525"/>
              </a:xfrm>
              <a:prstGeom prst="rect">
                <a:avLst/>
              </a:prstGeom>
              <a:blipFill>
                <a:blip r:embed="rId4"/>
                <a:stretch>
                  <a:fillRect l="-296" t="-4918"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4D65020-59C3-476F-0FE4-44984B133C02}"/>
                  </a:ext>
                </a:extLst>
              </p:cNvPr>
              <p:cNvSpPr txBox="1"/>
              <p:nvPr/>
            </p:nvSpPr>
            <p:spPr>
              <a:xfrm>
                <a:off x="652657" y="2634150"/>
                <a:ext cx="3919343" cy="743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chemeClr val="tx1"/>
                              </a:solidFill>
                              <a:latin typeface="Cambria Math" panose="02040503050406030204" pitchFamily="18" charset="0"/>
                            </a:rPr>
                          </m:ctrlPr>
                        </m:sSubSupPr>
                        <m:e>
                          <m:r>
                            <a:rPr lang="en-US" sz="1600" b="0" i="1" smtClean="0">
                              <a:solidFill>
                                <a:schemeClr val="tx1"/>
                              </a:solidFill>
                              <a:latin typeface="Cambria Math" panose="02040503050406030204" pitchFamily="18" charset="0"/>
                            </a:rPr>
                            <m:t>𝑢</m:t>
                          </m:r>
                        </m:e>
                        <m:sub>
                          <m:r>
                            <a:rPr lang="en-US" sz="1600" b="0" i="1" smtClean="0">
                              <a:solidFill>
                                <a:srgbClr val="FF0000"/>
                              </a:solidFill>
                              <a:latin typeface="Cambria Math" panose="02040503050406030204" pitchFamily="18" charset="0"/>
                            </a:rPr>
                            <m:t>𝑖</m:t>
                          </m:r>
                          <m:r>
                            <a:rPr lang="en-US" sz="1600" b="0" i="1" smtClean="0">
                              <a:solidFill>
                                <a:srgbClr val="FF0000"/>
                              </a:solidFill>
                              <a:latin typeface="Cambria Math" panose="02040503050406030204" pitchFamily="18" charset="0"/>
                            </a:rPr>
                            <m:t>+1/2</m:t>
                          </m:r>
                        </m:sub>
                        <m:sup>
                          <m:r>
                            <a:rPr lang="en-US" sz="1600" b="0" i="1" smtClean="0">
                              <a:solidFill>
                                <a:schemeClr val="tx1"/>
                              </a:solidFill>
                              <a:latin typeface="Cambria Math" panose="02040503050406030204" pitchFamily="18" charset="0"/>
                            </a:rPr>
                            <m:t>′</m:t>
                          </m:r>
                        </m:sup>
                      </m:sSubSup>
                      <m:r>
                        <a:rPr lang="en-US" sz="1600" b="0" i="1" smtClean="0">
                          <a:solidFill>
                            <a:schemeClr val="tx1"/>
                          </a:solidFill>
                          <a:latin typeface="Cambria Math" panose="02040503050406030204" pitchFamily="18" charset="0"/>
                        </a:rPr>
                        <m:t>=</m:t>
                      </m:r>
                      <m:r>
                        <a:rPr lang="en-US" sz="160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1</m:t>
                          </m:r>
                        </m:num>
                        <m:den>
                          <m:d>
                            <m:dPr>
                              <m:ctrlPr>
                                <a:rPr lang="en-US" sz="1600" i="1">
                                  <a:solidFill>
                                    <a:schemeClr val="tx1"/>
                                  </a:solidFill>
                                  <a:latin typeface="Cambria Math" panose="02040503050406030204" pitchFamily="18" charset="0"/>
                                </a:rPr>
                              </m:ctrlPr>
                            </m:dPr>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𝑡</m:t>
                                  </m:r>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𝑥</m:t>
                                      </m:r>
                                    </m:e>
                                    <m:sup>
                                      <m:r>
                                        <a:rPr lang="en-US" sz="1600" i="1">
                                          <a:solidFill>
                                            <a:schemeClr val="tx1"/>
                                          </a:solidFill>
                                          <a:latin typeface="Cambria Math" panose="02040503050406030204" pitchFamily="18" charset="0"/>
                                        </a:rPr>
                                        <m:t>2</m:t>
                                      </m:r>
                                    </m:sup>
                                  </m:sSup>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𝑦</m:t>
                                      </m:r>
                                    </m:e>
                                    <m:sup>
                                      <m:r>
                                        <a:rPr lang="en-US" sz="1600" i="1">
                                          <a:solidFill>
                                            <a:schemeClr val="tx1"/>
                                          </a:solidFill>
                                          <a:latin typeface="Cambria Math" panose="02040503050406030204" pitchFamily="18" charset="0"/>
                                        </a:rPr>
                                        <m:t>2</m:t>
                                      </m:r>
                                    </m:sup>
                                  </m:sSup>
                                </m:den>
                              </m:f>
                            </m:e>
                          </m:d>
                        </m:den>
                      </m:f>
                      <m:f>
                        <m:fPr>
                          <m:ctrlPr>
                            <a:rPr lang="en-US" sz="1600" i="1">
                              <a:solidFill>
                                <a:schemeClr val="tx1"/>
                              </a:solidFill>
                              <a:latin typeface="Cambria Math" panose="02040503050406030204" pitchFamily="18" charset="0"/>
                            </a:rPr>
                          </m:ctrlPr>
                        </m:fPr>
                        <m:num>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i="1" smtClean="0">
                                  <a:solidFill>
                                    <a:srgbClr val="FF0000"/>
                                  </a:solidFill>
                                  <a:latin typeface="Cambria Math" panose="02040503050406030204" pitchFamily="18" charset="0"/>
                                </a:rPr>
                                <m:t>𝑖</m:t>
                              </m:r>
                              <m:r>
                                <a:rPr lang="en-US" sz="1600" i="1" smtClean="0">
                                  <a:solidFill>
                                    <a:srgbClr val="FF0000"/>
                                  </a:solidFill>
                                  <a:latin typeface="Cambria Math" panose="02040503050406030204" pitchFamily="18" charset="0"/>
                                </a:rPr>
                                <m:t>+1</m:t>
                              </m:r>
                            </m:sub>
                            <m:sup>
                              <m:r>
                                <a:rPr lang="en-US" sz="1600" i="1">
                                  <a:solidFill>
                                    <a:schemeClr val="tx1"/>
                                  </a:solidFill>
                                  <a:latin typeface="Cambria Math" panose="02040503050406030204" pitchFamily="18" charset="0"/>
                                </a:rPr>
                                <m:t>′</m:t>
                              </m:r>
                            </m:sup>
                          </m:sSubSup>
                          <m:r>
                            <a:rPr lang="en-US" sz="1600" i="1">
                              <a:solidFill>
                                <a:schemeClr val="tx1"/>
                              </a:solidFill>
                              <a:latin typeface="Cambria Math" panose="02040503050406030204" pitchFamily="18" charset="0"/>
                            </a:rPr>
                            <m:t>−</m:t>
                          </m:r>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i="1" smtClean="0">
                                  <a:solidFill>
                                    <a:srgbClr val="FF0000"/>
                                  </a:solidFill>
                                  <a:latin typeface="Cambria Math" panose="02040503050406030204" pitchFamily="18" charset="0"/>
                                </a:rPr>
                                <m:t>𝑖</m:t>
                              </m:r>
                            </m:sub>
                            <m:sup>
                              <m:r>
                                <a:rPr lang="en-US" sz="1600" i="1">
                                  <a:solidFill>
                                    <a:schemeClr val="tx1"/>
                                  </a:solidFill>
                                  <a:latin typeface="Cambria Math" panose="02040503050406030204" pitchFamily="18" charset="0"/>
                                </a:rPr>
                                <m:t>′</m:t>
                              </m:r>
                            </m:sup>
                          </m:sSubSup>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𝑥</m:t>
                          </m:r>
                        </m:den>
                      </m:f>
                    </m:oMath>
                  </m:oMathPara>
                </a14:m>
                <a:endParaRPr lang="en-US" sz="1600" dirty="0">
                  <a:solidFill>
                    <a:schemeClr val="tx1"/>
                  </a:solidFill>
                </a:endParaRPr>
              </a:p>
            </p:txBody>
          </p:sp>
        </mc:Choice>
        <mc:Fallback xmlns="">
          <p:sp>
            <p:nvSpPr>
              <p:cNvPr id="26" name="TextBox 25">
                <a:extLst>
                  <a:ext uri="{FF2B5EF4-FFF2-40B4-BE49-F238E27FC236}">
                    <a16:creationId xmlns:a16="http://schemas.microsoft.com/office/drawing/2014/main" id="{84D65020-59C3-476F-0FE4-44984B133C02}"/>
                  </a:ext>
                </a:extLst>
              </p:cNvPr>
              <p:cNvSpPr txBox="1">
                <a:spLocks noRot="1" noChangeAspect="1" noMove="1" noResize="1" noEditPoints="1" noAdjustHandles="1" noChangeArrowheads="1" noChangeShapeType="1" noTextEdit="1"/>
              </p:cNvSpPr>
              <p:nvPr/>
            </p:nvSpPr>
            <p:spPr>
              <a:xfrm>
                <a:off x="652657" y="2634150"/>
                <a:ext cx="3919343" cy="74302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CDE71F9-B373-85E4-2EA0-37C267B33DB0}"/>
                  </a:ext>
                </a:extLst>
              </p:cNvPr>
              <p:cNvSpPr txBox="1"/>
              <p:nvPr/>
            </p:nvSpPr>
            <p:spPr>
              <a:xfrm>
                <a:off x="4680764" y="2641625"/>
                <a:ext cx="3919343" cy="743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chemeClr val="tx1"/>
                              </a:solidFill>
                              <a:latin typeface="Cambria Math" panose="02040503050406030204" pitchFamily="18" charset="0"/>
                            </a:rPr>
                          </m:ctrlPr>
                        </m:sSubSupPr>
                        <m:e>
                          <m:r>
                            <a:rPr lang="en-US" sz="1600" b="0" i="1" smtClean="0">
                              <a:solidFill>
                                <a:schemeClr val="tx1"/>
                              </a:solidFill>
                              <a:latin typeface="Cambria Math" panose="02040503050406030204" pitchFamily="18" charset="0"/>
                            </a:rPr>
                            <m:t>𝑢</m:t>
                          </m:r>
                        </m:e>
                        <m:sub>
                          <m:r>
                            <a:rPr lang="en-US" sz="1600" b="0" i="1" smtClean="0">
                              <a:solidFill>
                                <a:schemeClr val="tx1"/>
                              </a:solidFill>
                              <a:latin typeface="Cambria Math" panose="02040503050406030204" pitchFamily="18" charset="0"/>
                            </a:rPr>
                            <m:t>𝑖</m:t>
                          </m:r>
                          <m:r>
                            <a:rPr lang="en-US" sz="1600" b="0" i="1" smtClean="0">
                              <a:solidFill>
                                <a:schemeClr val="tx1"/>
                              </a:solidFill>
                              <a:latin typeface="Cambria Math" panose="02040503050406030204" pitchFamily="18" charset="0"/>
                            </a:rPr>
                            <m:t>−1/2</m:t>
                          </m:r>
                        </m:sub>
                        <m:sup>
                          <m:r>
                            <a:rPr lang="en-US" sz="1600" b="0" i="1" smtClean="0">
                              <a:solidFill>
                                <a:schemeClr val="tx1"/>
                              </a:solidFill>
                              <a:latin typeface="Cambria Math" panose="02040503050406030204" pitchFamily="18" charset="0"/>
                            </a:rPr>
                            <m:t>′</m:t>
                          </m:r>
                        </m:sup>
                      </m:sSubSup>
                      <m:r>
                        <a:rPr lang="en-US" sz="1600" b="0" i="1" smtClean="0">
                          <a:solidFill>
                            <a:schemeClr val="tx1"/>
                          </a:solidFill>
                          <a:latin typeface="Cambria Math" panose="02040503050406030204" pitchFamily="18" charset="0"/>
                        </a:rPr>
                        <m:t>=</m:t>
                      </m:r>
                      <m:r>
                        <a:rPr lang="en-US" sz="160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1</m:t>
                          </m:r>
                        </m:num>
                        <m:den>
                          <m:d>
                            <m:dPr>
                              <m:ctrlPr>
                                <a:rPr lang="en-US" sz="1600" i="1">
                                  <a:solidFill>
                                    <a:schemeClr val="tx1"/>
                                  </a:solidFill>
                                  <a:latin typeface="Cambria Math" panose="02040503050406030204" pitchFamily="18" charset="0"/>
                                </a:rPr>
                              </m:ctrlPr>
                            </m:dPr>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𝑡</m:t>
                                  </m:r>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𝑥</m:t>
                                      </m:r>
                                    </m:e>
                                    <m:sup>
                                      <m:r>
                                        <a:rPr lang="en-US" sz="1600" i="1">
                                          <a:solidFill>
                                            <a:schemeClr val="tx1"/>
                                          </a:solidFill>
                                          <a:latin typeface="Cambria Math" panose="02040503050406030204" pitchFamily="18" charset="0"/>
                                        </a:rPr>
                                        <m:t>2</m:t>
                                      </m:r>
                                    </m:sup>
                                  </m:sSup>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𝑦</m:t>
                                      </m:r>
                                    </m:e>
                                    <m:sup>
                                      <m:r>
                                        <a:rPr lang="en-US" sz="1600" i="1">
                                          <a:solidFill>
                                            <a:schemeClr val="tx1"/>
                                          </a:solidFill>
                                          <a:latin typeface="Cambria Math" panose="02040503050406030204" pitchFamily="18" charset="0"/>
                                        </a:rPr>
                                        <m:t>2</m:t>
                                      </m:r>
                                    </m:sup>
                                  </m:sSup>
                                </m:den>
                              </m:f>
                            </m:e>
                          </m:d>
                        </m:den>
                      </m:f>
                      <m:f>
                        <m:fPr>
                          <m:ctrlPr>
                            <a:rPr lang="en-US" sz="1600" i="1">
                              <a:solidFill>
                                <a:schemeClr val="tx1"/>
                              </a:solidFill>
                              <a:latin typeface="Cambria Math" panose="02040503050406030204" pitchFamily="18" charset="0"/>
                            </a:rPr>
                          </m:ctrlPr>
                        </m:fPr>
                        <m:num>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i="1">
                                  <a:solidFill>
                                    <a:schemeClr val="tx1"/>
                                  </a:solidFill>
                                  <a:latin typeface="Cambria Math" panose="02040503050406030204" pitchFamily="18" charset="0"/>
                                </a:rPr>
                                <m:t>𝑖</m:t>
                              </m:r>
                            </m:sub>
                            <m:sup>
                              <m:r>
                                <a:rPr lang="en-US" sz="1600" i="1">
                                  <a:solidFill>
                                    <a:schemeClr val="tx1"/>
                                  </a:solidFill>
                                  <a:latin typeface="Cambria Math" panose="02040503050406030204" pitchFamily="18" charset="0"/>
                                </a:rPr>
                                <m:t>′</m:t>
                              </m:r>
                            </m:sup>
                          </m:sSubSup>
                          <m:r>
                            <a:rPr lang="en-US" sz="1600" i="1">
                              <a:solidFill>
                                <a:schemeClr val="tx1"/>
                              </a:solidFill>
                              <a:latin typeface="Cambria Math" panose="02040503050406030204" pitchFamily="18" charset="0"/>
                            </a:rPr>
                            <m:t>−</m:t>
                          </m:r>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i="1">
                                  <a:solidFill>
                                    <a:schemeClr val="tx1"/>
                                  </a:solidFill>
                                  <a:latin typeface="Cambria Math" panose="02040503050406030204" pitchFamily="18" charset="0"/>
                                </a:rPr>
                                <m:t>𝑖</m:t>
                              </m:r>
                              <m:r>
                                <a:rPr lang="en-US" sz="1600" b="0" i="1" smtClean="0">
                                  <a:solidFill>
                                    <a:schemeClr val="tx1"/>
                                  </a:solidFill>
                                  <a:latin typeface="Cambria Math" panose="02040503050406030204" pitchFamily="18" charset="0"/>
                                </a:rPr>
                                <m:t>−1</m:t>
                              </m:r>
                            </m:sub>
                            <m:sup>
                              <m:r>
                                <a:rPr lang="en-US" sz="1600" i="1">
                                  <a:solidFill>
                                    <a:schemeClr val="tx1"/>
                                  </a:solidFill>
                                  <a:latin typeface="Cambria Math" panose="02040503050406030204" pitchFamily="18" charset="0"/>
                                </a:rPr>
                                <m:t>′</m:t>
                              </m:r>
                            </m:sup>
                          </m:sSubSup>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𝑥</m:t>
                          </m:r>
                        </m:den>
                      </m:f>
                    </m:oMath>
                  </m:oMathPara>
                </a14:m>
                <a:endParaRPr lang="en-US" sz="1600" dirty="0">
                  <a:solidFill>
                    <a:schemeClr val="tx1"/>
                  </a:solidFill>
                </a:endParaRPr>
              </a:p>
            </p:txBody>
          </p:sp>
        </mc:Choice>
        <mc:Fallback xmlns="">
          <p:sp>
            <p:nvSpPr>
              <p:cNvPr id="27" name="TextBox 26">
                <a:extLst>
                  <a:ext uri="{FF2B5EF4-FFF2-40B4-BE49-F238E27FC236}">
                    <a16:creationId xmlns:a16="http://schemas.microsoft.com/office/drawing/2014/main" id="{6CDE71F9-B373-85E4-2EA0-37C267B33DB0}"/>
                  </a:ext>
                </a:extLst>
              </p:cNvPr>
              <p:cNvSpPr txBox="1">
                <a:spLocks noRot="1" noChangeAspect="1" noMove="1" noResize="1" noEditPoints="1" noAdjustHandles="1" noChangeArrowheads="1" noChangeShapeType="1" noTextEdit="1"/>
              </p:cNvSpPr>
              <p:nvPr/>
            </p:nvSpPr>
            <p:spPr>
              <a:xfrm>
                <a:off x="4680764" y="2641625"/>
                <a:ext cx="3919343" cy="74302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55B2725-90AF-B243-E61C-458C314495C5}"/>
                  </a:ext>
                </a:extLst>
              </p:cNvPr>
              <p:cNvSpPr txBox="1"/>
              <p:nvPr/>
            </p:nvSpPr>
            <p:spPr>
              <a:xfrm>
                <a:off x="633614" y="3585988"/>
                <a:ext cx="3938386" cy="7583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chemeClr val="tx1"/>
                              </a:solidFill>
                              <a:latin typeface="Cambria Math" panose="02040503050406030204" pitchFamily="18" charset="0"/>
                            </a:rPr>
                          </m:ctrlPr>
                        </m:sSubSupPr>
                        <m:e>
                          <m:r>
                            <a:rPr lang="en-US" sz="1600" b="0" i="1" smtClean="0">
                              <a:solidFill>
                                <a:schemeClr val="tx1"/>
                              </a:solidFill>
                              <a:latin typeface="Cambria Math" panose="02040503050406030204" pitchFamily="18" charset="0"/>
                            </a:rPr>
                            <m:t>𝑣</m:t>
                          </m:r>
                        </m:e>
                        <m:sub>
                          <m:r>
                            <a:rPr lang="en-US" sz="1600" b="0" i="1" smtClean="0">
                              <a:solidFill>
                                <a:schemeClr val="tx1"/>
                              </a:solidFill>
                              <a:latin typeface="Cambria Math" panose="02040503050406030204" pitchFamily="18" charset="0"/>
                            </a:rPr>
                            <m:t>𝑗</m:t>
                          </m:r>
                          <m:r>
                            <a:rPr lang="en-US" sz="1600" b="0" i="1" smtClean="0">
                              <a:solidFill>
                                <a:schemeClr val="tx1"/>
                              </a:solidFill>
                              <a:latin typeface="Cambria Math" panose="02040503050406030204" pitchFamily="18" charset="0"/>
                            </a:rPr>
                            <m:t>+1/2</m:t>
                          </m:r>
                        </m:sub>
                        <m:sup>
                          <m:r>
                            <a:rPr lang="en-US" sz="1600" b="0" i="1" smtClean="0">
                              <a:solidFill>
                                <a:schemeClr val="tx1"/>
                              </a:solidFill>
                              <a:latin typeface="Cambria Math" panose="02040503050406030204" pitchFamily="18" charset="0"/>
                            </a:rPr>
                            <m:t>′</m:t>
                          </m:r>
                        </m:sup>
                      </m:sSubSup>
                      <m:r>
                        <a:rPr lang="en-US" sz="1600" b="0" i="1" smtClean="0">
                          <a:solidFill>
                            <a:schemeClr val="tx1"/>
                          </a:solidFill>
                          <a:latin typeface="Cambria Math" panose="02040503050406030204" pitchFamily="18" charset="0"/>
                        </a:rPr>
                        <m:t>=</m:t>
                      </m:r>
                      <m:r>
                        <a:rPr lang="en-US" sz="160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1</m:t>
                          </m:r>
                        </m:num>
                        <m:den>
                          <m:d>
                            <m:dPr>
                              <m:ctrlPr>
                                <a:rPr lang="en-US" sz="1600" i="1">
                                  <a:solidFill>
                                    <a:schemeClr val="tx1"/>
                                  </a:solidFill>
                                  <a:latin typeface="Cambria Math" panose="02040503050406030204" pitchFamily="18" charset="0"/>
                                </a:rPr>
                              </m:ctrlPr>
                            </m:dPr>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𝑡</m:t>
                                  </m:r>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𝑥</m:t>
                                      </m:r>
                                    </m:e>
                                    <m:sup>
                                      <m:r>
                                        <a:rPr lang="en-US" sz="1600" i="1">
                                          <a:solidFill>
                                            <a:schemeClr val="tx1"/>
                                          </a:solidFill>
                                          <a:latin typeface="Cambria Math" panose="02040503050406030204" pitchFamily="18" charset="0"/>
                                        </a:rPr>
                                        <m:t>2</m:t>
                                      </m:r>
                                    </m:sup>
                                  </m:sSup>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𝑦</m:t>
                                      </m:r>
                                    </m:e>
                                    <m:sup>
                                      <m:r>
                                        <a:rPr lang="en-US" sz="1600" i="1">
                                          <a:solidFill>
                                            <a:schemeClr val="tx1"/>
                                          </a:solidFill>
                                          <a:latin typeface="Cambria Math" panose="02040503050406030204" pitchFamily="18" charset="0"/>
                                        </a:rPr>
                                        <m:t>2</m:t>
                                      </m:r>
                                    </m:sup>
                                  </m:sSup>
                                </m:den>
                              </m:f>
                            </m:e>
                          </m:d>
                        </m:den>
                      </m:f>
                      <m:f>
                        <m:fPr>
                          <m:ctrlPr>
                            <a:rPr lang="en-US" sz="1600" i="1">
                              <a:solidFill>
                                <a:schemeClr val="tx1"/>
                              </a:solidFill>
                              <a:latin typeface="Cambria Math" panose="02040503050406030204" pitchFamily="18" charset="0"/>
                            </a:rPr>
                          </m:ctrlPr>
                        </m:fPr>
                        <m:num>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b="0" i="1" smtClean="0">
                                  <a:solidFill>
                                    <a:schemeClr val="tx1"/>
                                  </a:solidFill>
                                  <a:latin typeface="Cambria Math" panose="02040503050406030204" pitchFamily="18" charset="0"/>
                                </a:rPr>
                                <m:t>𝑗</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1</m:t>
                              </m:r>
                            </m:sub>
                            <m:sup>
                              <m:r>
                                <a:rPr lang="en-US" sz="1600" i="1">
                                  <a:solidFill>
                                    <a:schemeClr val="tx1"/>
                                  </a:solidFill>
                                  <a:latin typeface="Cambria Math" panose="02040503050406030204" pitchFamily="18" charset="0"/>
                                </a:rPr>
                                <m:t>′</m:t>
                              </m:r>
                            </m:sup>
                          </m:sSubSup>
                          <m:r>
                            <a:rPr lang="en-US" sz="1600" i="1">
                              <a:solidFill>
                                <a:schemeClr val="tx1"/>
                              </a:solidFill>
                              <a:latin typeface="Cambria Math" panose="02040503050406030204" pitchFamily="18" charset="0"/>
                            </a:rPr>
                            <m:t>−</m:t>
                          </m:r>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b="0" i="1" smtClean="0">
                                  <a:solidFill>
                                    <a:schemeClr val="tx1"/>
                                  </a:solidFill>
                                  <a:latin typeface="Cambria Math" panose="02040503050406030204" pitchFamily="18" charset="0"/>
                                </a:rPr>
                                <m:t>𝑗</m:t>
                              </m:r>
                            </m:sub>
                            <m:sup>
                              <m:r>
                                <a:rPr lang="en-US" sz="1600" i="1">
                                  <a:solidFill>
                                    <a:schemeClr val="tx1"/>
                                  </a:solidFill>
                                  <a:latin typeface="Cambria Math" panose="02040503050406030204" pitchFamily="18" charset="0"/>
                                </a:rPr>
                                <m:t>′</m:t>
                              </m:r>
                            </m:sup>
                          </m:sSubSup>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𝑥</m:t>
                          </m:r>
                        </m:den>
                      </m:f>
                    </m:oMath>
                  </m:oMathPara>
                </a14:m>
                <a:endParaRPr lang="en-US" sz="1600" dirty="0">
                  <a:solidFill>
                    <a:schemeClr val="tx1"/>
                  </a:solidFill>
                </a:endParaRPr>
              </a:p>
            </p:txBody>
          </p:sp>
        </mc:Choice>
        <mc:Fallback xmlns="">
          <p:sp>
            <p:nvSpPr>
              <p:cNvPr id="30" name="TextBox 29">
                <a:extLst>
                  <a:ext uri="{FF2B5EF4-FFF2-40B4-BE49-F238E27FC236}">
                    <a16:creationId xmlns:a16="http://schemas.microsoft.com/office/drawing/2014/main" id="{C55B2725-90AF-B243-E61C-458C314495C5}"/>
                  </a:ext>
                </a:extLst>
              </p:cNvPr>
              <p:cNvSpPr txBox="1">
                <a:spLocks noRot="1" noChangeAspect="1" noMove="1" noResize="1" noEditPoints="1" noAdjustHandles="1" noChangeArrowheads="1" noChangeShapeType="1" noTextEdit="1"/>
              </p:cNvSpPr>
              <p:nvPr/>
            </p:nvSpPr>
            <p:spPr>
              <a:xfrm>
                <a:off x="633614" y="3585988"/>
                <a:ext cx="3938386" cy="75834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F5B2140-47C7-7C83-D2D3-62EEE63E29CC}"/>
                  </a:ext>
                </a:extLst>
              </p:cNvPr>
              <p:cNvSpPr txBox="1"/>
              <p:nvPr/>
            </p:nvSpPr>
            <p:spPr>
              <a:xfrm>
                <a:off x="4616740" y="3575162"/>
                <a:ext cx="3938386" cy="7583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chemeClr val="tx1"/>
                              </a:solidFill>
                              <a:latin typeface="Cambria Math" panose="02040503050406030204" pitchFamily="18" charset="0"/>
                            </a:rPr>
                          </m:ctrlPr>
                        </m:sSubSupPr>
                        <m:e>
                          <m:r>
                            <a:rPr lang="en-US" sz="1600" b="0" i="1" smtClean="0">
                              <a:solidFill>
                                <a:schemeClr val="tx1"/>
                              </a:solidFill>
                              <a:latin typeface="Cambria Math" panose="02040503050406030204" pitchFamily="18" charset="0"/>
                            </a:rPr>
                            <m:t>𝑣</m:t>
                          </m:r>
                        </m:e>
                        <m:sub>
                          <m:r>
                            <a:rPr lang="en-US" sz="1600" b="0" i="1" smtClean="0">
                              <a:solidFill>
                                <a:schemeClr val="tx1"/>
                              </a:solidFill>
                              <a:latin typeface="Cambria Math" panose="02040503050406030204" pitchFamily="18" charset="0"/>
                            </a:rPr>
                            <m:t>𝑗</m:t>
                          </m:r>
                          <m:r>
                            <a:rPr lang="en-US" sz="1600" b="0" i="1" smtClean="0">
                              <a:solidFill>
                                <a:schemeClr val="tx1"/>
                              </a:solidFill>
                              <a:latin typeface="Cambria Math" panose="02040503050406030204" pitchFamily="18" charset="0"/>
                            </a:rPr>
                            <m:t>−1/2</m:t>
                          </m:r>
                        </m:sub>
                        <m:sup>
                          <m:r>
                            <a:rPr lang="en-US" sz="1600" b="0" i="1" smtClean="0">
                              <a:solidFill>
                                <a:schemeClr val="tx1"/>
                              </a:solidFill>
                              <a:latin typeface="Cambria Math" panose="02040503050406030204" pitchFamily="18" charset="0"/>
                            </a:rPr>
                            <m:t>′</m:t>
                          </m:r>
                        </m:sup>
                      </m:sSubSup>
                      <m:r>
                        <a:rPr lang="en-US" sz="1600" b="0" i="1" smtClean="0">
                          <a:solidFill>
                            <a:schemeClr val="tx1"/>
                          </a:solidFill>
                          <a:latin typeface="Cambria Math" panose="02040503050406030204" pitchFamily="18" charset="0"/>
                        </a:rPr>
                        <m:t>=</m:t>
                      </m:r>
                      <m:r>
                        <a:rPr lang="en-US" sz="160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1</m:t>
                          </m:r>
                        </m:num>
                        <m:den>
                          <m:d>
                            <m:dPr>
                              <m:ctrlPr>
                                <a:rPr lang="en-US" sz="1600" i="1">
                                  <a:solidFill>
                                    <a:schemeClr val="tx1"/>
                                  </a:solidFill>
                                  <a:latin typeface="Cambria Math" panose="02040503050406030204" pitchFamily="18" charset="0"/>
                                </a:rPr>
                              </m:ctrlPr>
                            </m:dPr>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𝑡</m:t>
                                  </m:r>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𝑥</m:t>
                                      </m:r>
                                    </m:e>
                                    <m:sup>
                                      <m:r>
                                        <a:rPr lang="en-US" sz="1600" i="1">
                                          <a:solidFill>
                                            <a:schemeClr val="tx1"/>
                                          </a:solidFill>
                                          <a:latin typeface="Cambria Math" panose="02040503050406030204" pitchFamily="18" charset="0"/>
                                        </a:rPr>
                                        <m:t>2</m:t>
                                      </m:r>
                                    </m:sup>
                                  </m:sSup>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𝑦</m:t>
                                      </m:r>
                                    </m:e>
                                    <m:sup>
                                      <m:r>
                                        <a:rPr lang="en-US" sz="1600" i="1">
                                          <a:solidFill>
                                            <a:schemeClr val="tx1"/>
                                          </a:solidFill>
                                          <a:latin typeface="Cambria Math" panose="02040503050406030204" pitchFamily="18" charset="0"/>
                                        </a:rPr>
                                        <m:t>2</m:t>
                                      </m:r>
                                    </m:sup>
                                  </m:sSup>
                                </m:den>
                              </m:f>
                            </m:e>
                          </m:d>
                        </m:den>
                      </m:f>
                      <m:f>
                        <m:fPr>
                          <m:ctrlPr>
                            <a:rPr lang="en-US" sz="1600" i="1">
                              <a:solidFill>
                                <a:schemeClr val="tx1"/>
                              </a:solidFill>
                              <a:latin typeface="Cambria Math" panose="02040503050406030204" pitchFamily="18" charset="0"/>
                            </a:rPr>
                          </m:ctrlPr>
                        </m:fPr>
                        <m:num>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b="0" i="1" smtClean="0">
                                  <a:solidFill>
                                    <a:schemeClr val="tx1"/>
                                  </a:solidFill>
                                  <a:latin typeface="Cambria Math" panose="02040503050406030204" pitchFamily="18" charset="0"/>
                                </a:rPr>
                                <m:t>𝑗</m:t>
                              </m:r>
                            </m:sub>
                            <m:sup>
                              <m:r>
                                <a:rPr lang="en-US" sz="1600" i="1">
                                  <a:solidFill>
                                    <a:schemeClr val="tx1"/>
                                  </a:solidFill>
                                  <a:latin typeface="Cambria Math" panose="02040503050406030204" pitchFamily="18" charset="0"/>
                                </a:rPr>
                                <m:t>′</m:t>
                              </m:r>
                            </m:sup>
                          </m:sSubSup>
                          <m:r>
                            <a:rPr lang="en-US" sz="1600" i="1">
                              <a:solidFill>
                                <a:schemeClr val="tx1"/>
                              </a:solidFill>
                              <a:latin typeface="Cambria Math" panose="02040503050406030204" pitchFamily="18" charset="0"/>
                            </a:rPr>
                            <m:t>−</m:t>
                          </m:r>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b="0" i="1" smtClean="0">
                                  <a:solidFill>
                                    <a:schemeClr val="tx1"/>
                                  </a:solidFill>
                                  <a:latin typeface="Cambria Math" panose="02040503050406030204" pitchFamily="18" charset="0"/>
                                </a:rPr>
                                <m:t>𝑗</m:t>
                              </m:r>
                              <m:r>
                                <a:rPr lang="en-US" sz="1600" b="0" i="1" smtClean="0">
                                  <a:solidFill>
                                    <a:schemeClr val="tx1"/>
                                  </a:solidFill>
                                  <a:latin typeface="Cambria Math" panose="02040503050406030204" pitchFamily="18" charset="0"/>
                                </a:rPr>
                                <m:t>−1</m:t>
                              </m:r>
                            </m:sub>
                            <m:sup>
                              <m:r>
                                <a:rPr lang="en-US" sz="1600" i="1">
                                  <a:solidFill>
                                    <a:schemeClr val="tx1"/>
                                  </a:solidFill>
                                  <a:latin typeface="Cambria Math" panose="02040503050406030204" pitchFamily="18" charset="0"/>
                                </a:rPr>
                                <m:t>′</m:t>
                              </m:r>
                            </m:sup>
                          </m:sSubSup>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𝑥</m:t>
                          </m:r>
                        </m:den>
                      </m:f>
                    </m:oMath>
                  </m:oMathPara>
                </a14:m>
                <a:endParaRPr lang="en-US" sz="1600" dirty="0">
                  <a:solidFill>
                    <a:schemeClr val="tx1"/>
                  </a:solidFill>
                </a:endParaRPr>
              </a:p>
            </p:txBody>
          </p:sp>
        </mc:Choice>
        <mc:Fallback xmlns="">
          <p:sp>
            <p:nvSpPr>
              <p:cNvPr id="31" name="TextBox 30">
                <a:extLst>
                  <a:ext uri="{FF2B5EF4-FFF2-40B4-BE49-F238E27FC236}">
                    <a16:creationId xmlns:a16="http://schemas.microsoft.com/office/drawing/2014/main" id="{4F5B2140-47C7-7C83-D2D3-62EEE63E29CC}"/>
                  </a:ext>
                </a:extLst>
              </p:cNvPr>
              <p:cNvSpPr txBox="1">
                <a:spLocks noRot="1" noChangeAspect="1" noMove="1" noResize="1" noEditPoints="1" noAdjustHandles="1" noChangeArrowheads="1" noChangeShapeType="1" noTextEdit="1"/>
              </p:cNvSpPr>
              <p:nvPr/>
            </p:nvSpPr>
            <p:spPr>
              <a:xfrm>
                <a:off x="4616740" y="3575162"/>
                <a:ext cx="3938386" cy="758349"/>
              </a:xfrm>
              <a:prstGeom prst="rect">
                <a:avLst/>
              </a:prstGeom>
              <a:blipFill>
                <a:blip r:embed="rId8"/>
                <a:stretch>
                  <a:fillRect/>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F34765D3-EBEC-1763-951B-4CBB5DC685D7}"/>
              </a:ext>
            </a:extLst>
          </p:cNvPr>
          <p:cNvSpPr txBox="1"/>
          <p:nvPr/>
        </p:nvSpPr>
        <p:spPr>
          <a:xfrm>
            <a:off x="486895" y="4665332"/>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Substitute into equation (9), we have:</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6731F9-8E5F-E119-910A-7C55192F690D}"/>
                  </a:ext>
                </a:extLst>
              </p:cNvPr>
              <p:cNvSpPr txBox="1"/>
              <p:nvPr/>
            </p:nvSpPr>
            <p:spPr>
              <a:xfrm>
                <a:off x="2397061" y="5136645"/>
                <a:ext cx="4549964" cy="8106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LHS</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9</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𝑅𝑒</m:t>
                                  </m:r>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𝑅𝑒</m:t>
                                  </m:r>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den>
                              </m:f>
                            </m:e>
                          </m:d>
                        </m:den>
                      </m:f>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33" name="TextBox 32">
                <a:extLst>
                  <a:ext uri="{FF2B5EF4-FFF2-40B4-BE49-F238E27FC236}">
                    <a16:creationId xmlns:a16="http://schemas.microsoft.com/office/drawing/2014/main" id="{836731F9-8E5F-E119-910A-7C55192F690D}"/>
                  </a:ext>
                </a:extLst>
              </p:cNvPr>
              <p:cNvSpPr txBox="1">
                <a:spLocks noRot="1" noChangeAspect="1" noMove="1" noResize="1" noEditPoints="1" noAdjustHandles="1" noChangeArrowheads="1" noChangeShapeType="1" noTextEdit="1"/>
              </p:cNvSpPr>
              <p:nvPr/>
            </p:nvSpPr>
            <p:spPr>
              <a:xfrm>
                <a:off x="2397061" y="5136645"/>
                <a:ext cx="4549964" cy="810607"/>
              </a:xfrm>
              <a:prstGeom prst="rect">
                <a:avLst/>
              </a:prstGeom>
              <a:blipFill>
                <a:blip r:embed="rId9"/>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1ECA52A-603E-ADF0-4DED-B3C3889F1142}"/>
              </a:ext>
            </a:extLst>
          </p:cNvPr>
          <p:cNvSpPr txBox="1"/>
          <p:nvPr/>
        </p:nvSpPr>
        <p:spPr>
          <a:xfrm>
            <a:off x="1178350" y="6012178"/>
            <a:ext cx="2196446"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where</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F5279DE-2D90-03F8-5C4F-2C3473762EF9}"/>
                  </a:ext>
                </a:extLst>
              </p:cNvPr>
              <p:cNvSpPr txBox="1"/>
              <p:nvPr/>
            </p:nvSpPr>
            <p:spPr>
              <a:xfrm>
                <a:off x="1178350" y="6225545"/>
                <a:ext cx="6645897" cy="6918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𝑝</m:t>
                              </m:r>
                              <m:r>
                                <a:rPr lang="en-US" b="0" i="1" smtClean="0">
                                  <a:latin typeface="Cambria Math" panose="02040503050406030204" pitchFamily="18" charset="0"/>
                                </a:rPr>
                                <m:t>′</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−2</m:t>
                          </m:r>
                          <m:sSub>
                            <m:sSubPr>
                              <m:ctrlPr>
                                <a:rPr lang="en-US" i="1">
                                  <a:latin typeface="Cambria Math" panose="02040503050406030204" pitchFamily="18" charset="0"/>
                                </a:rPr>
                              </m:ctrlPr>
                            </m:sSubPr>
                            <m:e>
                              <m:r>
                                <a:rPr lang="en-US" b="0" i="1" smtClean="0">
                                  <a:latin typeface="Cambria Math" panose="02040503050406030204" pitchFamily="18" charset="0"/>
                                </a:rPr>
                                <m:t>𝑝</m:t>
                              </m:r>
                              <m:r>
                                <a:rPr lang="en-US" b="0" i="1" smtClean="0">
                                  <a:latin typeface="Cambria Math" panose="02040503050406030204" pitchFamily="18" charset="0"/>
                                </a:rPr>
                                <m:t>′</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𝑝</m:t>
                              </m:r>
                              <m:r>
                                <a:rPr lang="en-US" b="0" i="1" smtClean="0">
                                  <a:latin typeface="Cambria Math" panose="02040503050406030204" pitchFamily="18" charset="0"/>
                                </a:rPr>
                                <m:t>′</m:t>
                              </m:r>
                            </m:e>
                            <m:sub>
                              <m:r>
                                <a:rPr lang="en-US" i="1">
                                  <a:latin typeface="Cambria Math" panose="02040503050406030204" pitchFamily="18" charset="0"/>
                                </a:rPr>
                                <m:t>𝑖</m:t>
                              </m:r>
                              <m:r>
                                <a:rPr lang="en-US" i="1">
                                  <a:latin typeface="Cambria Math" panose="02040503050406030204" pitchFamily="18" charset="0"/>
                                </a:rPr>
                                <m:t>−1</m:t>
                              </m:r>
                            </m:sub>
                          </m:sSub>
                        </m:num>
                        <m:den>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𝑝</m:t>
                              </m:r>
                              <m:r>
                                <a:rPr lang="en-US" b="0" i="1" smtClean="0">
                                  <a:latin typeface="Cambria Math" panose="02040503050406030204" pitchFamily="18" charset="0"/>
                                </a:rPr>
                                <m:t>′</m:t>
                              </m:r>
                            </m:e>
                            <m:sub>
                              <m:r>
                                <a:rPr lang="en-US" i="1">
                                  <a:latin typeface="Cambria Math" panose="02040503050406030204" pitchFamily="18" charset="0"/>
                                </a:rPr>
                                <m:t>𝑗</m:t>
                              </m:r>
                              <m:r>
                                <a:rPr lang="en-US" i="1">
                                  <a:latin typeface="Cambria Math" panose="02040503050406030204" pitchFamily="18" charset="0"/>
                                </a:rPr>
                                <m:t>+1</m:t>
                              </m:r>
                            </m:sub>
                          </m:sSub>
                          <m:r>
                            <a:rPr lang="en-US" i="1">
                              <a:latin typeface="Cambria Math" panose="02040503050406030204" pitchFamily="18" charset="0"/>
                            </a:rPr>
                            <m:t>−2</m:t>
                          </m:r>
                          <m:sSub>
                            <m:sSubPr>
                              <m:ctrlPr>
                                <a:rPr lang="en-US" i="1">
                                  <a:latin typeface="Cambria Math" panose="02040503050406030204" pitchFamily="18" charset="0"/>
                                </a:rPr>
                              </m:ctrlPr>
                            </m:sSubPr>
                            <m:e>
                              <m:r>
                                <a:rPr lang="en-US" b="0" i="1" smtClean="0">
                                  <a:latin typeface="Cambria Math" panose="02040503050406030204" pitchFamily="18" charset="0"/>
                                </a:rPr>
                                <m:t>𝑝</m:t>
                              </m:r>
                              <m:r>
                                <a:rPr lang="en-US" b="0" i="1" smtClean="0">
                                  <a:latin typeface="Cambria Math" panose="02040503050406030204" pitchFamily="18" charset="0"/>
                                </a:rPr>
                                <m:t>′</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𝑝</m:t>
                              </m:r>
                              <m:r>
                                <a:rPr lang="en-US" b="0" i="1" smtClean="0">
                                  <a:latin typeface="Cambria Math" panose="02040503050406030204" pitchFamily="18" charset="0"/>
                                </a:rPr>
                                <m:t>′</m:t>
                              </m:r>
                            </m:e>
                            <m:sub>
                              <m:r>
                                <a:rPr lang="en-US" i="1">
                                  <a:latin typeface="Cambria Math" panose="02040503050406030204" pitchFamily="18" charset="0"/>
                                </a:rPr>
                                <m:t>𝑗</m:t>
                              </m:r>
                              <m:r>
                                <a:rPr lang="en-US" i="1">
                                  <a:latin typeface="Cambria Math" panose="02040503050406030204" pitchFamily="18" charset="0"/>
                                </a:rPr>
                                <m:t>−1</m:t>
                              </m:r>
                            </m:sub>
                          </m:sSub>
                        </m:num>
                        <m:den>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den>
                      </m:f>
                    </m:oMath>
                  </m:oMathPara>
                </a14:m>
                <a:endParaRPr lang="en-US" dirty="0"/>
              </a:p>
            </p:txBody>
          </p:sp>
        </mc:Choice>
        <mc:Fallback xmlns="">
          <p:sp>
            <p:nvSpPr>
              <p:cNvPr id="36" name="TextBox 35">
                <a:extLst>
                  <a:ext uri="{FF2B5EF4-FFF2-40B4-BE49-F238E27FC236}">
                    <a16:creationId xmlns:a16="http://schemas.microsoft.com/office/drawing/2014/main" id="{7F5279DE-2D90-03F8-5C4F-2C3473762EF9}"/>
                  </a:ext>
                </a:extLst>
              </p:cNvPr>
              <p:cNvSpPr txBox="1">
                <a:spLocks noRot="1" noChangeAspect="1" noMove="1" noResize="1" noEditPoints="1" noAdjustHandles="1" noChangeArrowheads="1" noChangeShapeType="1" noTextEdit="1"/>
              </p:cNvSpPr>
              <p:nvPr/>
            </p:nvSpPr>
            <p:spPr>
              <a:xfrm>
                <a:off x="1178350" y="6225545"/>
                <a:ext cx="6645897" cy="691856"/>
              </a:xfrm>
              <a:prstGeom prst="rect">
                <a:avLst/>
              </a:prstGeom>
              <a:blipFill>
                <a:blip r:embed="rId10"/>
                <a:stretch>
                  <a:fillRect/>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C40CBD7A-54F9-8D5B-963A-25E088A46079}"/>
              </a:ext>
            </a:extLst>
          </p:cNvPr>
          <p:cNvSpPr/>
          <p:nvPr/>
        </p:nvSpPr>
        <p:spPr>
          <a:xfrm>
            <a:off x="2111604" y="5003886"/>
            <a:ext cx="5260157" cy="1050050"/>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D01BC80F-02C5-1F28-F3B8-3DA9E9711CA0}"/>
              </a:ext>
            </a:extLst>
          </p:cNvPr>
          <p:cNvSpPr txBox="1"/>
          <p:nvPr/>
        </p:nvSpPr>
        <p:spPr>
          <a:xfrm>
            <a:off x="7591925" y="5370504"/>
            <a:ext cx="713090"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(11)</a:t>
            </a:r>
            <a:endParaRPr lang="en-US" dirty="0"/>
          </a:p>
        </p:txBody>
      </p:sp>
    </p:spTree>
    <p:extLst>
      <p:ext uri="{BB962C8B-B14F-4D97-AF65-F5344CB8AC3E}">
        <p14:creationId xmlns:p14="http://schemas.microsoft.com/office/powerpoint/2010/main" val="1077309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EDE8CE-9610-0714-7B3E-073F50C406B8}"/>
              </a:ext>
            </a:extLst>
          </p:cNvPr>
          <p:cNvSpPr>
            <a:spLocks noGrp="1"/>
          </p:cNvSpPr>
          <p:nvPr>
            <p:ph type="sldNum" sz="quarter" idx="12"/>
          </p:nvPr>
        </p:nvSpPr>
        <p:spPr>
          <a:xfrm>
            <a:off x="6429139" y="6371087"/>
            <a:ext cx="2057400" cy="365125"/>
          </a:xfrm>
        </p:spPr>
        <p:txBody>
          <a:bodyPr/>
          <a:lstStyle/>
          <a:p>
            <a:fld id="{49E430A2-D194-4C01-B316-5CD17E29EE8B}" type="slidenum">
              <a:rPr lang="en-US" smtClean="0"/>
              <a:t>13</a:t>
            </a:fld>
            <a:endParaRPr lang="en-US"/>
          </a:p>
        </p:txBody>
      </p:sp>
      <p:sp>
        <p:nvSpPr>
          <p:cNvPr id="14" name="TextBox 13">
            <a:extLst>
              <a:ext uri="{FF2B5EF4-FFF2-40B4-BE49-F238E27FC236}">
                <a16:creationId xmlns:a16="http://schemas.microsoft.com/office/drawing/2014/main" id="{39A430FE-7F97-41CA-D87C-A95AA7D5D051}"/>
              </a:ext>
            </a:extLst>
          </p:cNvPr>
          <p:cNvSpPr txBox="1"/>
          <p:nvPr/>
        </p:nvSpPr>
        <p:spPr>
          <a:xfrm>
            <a:off x="458083" y="809028"/>
            <a:ext cx="8227832"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Discussion on the previous slide</a:t>
            </a:r>
          </a:p>
          <a:p>
            <a:pPr marL="742950" lvl="1" indent="-285750">
              <a:buFont typeface="Wingdings" panose="05000000000000000000" pitchFamily="2" charset="2"/>
              <a:buChar char="Ø"/>
            </a:pPr>
            <a:endParaRPr lang="en-US" sz="1600" dirty="0"/>
          </a:p>
        </p:txBody>
      </p:sp>
      <p:sp>
        <p:nvSpPr>
          <p:cNvPr id="17" name="Google Shape;338;p30">
            <a:extLst>
              <a:ext uri="{FF2B5EF4-FFF2-40B4-BE49-F238E27FC236}">
                <a16:creationId xmlns:a16="http://schemas.microsoft.com/office/drawing/2014/main" id="{E1CFA1CC-CCB5-BB32-1909-D725DD9684AD}"/>
              </a:ext>
            </a:extLst>
          </p:cNvPr>
          <p:cNvSpPr txBox="1">
            <a:spLocks/>
          </p:cNvSpPr>
          <p:nvPr/>
        </p:nvSpPr>
        <p:spPr>
          <a:xfrm>
            <a:off x="257055" y="163174"/>
            <a:ext cx="8629887"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Elimination for implicit temporal discretization</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0084202-D9EC-561C-FE43-CCA42345C370}"/>
                  </a:ext>
                </a:extLst>
              </p:cNvPr>
              <p:cNvSpPr txBox="1"/>
              <p:nvPr/>
            </p:nvSpPr>
            <p:spPr>
              <a:xfrm>
                <a:off x="4596398" y="1446552"/>
                <a:ext cx="3859262" cy="882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chemeClr val="tx1"/>
                              </a:solidFill>
                              <a:latin typeface="Cambria Math" panose="02040503050406030204" pitchFamily="18" charset="0"/>
                            </a:rPr>
                          </m:ctrlPr>
                        </m:sSubSupPr>
                        <m:e>
                          <m:r>
                            <a:rPr lang="en-US" sz="1600" b="0" i="1" smtClean="0">
                              <a:solidFill>
                                <a:schemeClr val="tx1"/>
                              </a:solidFill>
                              <a:latin typeface="Cambria Math" panose="02040503050406030204" pitchFamily="18" charset="0"/>
                            </a:rPr>
                            <m:t>𝑢</m:t>
                          </m:r>
                        </m:e>
                        <m:sub>
                          <m:r>
                            <a:rPr lang="en-US" sz="1600" b="0" i="1" smtClean="0">
                              <a:solidFill>
                                <a:schemeClr val="tx1"/>
                              </a:solidFill>
                              <a:latin typeface="Cambria Math" panose="02040503050406030204" pitchFamily="18" charset="0"/>
                            </a:rPr>
                            <m:t>𝑖</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𝑗</m:t>
                          </m:r>
                        </m:sub>
                        <m:sup>
                          <m:r>
                            <a:rPr lang="en-US" sz="1600" b="0" i="1" smtClean="0">
                              <a:solidFill>
                                <a:schemeClr val="tx1"/>
                              </a:solidFill>
                              <a:latin typeface="Cambria Math" panose="02040503050406030204" pitchFamily="18" charset="0"/>
                            </a:rPr>
                            <m:t>′</m:t>
                          </m:r>
                        </m:sup>
                      </m:sSubSup>
                      <m:r>
                        <a:rPr lang="en-US" sz="1600" b="0" i="1" smtClean="0">
                          <a:solidFill>
                            <a:schemeClr val="tx1"/>
                          </a:solidFill>
                          <a:latin typeface="Cambria Math" panose="02040503050406030204" pitchFamily="18" charset="0"/>
                        </a:rPr>
                        <m:t>=</m:t>
                      </m:r>
                      <m:r>
                        <a:rPr lang="en-US" sz="160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1</m:t>
                          </m:r>
                        </m:num>
                        <m:den>
                          <m:d>
                            <m:dPr>
                              <m:ctrlPr>
                                <a:rPr lang="en-US" sz="1600" i="1">
                                  <a:solidFill>
                                    <a:schemeClr val="tx1"/>
                                  </a:solidFill>
                                  <a:latin typeface="Cambria Math" panose="02040503050406030204" pitchFamily="18" charset="0"/>
                                </a:rPr>
                              </m:ctrlPr>
                            </m:dPr>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𝑡</m:t>
                                  </m:r>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b="0" i="1" smtClean="0">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𝑥</m:t>
                                      </m:r>
                                    </m:e>
                                    <m:sup>
                                      <m:r>
                                        <a:rPr lang="en-US" sz="1600" i="1">
                                          <a:solidFill>
                                            <a:schemeClr val="tx1"/>
                                          </a:solidFill>
                                          <a:latin typeface="Cambria Math" panose="02040503050406030204" pitchFamily="18" charset="0"/>
                                        </a:rPr>
                                        <m:t>2</m:t>
                                      </m:r>
                                    </m:sup>
                                  </m:sSup>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𝑦</m:t>
                                      </m:r>
                                    </m:e>
                                    <m:sup>
                                      <m:r>
                                        <a:rPr lang="en-US" sz="1600" i="1">
                                          <a:solidFill>
                                            <a:schemeClr val="tx1"/>
                                          </a:solidFill>
                                          <a:latin typeface="Cambria Math" panose="02040503050406030204" pitchFamily="18" charset="0"/>
                                        </a:rPr>
                                        <m:t>2</m:t>
                                      </m:r>
                                    </m:sup>
                                  </m:sSup>
                                </m:den>
                              </m:f>
                            </m:e>
                          </m:d>
                        </m:den>
                      </m:f>
                      <m:f>
                        <m:fPr>
                          <m:ctrlPr>
                            <a:rPr lang="en-US" sz="1600" i="1">
                              <a:solidFill>
                                <a:schemeClr val="tx1"/>
                              </a:solidFill>
                              <a:latin typeface="Cambria Math" panose="02040503050406030204" pitchFamily="18" charset="0"/>
                            </a:rPr>
                          </m:ctrlPr>
                        </m:fPr>
                        <m:num>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i="1">
                                  <a:solidFill>
                                    <a:schemeClr val="tx1"/>
                                  </a:solidFill>
                                  <a:latin typeface="Cambria Math" panose="02040503050406030204" pitchFamily="18" charset="0"/>
                                </a:rPr>
                                <m:t>𝑖</m:t>
                              </m:r>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2</m:t>
                                  </m:r>
                                </m:den>
                              </m:f>
                            </m:sub>
                            <m:sup>
                              <m:r>
                                <a:rPr lang="en-US" sz="1600" i="1">
                                  <a:solidFill>
                                    <a:schemeClr val="tx1"/>
                                  </a:solidFill>
                                  <a:latin typeface="Cambria Math" panose="02040503050406030204" pitchFamily="18" charset="0"/>
                                </a:rPr>
                                <m:t>′</m:t>
                              </m:r>
                            </m:sup>
                          </m:sSubSup>
                          <m:r>
                            <a:rPr lang="en-US" sz="1600" i="1">
                              <a:solidFill>
                                <a:schemeClr val="tx1"/>
                              </a:solidFill>
                              <a:latin typeface="Cambria Math" panose="02040503050406030204" pitchFamily="18" charset="0"/>
                            </a:rPr>
                            <m:t>−</m:t>
                          </m:r>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i="1">
                                  <a:solidFill>
                                    <a:schemeClr val="tx1"/>
                                  </a:solidFill>
                                  <a:latin typeface="Cambria Math" panose="02040503050406030204" pitchFamily="18" charset="0"/>
                                </a:rPr>
                                <m:t>𝑖</m:t>
                              </m:r>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2</m:t>
                                  </m:r>
                                </m:den>
                              </m:f>
                            </m:sub>
                            <m:sup>
                              <m:r>
                                <a:rPr lang="en-US" sz="1600" i="1">
                                  <a:solidFill>
                                    <a:schemeClr val="tx1"/>
                                  </a:solidFill>
                                  <a:latin typeface="Cambria Math" panose="02040503050406030204" pitchFamily="18" charset="0"/>
                                </a:rPr>
                                <m:t>′</m:t>
                              </m:r>
                            </m:sup>
                          </m:sSubSup>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𝑥</m:t>
                          </m:r>
                        </m:den>
                      </m:f>
                    </m:oMath>
                  </m:oMathPara>
                </a14:m>
                <a:endParaRPr lang="en-US" sz="1600" dirty="0">
                  <a:solidFill>
                    <a:schemeClr val="tx1"/>
                  </a:solidFill>
                </a:endParaRPr>
              </a:p>
            </p:txBody>
          </p:sp>
        </mc:Choice>
        <mc:Fallback xmlns="">
          <p:sp>
            <p:nvSpPr>
              <p:cNvPr id="18" name="TextBox 17">
                <a:extLst>
                  <a:ext uri="{FF2B5EF4-FFF2-40B4-BE49-F238E27FC236}">
                    <a16:creationId xmlns:a16="http://schemas.microsoft.com/office/drawing/2014/main" id="{D0084202-D9EC-561C-FE43-CCA42345C370}"/>
                  </a:ext>
                </a:extLst>
              </p:cNvPr>
              <p:cNvSpPr txBox="1">
                <a:spLocks noRot="1" noChangeAspect="1" noMove="1" noResize="1" noEditPoints="1" noAdjustHandles="1" noChangeArrowheads="1" noChangeShapeType="1" noTextEdit="1"/>
              </p:cNvSpPr>
              <p:nvPr/>
            </p:nvSpPr>
            <p:spPr>
              <a:xfrm>
                <a:off x="4596398" y="1446552"/>
                <a:ext cx="3859262" cy="882614"/>
              </a:xfrm>
              <a:prstGeom prst="rect">
                <a:avLst/>
              </a:prstGeom>
              <a:blipFill>
                <a:blip r:embed="rId2"/>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973E4D19-F712-B6AA-AA79-EF7FDCB0FCC1}"/>
              </a:ext>
            </a:extLst>
          </p:cNvPr>
          <p:cNvSpPr txBox="1"/>
          <p:nvPr/>
        </p:nvSpPr>
        <p:spPr>
          <a:xfrm>
            <a:off x="4341744" y="1042942"/>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And after simplification, we have equation (10): </a:t>
            </a:r>
            <a:endParaRPr lang="en-US" sz="1600" dirty="0"/>
          </a:p>
        </p:txBody>
      </p:sp>
      <p:sp>
        <p:nvSpPr>
          <p:cNvPr id="21" name="TextBox 20">
            <a:extLst>
              <a:ext uri="{FF2B5EF4-FFF2-40B4-BE49-F238E27FC236}">
                <a16:creationId xmlns:a16="http://schemas.microsoft.com/office/drawing/2014/main" id="{C1EF95EE-BB00-2FE4-FEA4-FA855FE6EFF1}"/>
              </a:ext>
            </a:extLst>
          </p:cNvPr>
          <p:cNvSpPr txBox="1"/>
          <p:nvPr/>
        </p:nvSpPr>
        <p:spPr>
          <a:xfrm>
            <a:off x="367331" y="2407594"/>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In case where you discretize the convective term in an implicit manner, you will have</a:t>
            </a:r>
            <a:endParaRPr lang="en-US" sz="1600"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C4A74EF-3375-EA43-6DEC-48DFA200E9B1}"/>
                  </a:ext>
                </a:extLst>
              </p:cNvPr>
              <p:cNvSpPr txBox="1"/>
              <p:nvPr/>
            </p:nvSpPr>
            <p:spPr>
              <a:xfrm>
                <a:off x="866779" y="1381496"/>
                <a:ext cx="3263586" cy="7748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chemeClr val="tx1"/>
                              </a:solidFill>
                              <a:latin typeface="Cambria Math" panose="02040503050406030204" pitchFamily="18" charset="0"/>
                            </a:rPr>
                          </m:ctrlPr>
                        </m:dPr>
                        <m:e>
                          <m:f>
                            <m:fPr>
                              <m:ctrlPr>
                                <a:rPr lang="en-US" i="1">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m:rPr>
                                  <m:sty m:val="p"/>
                                </m:rPr>
                                <a:rPr lang="en-US">
                                  <a:solidFill>
                                    <a:schemeClr val="tx1"/>
                                  </a:solidFill>
                                  <a:latin typeface="Cambria Math" panose="02040503050406030204" pitchFamily="18" charset="0"/>
                                </a:rPr>
                                <m:t>Δ</m:t>
                              </m:r>
                              <m:r>
                                <a:rPr lang="en-US" i="1">
                                  <a:solidFill>
                                    <a:schemeClr val="tx1"/>
                                  </a:solidFill>
                                  <a:latin typeface="Cambria Math" panose="02040503050406030204" pitchFamily="18" charset="0"/>
                                </a:rPr>
                                <m:t>𝑡</m:t>
                              </m:r>
                            </m:den>
                          </m:f>
                          <m:r>
                            <a:rPr lang="en-US">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a:solidFill>
                                    <a:schemeClr val="tx1"/>
                                  </a:solidFill>
                                  <a:latin typeface="Cambria Math" panose="02040503050406030204" pitchFamily="18" charset="0"/>
                                </a:rPr>
                                <m:t>0.5</m:t>
                              </m:r>
                            </m:num>
                            <m:den>
                              <m:r>
                                <a:rPr lang="en-US" b="0" i="1" smtClean="0">
                                  <a:solidFill>
                                    <a:schemeClr val="tx1"/>
                                  </a:solidFill>
                                  <a:latin typeface="Cambria Math" panose="02040503050406030204" pitchFamily="18" charset="0"/>
                                </a:rPr>
                                <m:t>𝑅𝑒</m:t>
                              </m:r>
                            </m:den>
                          </m:f>
                          <m:r>
                            <a:rPr lang="en-US" i="1">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𝑢</m:t>
                      </m:r>
                      <m:r>
                        <a:rPr lang="en-US" b="0" i="0" smtClean="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sub>
                            <m:sup>
                              <m:r>
                                <a:rPr lang="en-US" b="0" i="1" smtClean="0">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sub>
                            <m:sup>
                              <m:r>
                                <a:rPr lang="en-US" b="0" i="1" smtClean="0">
                                  <a:solidFill>
                                    <a:schemeClr val="tx1"/>
                                  </a:solidFill>
                                  <a:latin typeface="Cambria Math" panose="02040503050406030204" pitchFamily="18" charset="0"/>
                                </a:rPr>
                                <m:t>′</m:t>
                              </m:r>
                            </m:sup>
                          </m:sSubSup>
                        </m:num>
                        <m:den>
                          <m:r>
                            <m:rPr>
                              <m:sty m:val="p"/>
                            </m:rPr>
                            <a:rPr lang="en-US">
                              <a:solidFill>
                                <a:schemeClr val="tx1"/>
                              </a:solidFill>
                              <a:latin typeface="Cambria Math" panose="02040503050406030204" pitchFamily="18" charset="0"/>
                            </a:rPr>
                            <m:t>Δ</m:t>
                          </m:r>
                          <m:r>
                            <a:rPr lang="en-US" i="1">
                              <a:solidFill>
                                <a:schemeClr val="tx1"/>
                              </a:solidFill>
                              <a:latin typeface="Cambria Math" panose="02040503050406030204" pitchFamily="18" charset="0"/>
                            </a:rPr>
                            <m:t>𝑥</m:t>
                          </m:r>
                        </m:den>
                      </m:f>
                    </m:oMath>
                  </m:oMathPara>
                </a14:m>
                <a:endParaRPr lang="en-US" dirty="0">
                  <a:solidFill>
                    <a:schemeClr val="tx1"/>
                  </a:solidFill>
                </a:endParaRPr>
              </a:p>
            </p:txBody>
          </p:sp>
        </mc:Choice>
        <mc:Fallback xmlns="">
          <p:sp>
            <p:nvSpPr>
              <p:cNvPr id="22" name="TextBox 21">
                <a:extLst>
                  <a:ext uri="{FF2B5EF4-FFF2-40B4-BE49-F238E27FC236}">
                    <a16:creationId xmlns:a16="http://schemas.microsoft.com/office/drawing/2014/main" id="{EC4A74EF-3375-EA43-6DEC-48DFA200E9B1}"/>
                  </a:ext>
                </a:extLst>
              </p:cNvPr>
              <p:cNvSpPr txBox="1">
                <a:spLocks noRot="1" noChangeAspect="1" noMove="1" noResize="1" noEditPoints="1" noAdjustHandles="1" noChangeArrowheads="1" noChangeShapeType="1" noTextEdit="1"/>
              </p:cNvSpPr>
              <p:nvPr/>
            </p:nvSpPr>
            <p:spPr>
              <a:xfrm>
                <a:off x="866779" y="1381496"/>
                <a:ext cx="3263586" cy="774827"/>
              </a:xfrm>
              <a:prstGeom prst="rect">
                <a:avLst/>
              </a:prstGeom>
              <a:blipFill>
                <a:blip r:embed="rId3"/>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722E975C-7AEF-B42D-178F-4B533FD7D769}"/>
              </a:ext>
            </a:extLst>
          </p:cNvPr>
          <p:cNvSpPr txBox="1"/>
          <p:nvPr/>
        </p:nvSpPr>
        <p:spPr>
          <a:xfrm>
            <a:off x="367331" y="1133837"/>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we have equation (5): </a:t>
            </a:r>
            <a:endParaRPr lang="en-US" sz="1600"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A5F27C8-BC6C-679B-5B3A-2FFF939653E2}"/>
                  </a:ext>
                </a:extLst>
              </p:cNvPr>
              <p:cNvSpPr txBox="1"/>
              <p:nvPr/>
            </p:nvSpPr>
            <p:spPr>
              <a:xfrm>
                <a:off x="2516148" y="2654723"/>
                <a:ext cx="4071436" cy="7748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chemeClr val="tx1"/>
                              </a:solidFill>
                              <a:latin typeface="Cambria Math" panose="02040503050406030204" pitchFamily="18" charset="0"/>
                            </a:rPr>
                          </m:ctrlPr>
                        </m:dPr>
                        <m:e>
                          <m:f>
                            <m:fPr>
                              <m:ctrlPr>
                                <a:rPr lang="en-US" i="1">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m:rPr>
                                  <m:sty m:val="p"/>
                                </m:rPr>
                                <a:rPr lang="en-US">
                                  <a:solidFill>
                                    <a:schemeClr val="tx1"/>
                                  </a:solidFill>
                                  <a:latin typeface="Cambria Math" panose="02040503050406030204" pitchFamily="18" charset="0"/>
                                </a:rPr>
                                <m:t>Δ</m:t>
                              </m:r>
                              <m:r>
                                <a:rPr lang="en-US" i="1">
                                  <a:solidFill>
                                    <a:schemeClr val="tx1"/>
                                  </a:solidFill>
                                  <a:latin typeface="Cambria Math" panose="02040503050406030204" pitchFamily="18" charset="0"/>
                                </a:rPr>
                                <m:t>𝑡</m:t>
                              </m:r>
                            </m:den>
                          </m:f>
                          <m:r>
                            <a:rPr lang="en-US">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a:solidFill>
                                    <a:schemeClr val="tx1"/>
                                  </a:solidFill>
                                  <a:latin typeface="Cambria Math" panose="02040503050406030204" pitchFamily="18" charset="0"/>
                                </a:rPr>
                                <m:t>0.5</m:t>
                              </m:r>
                            </m:num>
                            <m:den>
                              <m:r>
                                <a:rPr lang="en-US" b="0" i="1" smtClean="0">
                                  <a:solidFill>
                                    <a:schemeClr val="tx1"/>
                                  </a:solidFill>
                                  <a:latin typeface="Cambria Math" panose="02040503050406030204" pitchFamily="18" charset="0"/>
                                </a:rPr>
                                <m:t>𝑅𝑒</m:t>
                              </m:r>
                            </m:den>
                          </m:f>
                          <m:r>
                            <a:rPr lang="en-US" i="1">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𝑢</m:t>
                              </m:r>
                            </m:e>
                            <m:sup>
                              <m:r>
                                <a:rPr lang="en-US" b="0" i="1" smtClean="0">
                                  <a:solidFill>
                                    <a:schemeClr val="tx1"/>
                                  </a:solidFill>
                                  <a:latin typeface="Cambria Math" panose="02040503050406030204" pitchFamily="18" charset="0"/>
                                </a:rPr>
                                <m:t>𝑘</m:t>
                              </m:r>
                            </m:sup>
                          </m:sSup>
                          <m:r>
                            <a:rPr lang="en-US" b="0" i="1" smtClean="0">
                              <a:solidFill>
                                <a:schemeClr val="tx1"/>
                              </a:solidFill>
                              <a:latin typeface="Cambria Math" panose="02040503050406030204" pitchFamily="18" charset="0"/>
                            </a:rPr>
                            <m:t>)</m:t>
                          </m:r>
                        </m:e>
                      </m:d>
                      <m:r>
                        <a:rPr lang="en-US" b="0" i="1" smtClean="0">
                          <a:solidFill>
                            <a:schemeClr val="tx1"/>
                          </a:solidFill>
                          <a:latin typeface="Cambria Math" panose="02040503050406030204" pitchFamily="18" charset="0"/>
                        </a:rPr>
                        <m:t>𝑢</m:t>
                      </m:r>
                      <m:r>
                        <a:rPr lang="en-US" b="0" i="0" smtClean="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sub>
                            <m:sup>
                              <m:r>
                                <a:rPr lang="en-US" b="0" i="1" smtClean="0">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sub>
                            <m:sup>
                              <m:r>
                                <a:rPr lang="en-US" b="0" i="1" smtClean="0">
                                  <a:solidFill>
                                    <a:schemeClr val="tx1"/>
                                  </a:solidFill>
                                  <a:latin typeface="Cambria Math" panose="02040503050406030204" pitchFamily="18" charset="0"/>
                                </a:rPr>
                                <m:t>′</m:t>
                              </m:r>
                            </m:sup>
                          </m:sSubSup>
                        </m:num>
                        <m:den>
                          <m:r>
                            <m:rPr>
                              <m:sty m:val="p"/>
                            </m:rPr>
                            <a:rPr lang="en-US">
                              <a:solidFill>
                                <a:schemeClr val="tx1"/>
                              </a:solidFill>
                              <a:latin typeface="Cambria Math" panose="02040503050406030204" pitchFamily="18" charset="0"/>
                            </a:rPr>
                            <m:t>Δ</m:t>
                          </m:r>
                          <m:r>
                            <a:rPr lang="en-US" i="1">
                              <a:solidFill>
                                <a:schemeClr val="tx1"/>
                              </a:solidFill>
                              <a:latin typeface="Cambria Math" panose="02040503050406030204" pitchFamily="18" charset="0"/>
                            </a:rPr>
                            <m:t>𝑥</m:t>
                          </m:r>
                        </m:den>
                      </m:f>
                    </m:oMath>
                  </m:oMathPara>
                </a14:m>
                <a:endParaRPr lang="en-US" dirty="0">
                  <a:solidFill>
                    <a:schemeClr val="tx1"/>
                  </a:solidFill>
                </a:endParaRPr>
              </a:p>
            </p:txBody>
          </p:sp>
        </mc:Choice>
        <mc:Fallback xmlns="">
          <p:sp>
            <p:nvSpPr>
              <p:cNvPr id="25" name="TextBox 24">
                <a:extLst>
                  <a:ext uri="{FF2B5EF4-FFF2-40B4-BE49-F238E27FC236}">
                    <a16:creationId xmlns:a16="http://schemas.microsoft.com/office/drawing/2014/main" id="{8A5F27C8-BC6C-679B-5B3A-2FFF939653E2}"/>
                  </a:ext>
                </a:extLst>
              </p:cNvPr>
              <p:cNvSpPr txBox="1">
                <a:spLocks noRot="1" noChangeAspect="1" noMove="1" noResize="1" noEditPoints="1" noAdjustHandles="1" noChangeArrowheads="1" noChangeShapeType="1" noTextEdit="1"/>
              </p:cNvSpPr>
              <p:nvPr/>
            </p:nvSpPr>
            <p:spPr>
              <a:xfrm>
                <a:off x="2516148" y="2654723"/>
                <a:ext cx="4071436" cy="774827"/>
              </a:xfrm>
              <a:prstGeom prst="rect">
                <a:avLst/>
              </a:prstGeom>
              <a:blipFill>
                <a:blip r:embed="rId4"/>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C29EB980-7028-FA8C-811E-420364DC838B}"/>
              </a:ext>
            </a:extLst>
          </p:cNvPr>
          <p:cNvSpPr txBox="1"/>
          <p:nvPr/>
        </p:nvSpPr>
        <p:spPr>
          <a:xfrm>
            <a:off x="367331" y="3411637"/>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Still, we can write it as:</a:t>
            </a:r>
            <a:endParaRPr lang="en-US" sz="1600"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78F0142-EF97-589F-A5FA-9503810A8630}"/>
                  </a:ext>
                </a:extLst>
              </p:cNvPr>
              <p:cNvSpPr txBox="1"/>
              <p:nvPr/>
            </p:nvSpPr>
            <p:spPr>
              <a:xfrm>
                <a:off x="690552" y="3711144"/>
                <a:ext cx="3651192" cy="842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sub>
                      </m:sSub>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sub>
                        <m:sup>
                          <m:r>
                            <a:rPr lang="en-US" b="0" i="1" smtClean="0">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m:t>
                      </m:r>
                      <m:nary>
                        <m:naryPr>
                          <m:chr m:val="∑"/>
                          <m:ctrlPr>
                            <a:rPr lang="en-US" b="0"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𝑏</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𝑛𝑏</m:t>
                              </m:r>
                            </m:sub>
                          </m:sSub>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𝑛𝑏</m:t>
                              </m:r>
                            </m:sub>
                            <m:sup>
                              <m:r>
                                <a:rPr lang="en-US" b="0" i="1" smtClean="0">
                                  <a:solidFill>
                                    <a:schemeClr val="tx1"/>
                                  </a:solidFill>
                                  <a:latin typeface="Cambria Math" panose="02040503050406030204" pitchFamily="18" charset="0"/>
                                </a:rPr>
                                <m:t>′</m:t>
                              </m:r>
                            </m:sup>
                          </m:sSubSup>
                        </m:e>
                      </m:nary>
                      <m:r>
                        <a:rPr lang="en-US" b="0" i="1"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sub>
                            <m:sup>
                              <m:r>
                                <a:rPr lang="en-US" i="1">
                                  <a:solidFill>
                                    <a:schemeClr val="tx1"/>
                                  </a:solidFill>
                                  <a:latin typeface="Cambria Math" panose="02040503050406030204" pitchFamily="18" charset="0"/>
                                </a:rPr>
                                <m:t>′</m:t>
                              </m:r>
                            </m:sup>
                          </m:sSubSup>
                        </m:num>
                        <m:den>
                          <m:r>
                            <m:rPr>
                              <m:sty m:val="p"/>
                            </m:rPr>
                            <a:rPr lang="en-US">
                              <a:solidFill>
                                <a:schemeClr val="tx1"/>
                              </a:solidFill>
                              <a:latin typeface="Cambria Math" panose="02040503050406030204" pitchFamily="18" charset="0"/>
                            </a:rPr>
                            <m:t>Δ</m:t>
                          </m:r>
                          <m:r>
                            <a:rPr lang="en-US" i="1">
                              <a:solidFill>
                                <a:schemeClr val="tx1"/>
                              </a:solidFill>
                              <a:latin typeface="Cambria Math" panose="02040503050406030204" pitchFamily="18" charset="0"/>
                            </a:rPr>
                            <m:t>𝑥</m:t>
                          </m:r>
                        </m:den>
                      </m:f>
                    </m:oMath>
                  </m:oMathPara>
                </a14:m>
                <a:endParaRPr lang="en-US" dirty="0">
                  <a:solidFill>
                    <a:schemeClr val="tx1"/>
                  </a:solidFill>
                </a:endParaRPr>
              </a:p>
            </p:txBody>
          </p:sp>
        </mc:Choice>
        <mc:Fallback xmlns="">
          <p:sp>
            <p:nvSpPr>
              <p:cNvPr id="29" name="TextBox 28">
                <a:extLst>
                  <a:ext uri="{FF2B5EF4-FFF2-40B4-BE49-F238E27FC236}">
                    <a16:creationId xmlns:a16="http://schemas.microsoft.com/office/drawing/2014/main" id="{278F0142-EF97-589F-A5FA-9503810A8630}"/>
                  </a:ext>
                </a:extLst>
              </p:cNvPr>
              <p:cNvSpPr txBox="1">
                <a:spLocks noRot="1" noChangeAspect="1" noMove="1" noResize="1" noEditPoints="1" noAdjustHandles="1" noChangeArrowheads="1" noChangeShapeType="1" noTextEdit="1"/>
              </p:cNvSpPr>
              <p:nvPr/>
            </p:nvSpPr>
            <p:spPr>
              <a:xfrm>
                <a:off x="690552" y="3711144"/>
                <a:ext cx="3651192" cy="8421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66DAC4A-89D6-A0AB-3E83-209211626482}"/>
                  </a:ext>
                </a:extLst>
              </p:cNvPr>
              <p:cNvSpPr txBox="1"/>
              <p:nvPr/>
            </p:nvSpPr>
            <p:spPr>
              <a:xfrm>
                <a:off x="4481247" y="3475897"/>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And after simplification (throw away </a:t>
                </a:r>
                <a14:m>
                  <m:oMath xmlns:m="http://schemas.openxmlformats.org/officeDocument/2006/math">
                    <m:r>
                      <a:rPr lang="en-US" sz="1600" b="0" i="1" smtClean="0">
                        <a:latin typeface="Cambria Math" panose="02040503050406030204" pitchFamily="18" charset="0"/>
                        <a:cs typeface="Arial" panose="020B0604020202020204" pitchFamily="34" charset="0"/>
                      </a:rPr>
                      <m:t>𝑛𝑏</m:t>
                    </m:r>
                  </m:oMath>
                </a14:m>
                <a:r>
                  <a:rPr lang="en-US" sz="1600" dirty="0">
                    <a:latin typeface="Arial" panose="020B0604020202020204" pitchFamily="34" charset="0"/>
                    <a:cs typeface="Arial" panose="020B0604020202020204" pitchFamily="34" charset="0"/>
                  </a:rPr>
                  <a:t> terms)</a:t>
                </a:r>
                <a:endParaRPr lang="en-US" sz="1600" dirty="0"/>
              </a:p>
            </p:txBody>
          </p:sp>
        </mc:Choice>
        <mc:Fallback xmlns="">
          <p:sp>
            <p:nvSpPr>
              <p:cNvPr id="30" name="TextBox 29">
                <a:extLst>
                  <a:ext uri="{FF2B5EF4-FFF2-40B4-BE49-F238E27FC236}">
                    <a16:creationId xmlns:a16="http://schemas.microsoft.com/office/drawing/2014/main" id="{D66DAC4A-89D6-A0AB-3E83-209211626482}"/>
                  </a:ext>
                </a:extLst>
              </p:cNvPr>
              <p:cNvSpPr txBox="1">
                <a:spLocks noRot="1" noChangeAspect="1" noMove="1" noResize="1" noEditPoints="1" noAdjustHandles="1" noChangeArrowheads="1" noChangeShapeType="1" noTextEdit="1"/>
              </p:cNvSpPr>
              <p:nvPr/>
            </p:nvSpPr>
            <p:spPr>
              <a:xfrm>
                <a:off x="4481247" y="3475897"/>
                <a:ext cx="8227832" cy="338554"/>
              </a:xfrm>
              <a:prstGeom prst="rect">
                <a:avLst/>
              </a:prstGeom>
              <a:blipFill>
                <a:blip r:embed="rId6"/>
                <a:stretch>
                  <a:fillRect l="-296" t="-7143" b="-196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D65A4DF-C68B-9CD3-E239-50E3D8179604}"/>
                  </a:ext>
                </a:extLst>
              </p:cNvPr>
              <p:cNvSpPr txBox="1"/>
              <p:nvPr/>
            </p:nvSpPr>
            <p:spPr>
              <a:xfrm>
                <a:off x="4738955" y="3804292"/>
                <a:ext cx="2360133" cy="7807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sub>
                        <m:sup>
                          <m:r>
                            <a:rPr lang="en-US" b="0" i="1" smtClean="0">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sub>
                          </m:sSub>
                        </m:den>
                      </m:f>
                      <m:f>
                        <m:fPr>
                          <m:ctrlPr>
                            <a:rPr lang="en-US" i="1">
                              <a:solidFill>
                                <a:schemeClr val="tx1"/>
                              </a:solidFill>
                              <a:latin typeface="Cambria Math" panose="02040503050406030204" pitchFamily="18" charset="0"/>
                            </a:rPr>
                          </m:ctrlPr>
                        </m:fPr>
                        <m:num>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sub>
                            <m:sup>
                              <m:r>
                                <a:rPr lang="en-US" i="1">
                                  <a:solidFill>
                                    <a:schemeClr val="tx1"/>
                                  </a:solidFill>
                                  <a:latin typeface="Cambria Math" panose="02040503050406030204" pitchFamily="18" charset="0"/>
                                </a:rPr>
                                <m:t>′</m:t>
                              </m:r>
                            </m:sup>
                          </m:sSubSup>
                        </m:num>
                        <m:den>
                          <m:r>
                            <m:rPr>
                              <m:sty m:val="p"/>
                            </m:rPr>
                            <a:rPr lang="en-US">
                              <a:solidFill>
                                <a:schemeClr val="tx1"/>
                              </a:solidFill>
                              <a:latin typeface="Cambria Math" panose="02040503050406030204" pitchFamily="18" charset="0"/>
                            </a:rPr>
                            <m:t>Δ</m:t>
                          </m:r>
                          <m:r>
                            <a:rPr lang="en-US" i="1">
                              <a:solidFill>
                                <a:schemeClr val="tx1"/>
                              </a:solidFill>
                              <a:latin typeface="Cambria Math" panose="02040503050406030204" pitchFamily="18" charset="0"/>
                            </a:rPr>
                            <m:t>𝑥</m:t>
                          </m:r>
                        </m:den>
                      </m:f>
                    </m:oMath>
                  </m:oMathPara>
                </a14:m>
                <a:endParaRPr lang="en-US" dirty="0">
                  <a:solidFill>
                    <a:schemeClr val="tx1"/>
                  </a:solidFill>
                </a:endParaRPr>
              </a:p>
            </p:txBody>
          </p:sp>
        </mc:Choice>
        <mc:Fallback xmlns="">
          <p:sp>
            <p:nvSpPr>
              <p:cNvPr id="31" name="TextBox 30">
                <a:extLst>
                  <a:ext uri="{FF2B5EF4-FFF2-40B4-BE49-F238E27FC236}">
                    <a16:creationId xmlns:a16="http://schemas.microsoft.com/office/drawing/2014/main" id="{1D65A4DF-C68B-9CD3-E239-50E3D8179604}"/>
                  </a:ext>
                </a:extLst>
              </p:cNvPr>
              <p:cNvSpPr txBox="1">
                <a:spLocks noRot="1" noChangeAspect="1" noMove="1" noResize="1" noEditPoints="1" noAdjustHandles="1" noChangeArrowheads="1" noChangeShapeType="1" noTextEdit="1"/>
              </p:cNvSpPr>
              <p:nvPr/>
            </p:nvSpPr>
            <p:spPr>
              <a:xfrm>
                <a:off x="4738955" y="3804292"/>
                <a:ext cx="2360133" cy="78079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A232325-7370-75DB-35B5-DAAEC7AF70DE}"/>
                  </a:ext>
                </a:extLst>
              </p:cNvPr>
              <p:cNvSpPr txBox="1"/>
              <p:nvPr/>
            </p:nvSpPr>
            <p:spPr>
              <a:xfrm>
                <a:off x="296883" y="4908349"/>
                <a:ext cx="8227832" cy="358368"/>
              </a:xfrm>
              <a:prstGeom prst="rect">
                <a:avLst/>
              </a:prstGeom>
              <a:noFill/>
            </p:spPr>
            <p:txBody>
              <a:bodyPr wrap="square">
                <a:spAutoFit/>
              </a:bodyPr>
              <a:lstStyle/>
              <a:p>
                <a:pPr marL="285750" indent="-285750">
                  <a:buFont typeface="Wingdings" panose="05000000000000000000" pitchFamily="2" charset="2"/>
                  <a:buChar char="Ø"/>
                </a:pPr>
                <a:r>
                  <a:rPr lang="en-US" sz="1600" dirty="0">
                    <a:solidFill>
                      <a:schemeClr val="tx1"/>
                    </a:solidFill>
                    <a:latin typeface="Arial" panose="020B0604020202020204" pitchFamily="34" charset="0"/>
                    <a:cs typeface="Arial" panose="020B0604020202020204" pitchFamily="34" charset="0"/>
                  </a:rPr>
                  <a:t>Note that </a:t>
                </a:r>
                <a14:m>
                  <m:oMath xmlns:m="http://schemas.openxmlformats.org/officeDocument/2006/math">
                    <m:sSub>
                      <m:sSubPr>
                        <m:ctrlPr>
                          <a:rPr lang="en-US" sz="1600" b="0" i="1" smtClean="0">
                            <a:solidFill>
                              <a:schemeClr val="tx1"/>
                            </a:solidFill>
                            <a:latin typeface="Cambria Math" panose="02040503050406030204" pitchFamily="18" charset="0"/>
                            <a:cs typeface="Arial" panose="020B0604020202020204" pitchFamily="34" charset="0"/>
                          </a:rPr>
                        </m:ctrlPr>
                      </m:sSubPr>
                      <m:e>
                        <m:r>
                          <a:rPr lang="en-US" sz="1600" b="0" i="1" smtClean="0">
                            <a:solidFill>
                              <a:schemeClr val="tx1"/>
                            </a:solidFill>
                            <a:latin typeface="Cambria Math" panose="02040503050406030204" pitchFamily="18" charset="0"/>
                            <a:cs typeface="Arial" panose="020B0604020202020204" pitchFamily="34" charset="0"/>
                          </a:rPr>
                          <m:t>𝑎</m:t>
                        </m:r>
                      </m:e>
                      <m:sub>
                        <m:r>
                          <a:rPr lang="en-US" sz="1600" b="0" i="1" smtClean="0">
                            <a:solidFill>
                              <a:schemeClr val="tx1"/>
                            </a:solidFill>
                            <a:latin typeface="Cambria Math" panose="02040503050406030204" pitchFamily="18" charset="0"/>
                            <a:cs typeface="Arial" panose="020B0604020202020204" pitchFamily="34" charset="0"/>
                          </a:rPr>
                          <m:t>𝑖</m:t>
                        </m:r>
                        <m:r>
                          <a:rPr lang="en-US" sz="1600" b="0" i="1" smtClean="0">
                            <a:solidFill>
                              <a:schemeClr val="tx1"/>
                            </a:solidFill>
                            <a:latin typeface="Cambria Math" panose="02040503050406030204" pitchFamily="18" charset="0"/>
                            <a:cs typeface="Arial" panose="020B0604020202020204" pitchFamily="34" charset="0"/>
                          </a:rPr>
                          <m:t>,</m:t>
                        </m:r>
                        <m:r>
                          <a:rPr lang="en-US" sz="1600" b="0" i="1" smtClean="0">
                            <a:solidFill>
                              <a:schemeClr val="tx1"/>
                            </a:solidFill>
                            <a:latin typeface="Cambria Math" panose="02040503050406030204" pitchFamily="18" charset="0"/>
                            <a:cs typeface="Arial" panose="020B0604020202020204" pitchFamily="34" charset="0"/>
                          </a:rPr>
                          <m:t>𝑗</m:t>
                        </m:r>
                      </m:sub>
                    </m:sSub>
                  </m:oMath>
                </a14:m>
                <a:r>
                  <a:rPr lang="en-US" sz="1600" dirty="0">
                    <a:solidFill>
                      <a:schemeClr val="tx1"/>
                    </a:solidFill>
                  </a:rPr>
                  <a:t> </a:t>
                </a:r>
                <a:r>
                  <a:rPr lang="en-US" sz="1600" dirty="0">
                    <a:solidFill>
                      <a:schemeClr val="tx1"/>
                    </a:solidFill>
                    <a:latin typeface="Arial" panose="020B0604020202020204" pitchFamily="34" charset="0"/>
                    <a:cs typeface="Arial" panose="020B0604020202020204" pitchFamily="34" charset="0"/>
                  </a:rPr>
                  <a:t>now involves </a:t>
                </a:r>
                <a14:m>
                  <m:oMath xmlns:m="http://schemas.openxmlformats.org/officeDocument/2006/math">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𝑢</m:t>
                        </m:r>
                      </m:e>
                      <m:sup>
                        <m:r>
                          <a:rPr lang="en-US" sz="1600" b="0" i="1" smtClean="0">
                            <a:solidFill>
                              <a:schemeClr val="tx1"/>
                            </a:solidFill>
                            <a:latin typeface="Cambria Math" panose="02040503050406030204" pitchFamily="18" charset="0"/>
                          </a:rPr>
                          <m:t>𝑘</m:t>
                        </m:r>
                      </m:sup>
                    </m:sSup>
                  </m:oMath>
                </a14:m>
                <a:r>
                  <a:rPr lang="en-US" sz="1600" dirty="0">
                    <a:solidFill>
                      <a:schemeClr val="tx1"/>
                    </a:solidFill>
                  </a:rPr>
                  <a:t>, </a:t>
                </a:r>
                <a:r>
                  <a:rPr lang="en-US" sz="1600" dirty="0">
                    <a:solidFill>
                      <a:schemeClr val="tx1"/>
                    </a:solidFill>
                    <a:latin typeface="Arial" panose="020B0604020202020204" pitchFamily="34" charset="0"/>
                    <a:cs typeface="Arial" panose="020B0604020202020204" pitchFamily="34" charset="0"/>
                  </a:rPr>
                  <a:t>which is no longer a constant. Now we can have:  </a:t>
                </a:r>
              </a:p>
            </p:txBody>
          </p:sp>
        </mc:Choice>
        <mc:Fallback xmlns="">
          <p:sp>
            <p:nvSpPr>
              <p:cNvPr id="32" name="TextBox 31">
                <a:extLst>
                  <a:ext uri="{FF2B5EF4-FFF2-40B4-BE49-F238E27FC236}">
                    <a16:creationId xmlns:a16="http://schemas.microsoft.com/office/drawing/2014/main" id="{DA232325-7370-75DB-35B5-DAAEC7AF70DE}"/>
                  </a:ext>
                </a:extLst>
              </p:cNvPr>
              <p:cNvSpPr txBox="1">
                <a:spLocks noRot="1" noChangeAspect="1" noMove="1" noResize="1" noEditPoints="1" noAdjustHandles="1" noChangeArrowheads="1" noChangeShapeType="1" noTextEdit="1"/>
              </p:cNvSpPr>
              <p:nvPr/>
            </p:nvSpPr>
            <p:spPr>
              <a:xfrm>
                <a:off x="296883" y="4908349"/>
                <a:ext cx="8227832" cy="358368"/>
              </a:xfrm>
              <a:prstGeom prst="rect">
                <a:avLst/>
              </a:prstGeom>
              <a:blipFill>
                <a:blip r:embed="rId8"/>
                <a:stretch>
                  <a:fillRect l="-297" t="-5085" b="-16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FB6B949-4B33-F4E4-406C-A5F2BC3D34FE}"/>
                  </a:ext>
                </a:extLst>
              </p:cNvPr>
              <p:cNvSpPr txBox="1"/>
              <p:nvPr/>
            </p:nvSpPr>
            <p:spPr>
              <a:xfrm>
                <a:off x="2987014" y="5216519"/>
                <a:ext cx="2709460" cy="6263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+1/2</m:t>
                          </m:r>
                        </m:sub>
                        <m:sup>
                          <m:r>
                            <a:rPr lang="en-US" b="0" i="1" smtClean="0">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+1/2</m:t>
                              </m:r>
                            </m:sub>
                          </m:sSub>
                        </m:den>
                      </m:f>
                      <m:f>
                        <m:fPr>
                          <m:ctrlPr>
                            <a:rPr lang="en-US" i="1">
                              <a:solidFill>
                                <a:schemeClr val="tx1"/>
                              </a:solidFill>
                              <a:latin typeface="Cambria Math" panose="02040503050406030204" pitchFamily="18" charset="0"/>
                            </a:rPr>
                          </m:ctrlPr>
                        </m:fPr>
                        <m:num>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𝑖</m:t>
                              </m:r>
                            </m:sub>
                            <m:sup>
                              <m:r>
                                <a:rPr lang="en-US" i="1">
                                  <a:solidFill>
                                    <a:schemeClr val="tx1"/>
                                  </a:solidFill>
                                  <a:latin typeface="Cambria Math" panose="02040503050406030204" pitchFamily="18" charset="0"/>
                                </a:rPr>
                                <m:t>′</m:t>
                              </m:r>
                            </m:sup>
                          </m:sSubSup>
                        </m:num>
                        <m:den>
                          <m:r>
                            <m:rPr>
                              <m:sty m:val="p"/>
                            </m:rPr>
                            <a:rPr lang="en-US">
                              <a:solidFill>
                                <a:schemeClr val="tx1"/>
                              </a:solidFill>
                              <a:latin typeface="Cambria Math" panose="02040503050406030204" pitchFamily="18" charset="0"/>
                            </a:rPr>
                            <m:t>Δ</m:t>
                          </m:r>
                          <m:r>
                            <a:rPr lang="en-US" i="1">
                              <a:solidFill>
                                <a:schemeClr val="tx1"/>
                              </a:solidFill>
                              <a:latin typeface="Cambria Math" panose="02040503050406030204" pitchFamily="18" charset="0"/>
                            </a:rPr>
                            <m:t>𝑥</m:t>
                          </m:r>
                        </m:den>
                      </m:f>
                    </m:oMath>
                  </m:oMathPara>
                </a14:m>
                <a:endParaRPr lang="en-US" dirty="0">
                  <a:solidFill>
                    <a:schemeClr val="tx1"/>
                  </a:solidFill>
                </a:endParaRPr>
              </a:p>
            </p:txBody>
          </p:sp>
        </mc:Choice>
        <mc:Fallback xmlns="">
          <p:sp>
            <p:nvSpPr>
              <p:cNvPr id="33" name="TextBox 32">
                <a:extLst>
                  <a:ext uri="{FF2B5EF4-FFF2-40B4-BE49-F238E27FC236}">
                    <a16:creationId xmlns:a16="http://schemas.microsoft.com/office/drawing/2014/main" id="{CFB6B949-4B33-F4E4-406C-A5F2BC3D34FE}"/>
                  </a:ext>
                </a:extLst>
              </p:cNvPr>
              <p:cNvSpPr txBox="1">
                <a:spLocks noRot="1" noChangeAspect="1" noMove="1" noResize="1" noEditPoints="1" noAdjustHandles="1" noChangeArrowheads="1" noChangeShapeType="1" noTextEdit="1"/>
              </p:cNvSpPr>
              <p:nvPr/>
            </p:nvSpPr>
            <p:spPr>
              <a:xfrm>
                <a:off x="2987014" y="5216519"/>
                <a:ext cx="2709460" cy="62639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904029F-58ED-D219-EDC2-1FB0E8BF6859}"/>
                  </a:ext>
                </a:extLst>
              </p:cNvPr>
              <p:cNvSpPr txBox="1"/>
              <p:nvPr/>
            </p:nvSpPr>
            <p:spPr>
              <a:xfrm>
                <a:off x="388921" y="5788567"/>
                <a:ext cx="8227832" cy="498021"/>
              </a:xfrm>
              <a:prstGeom prst="rect">
                <a:avLst/>
              </a:prstGeom>
              <a:noFill/>
            </p:spPr>
            <p:txBody>
              <a:bodyPr wrap="square">
                <a:spAutoFit/>
              </a:bodyPr>
              <a:lstStyle/>
              <a:p>
                <a:pPr marL="285750" indent="-285750">
                  <a:buFont typeface="Wingdings" panose="05000000000000000000" pitchFamily="2" charset="2"/>
                  <a:buChar char="Ø"/>
                </a:pPr>
                <a:r>
                  <a:rPr lang="en-US" sz="1600" dirty="0">
                    <a:solidFill>
                      <a:schemeClr val="tx1"/>
                    </a:solidFill>
                    <a:latin typeface="Arial" panose="020B0604020202020204" pitchFamily="34" charset="0"/>
                    <a:cs typeface="Arial" panose="020B0604020202020204" pitchFamily="34" charset="0"/>
                  </a:rPr>
                  <a:t>Where </a:t>
                </a:r>
                <a14:m>
                  <m:oMath xmlns:m="http://schemas.openxmlformats.org/officeDocument/2006/math">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𝑎</m:t>
                            </m:r>
                          </m:e>
                          <m:sub>
                            <m:r>
                              <a:rPr lang="en-US" sz="1600" i="1">
                                <a:solidFill>
                                  <a:schemeClr val="tx1"/>
                                </a:solidFill>
                                <a:latin typeface="Cambria Math" panose="02040503050406030204" pitchFamily="18" charset="0"/>
                              </a:rPr>
                              <m:t>𝑖</m:t>
                            </m:r>
                            <m:r>
                              <a:rPr lang="en-US" sz="1600" i="1">
                                <a:solidFill>
                                  <a:schemeClr val="tx1"/>
                                </a:solidFill>
                                <a:latin typeface="Cambria Math" panose="02040503050406030204" pitchFamily="18" charset="0"/>
                              </a:rPr>
                              <m:t>+1/2</m:t>
                            </m:r>
                          </m:sub>
                        </m:sSub>
                      </m:den>
                    </m:f>
                    <m:r>
                      <a:rPr lang="en-US" sz="1600" b="0" i="1" smtClean="0">
                        <a:solidFill>
                          <a:schemeClr val="tx1"/>
                        </a:solidFill>
                        <a:latin typeface="Cambria Math" panose="02040503050406030204" pitchFamily="18" charset="0"/>
                      </a:rPr>
                      <m:t> </m:t>
                    </m:r>
                  </m:oMath>
                </a14:m>
                <a:r>
                  <a:rPr lang="en-US" sz="1600" dirty="0">
                    <a:solidFill>
                      <a:schemeClr val="tx1"/>
                    </a:solidFill>
                    <a:latin typeface="Arial" panose="020B0604020202020204" pitchFamily="34" charset="0"/>
                    <a:cs typeface="Arial" panose="020B0604020202020204" pitchFamily="34" charset="0"/>
                  </a:rPr>
                  <a:t>can be approximated through interpolation:</a:t>
                </a:r>
              </a:p>
            </p:txBody>
          </p:sp>
        </mc:Choice>
        <mc:Fallback xmlns="">
          <p:sp>
            <p:nvSpPr>
              <p:cNvPr id="34" name="TextBox 33">
                <a:extLst>
                  <a:ext uri="{FF2B5EF4-FFF2-40B4-BE49-F238E27FC236}">
                    <a16:creationId xmlns:a16="http://schemas.microsoft.com/office/drawing/2014/main" id="{E904029F-58ED-D219-EDC2-1FB0E8BF6859}"/>
                  </a:ext>
                </a:extLst>
              </p:cNvPr>
              <p:cNvSpPr txBox="1">
                <a:spLocks noRot="1" noChangeAspect="1" noMove="1" noResize="1" noEditPoints="1" noAdjustHandles="1" noChangeArrowheads="1" noChangeShapeType="1" noTextEdit="1"/>
              </p:cNvSpPr>
              <p:nvPr/>
            </p:nvSpPr>
            <p:spPr>
              <a:xfrm>
                <a:off x="388921" y="5788567"/>
                <a:ext cx="8227832" cy="498021"/>
              </a:xfrm>
              <a:prstGeom prst="rect">
                <a:avLst/>
              </a:prstGeom>
              <a:blipFill>
                <a:blip r:embed="rId10"/>
                <a:stretch>
                  <a:fillRect l="-296" b="-24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701980C-0FC2-AC57-5666-87FA7B417A0C}"/>
                  </a:ext>
                </a:extLst>
              </p:cNvPr>
              <p:cNvSpPr txBox="1"/>
              <p:nvPr/>
            </p:nvSpPr>
            <p:spPr>
              <a:xfrm>
                <a:off x="1213927" y="6089866"/>
                <a:ext cx="6348952" cy="7232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+1/2</m:t>
                              </m:r>
                            </m:sub>
                          </m:sSub>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2</m:t>
                          </m:r>
                        </m:den>
                      </m:f>
                      <m:d>
                        <m:dPr>
                          <m:ctrlPr>
                            <a:rPr lang="en-US" b="0" i="1" smtClean="0">
                              <a:solidFill>
                                <a:schemeClr val="tx1"/>
                              </a:solidFill>
                              <a:latin typeface="Cambria Math" panose="02040503050406030204" pitchFamily="18" charset="0"/>
                            </a:rPr>
                          </m:ctrlPr>
                        </m:dPr>
                        <m:e>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𝑖</m:t>
                                  </m:r>
                                </m:sub>
                              </m:sSub>
                            </m:den>
                          </m:f>
                          <m:r>
                            <a:rPr lang="en-US" b="0" i="1" smtClean="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Sub>
                            </m:den>
                          </m:f>
                        </m:e>
                      </m:d>
                    </m:oMath>
                  </m:oMathPara>
                </a14:m>
                <a:endParaRPr lang="en-US" dirty="0">
                  <a:solidFill>
                    <a:schemeClr val="tx1"/>
                  </a:solidFill>
                </a:endParaRPr>
              </a:p>
            </p:txBody>
          </p:sp>
        </mc:Choice>
        <mc:Fallback xmlns="">
          <p:sp>
            <p:nvSpPr>
              <p:cNvPr id="36" name="TextBox 35">
                <a:extLst>
                  <a:ext uri="{FF2B5EF4-FFF2-40B4-BE49-F238E27FC236}">
                    <a16:creationId xmlns:a16="http://schemas.microsoft.com/office/drawing/2014/main" id="{9701980C-0FC2-AC57-5666-87FA7B417A0C}"/>
                  </a:ext>
                </a:extLst>
              </p:cNvPr>
              <p:cNvSpPr txBox="1">
                <a:spLocks noRot="1" noChangeAspect="1" noMove="1" noResize="1" noEditPoints="1" noAdjustHandles="1" noChangeArrowheads="1" noChangeShapeType="1" noTextEdit="1"/>
              </p:cNvSpPr>
              <p:nvPr/>
            </p:nvSpPr>
            <p:spPr>
              <a:xfrm>
                <a:off x="1213927" y="6089866"/>
                <a:ext cx="6348952" cy="72321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D3A7ECA-95E2-BAC8-4DE6-DACAC15E8B19}"/>
                  </a:ext>
                </a:extLst>
              </p:cNvPr>
              <p:cNvSpPr txBox="1"/>
              <p:nvPr/>
            </p:nvSpPr>
            <p:spPr>
              <a:xfrm>
                <a:off x="866779" y="4639184"/>
                <a:ext cx="4167134" cy="369332"/>
              </a:xfrm>
              <a:prstGeom prst="rect">
                <a:avLst/>
              </a:prstGeom>
              <a:noFill/>
            </p:spPr>
            <p:txBody>
              <a:bodyPr wrap="square" rtlCol="0">
                <a:spAutoFit/>
              </a:bodyPr>
              <a:lstStyle/>
              <a:p>
                <a:r>
                  <a:rPr lang="en-US" dirty="0">
                    <a:solidFill>
                      <a:schemeClr val="tx1"/>
                    </a:solidFill>
                  </a:rPr>
                  <a:t>Where </a:t>
                </a:r>
                <a14:m>
                  <m:oMath xmlns:m="http://schemas.openxmlformats.org/officeDocument/2006/math">
                    <m:r>
                      <a:rPr lang="en-US" b="0" i="1" smtClean="0">
                        <a:solidFill>
                          <a:schemeClr val="tx1"/>
                        </a:solidFill>
                        <a:latin typeface="Cambria Math" panose="02040503050406030204" pitchFamily="18" charset="0"/>
                      </a:rPr>
                      <m:t>𝑛𝑏</m:t>
                    </m:r>
                  </m:oMath>
                </a14:m>
                <a:r>
                  <a:rPr lang="en-US" dirty="0">
                    <a:solidFill>
                      <a:schemeClr val="tx1"/>
                    </a:solidFill>
                  </a:rPr>
                  <a:t> denotes the neighbor points</a:t>
                </a:r>
              </a:p>
            </p:txBody>
          </p:sp>
        </mc:Choice>
        <mc:Fallback xmlns="">
          <p:sp>
            <p:nvSpPr>
              <p:cNvPr id="37" name="TextBox 36">
                <a:extLst>
                  <a:ext uri="{FF2B5EF4-FFF2-40B4-BE49-F238E27FC236}">
                    <a16:creationId xmlns:a16="http://schemas.microsoft.com/office/drawing/2014/main" id="{DD3A7ECA-95E2-BAC8-4DE6-DACAC15E8B19}"/>
                  </a:ext>
                </a:extLst>
              </p:cNvPr>
              <p:cNvSpPr txBox="1">
                <a:spLocks noRot="1" noChangeAspect="1" noMove="1" noResize="1" noEditPoints="1" noAdjustHandles="1" noChangeArrowheads="1" noChangeShapeType="1" noTextEdit="1"/>
              </p:cNvSpPr>
              <p:nvPr/>
            </p:nvSpPr>
            <p:spPr>
              <a:xfrm>
                <a:off x="866779" y="4639184"/>
                <a:ext cx="4167134" cy="369332"/>
              </a:xfrm>
              <a:prstGeom prst="rect">
                <a:avLst/>
              </a:prstGeom>
              <a:blipFill>
                <a:blip r:embed="rId12"/>
                <a:stretch>
                  <a:fillRect l="-1170"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540608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A81ED3-5862-3575-00D8-00ED8E916FE1}"/>
              </a:ext>
            </a:extLst>
          </p:cNvPr>
          <p:cNvSpPr>
            <a:spLocks noGrp="1"/>
          </p:cNvSpPr>
          <p:nvPr>
            <p:ph type="sldNum" sz="quarter" idx="12"/>
          </p:nvPr>
        </p:nvSpPr>
        <p:spPr/>
        <p:txBody>
          <a:bodyPr/>
          <a:lstStyle/>
          <a:p>
            <a:fld id="{49E430A2-D194-4C01-B316-5CD17E29EE8B}" type="slidenum">
              <a:rPr lang="en-US" smtClean="0"/>
              <a:t>14</a:t>
            </a:fld>
            <a:endParaRPr lang="en-US"/>
          </a:p>
        </p:txBody>
      </p:sp>
      <p:sp>
        <p:nvSpPr>
          <p:cNvPr id="3" name="Google Shape;338;p30">
            <a:extLst>
              <a:ext uri="{FF2B5EF4-FFF2-40B4-BE49-F238E27FC236}">
                <a16:creationId xmlns:a16="http://schemas.microsoft.com/office/drawing/2014/main" id="{0B231845-788C-A409-51C2-B85D8615CFBC}"/>
              </a:ext>
            </a:extLst>
          </p:cNvPr>
          <p:cNvSpPr txBox="1">
            <a:spLocks/>
          </p:cNvSpPr>
          <p:nvPr/>
        </p:nvSpPr>
        <p:spPr>
          <a:xfrm>
            <a:off x="257055" y="163174"/>
            <a:ext cx="8629887"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Checkerboard problem</a:t>
            </a:r>
          </a:p>
        </p:txBody>
      </p:sp>
      <p:sp>
        <p:nvSpPr>
          <p:cNvPr id="4" name="TextBox 3">
            <a:extLst>
              <a:ext uri="{FF2B5EF4-FFF2-40B4-BE49-F238E27FC236}">
                <a16:creationId xmlns:a16="http://schemas.microsoft.com/office/drawing/2014/main" id="{247C3E8F-02A6-D0CE-0020-4CE7B56566A5}"/>
              </a:ext>
            </a:extLst>
          </p:cNvPr>
          <p:cNvSpPr txBox="1"/>
          <p:nvPr/>
        </p:nvSpPr>
        <p:spPr>
          <a:xfrm>
            <a:off x="357905" y="935874"/>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Now let’s focus on the RHS of the equation (9)</a:t>
            </a:r>
            <a:endParaRPr lang="en-US" sz="16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BCE9756-AAFD-98DD-BB28-5EAE5CAB0347}"/>
                  </a:ext>
                </a:extLst>
              </p:cNvPr>
              <p:cNvSpPr txBox="1"/>
              <p:nvPr/>
            </p:nvSpPr>
            <p:spPr>
              <a:xfrm>
                <a:off x="2022774" y="1379588"/>
                <a:ext cx="5098447" cy="6310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RHS</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8</m:t>
                          </m:r>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+1/2</m:t>
                                  </m:r>
                                </m:sub>
                                <m:sup>
                                  <m:r>
                                    <a:rPr lang="en-US" i="1">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−1/2</m:t>
                                  </m:r>
                                </m:sub>
                                <m:sup>
                                  <m:r>
                                    <a:rPr lang="en-US" i="1">
                                      <a:latin typeface="Cambria Math" panose="02040503050406030204" pitchFamily="18" charset="0"/>
                                      <a:ea typeface="Cambria Math" panose="02040503050406030204" pitchFamily="18" charset="0"/>
                                    </a:rPr>
                                    <m:t>∗</m:t>
                                  </m:r>
                                </m:sup>
                              </m:sSubSup>
                            </m:num>
                            <m:den>
                              <m:r>
                                <m:rPr>
                                  <m:sty m:val="p"/>
                                </m:rPr>
                                <a:rPr lang="en-US">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+1/2</m:t>
                                  </m:r>
                                </m:sub>
                                <m:sup>
                                  <m:r>
                                    <a:rPr lang="en-US" i="1">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−1/2</m:t>
                                  </m:r>
                                </m:sub>
                                <m:sup>
                                  <m:r>
                                    <a:rPr lang="en-US" i="1">
                                      <a:latin typeface="Cambria Math" panose="02040503050406030204" pitchFamily="18" charset="0"/>
                                      <a:ea typeface="Cambria Math" panose="02040503050406030204" pitchFamily="18" charset="0"/>
                                    </a:rPr>
                                    <m:t>∗</m:t>
                                  </m:r>
                                </m:sup>
                              </m:sSubSup>
                            </m:num>
                            <m:den>
                              <m:r>
                                <m:rPr>
                                  <m:sty m:val="p"/>
                                </m:rPr>
                                <a:rPr lang="en-US">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𝑦</m:t>
                              </m:r>
                            </m:den>
                          </m:f>
                        </m:e>
                      </m:d>
                    </m:oMath>
                  </m:oMathPara>
                </a14:m>
                <a:endParaRPr lang="en-US" dirty="0"/>
              </a:p>
            </p:txBody>
          </p:sp>
        </mc:Choice>
        <mc:Fallback xmlns="">
          <p:sp>
            <p:nvSpPr>
              <p:cNvPr id="5" name="TextBox 4">
                <a:extLst>
                  <a:ext uri="{FF2B5EF4-FFF2-40B4-BE49-F238E27FC236}">
                    <a16:creationId xmlns:a16="http://schemas.microsoft.com/office/drawing/2014/main" id="{2BCE9756-AAFD-98DD-BB28-5EAE5CAB0347}"/>
                  </a:ext>
                </a:extLst>
              </p:cNvPr>
              <p:cNvSpPr txBox="1">
                <a:spLocks noRot="1" noChangeAspect="1" noMove="1" noResize="1" noEditPoints="1" noAdjustHandles="1" noChangeArrowheads="1" noChangeShapeType="1" noTextEdit="1"/>
              </p:cNvSpPr>
              <p:nvPr/>
            </p:nvSpPr>
            <p:spPr>
              <a:xfrm>
                <a:off x="2022774" y="1379588"/>
                <a:ext cx="5098447" cy="63107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A1672BD-DE46-10CB-86D1-BCF3E0182ABF}"/>
                  </a:ext>
                </a:extLst>
              </p:cNvPr>
              <p:cNvSpPr txBox="1"/>
              <p:nvPr/>
            </p:nvSpPr>
            <p:spPr>
              <a:xfrm>
                <a:off x="357905" y="2010658"/>
                <a:ext cx="8227832" cy="1600631"/>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Note that </a:t>
                </a:r>
                <a14:m>
                  <m:oMath xmlns:m="http://schemas.openxmlformats.org/officeDocument/2006/math">
                    <m:sSup>
                      <m:sSupPr>
                        <m:ctrlPr>
                          <a:rPr lang="en-US" sz="1600" b="0" i="1" smtClean="0">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𝑢</m:t>
                        </m:r>
                      </m:e>
                      <m:sup>
                        <m:r>
                          <a:rPr lang="en-US" sz="1600" b="0" i="1" smtClean="0">
                            <a:latin typeface="Cambria Math" panose="02040503050406030204" pitchFamily="18" charset="0"/>
                            <a:cs typeface="Arial" panose="020B0604020202020204" pitchFamily="34" charset="0"/>
                          </a:rPr>
                          <m:t>∗</m:t>
                        </m:r>
                      </m:sup>
                    </m:sSup>
                    <m:r>
                      <a:rPr lang="en-US" sz="1600" b="0" i="1" smtClean="0">
                        <a:latin typeface="Cambria Math" panose="02040503050406030204" pitchFamily="18" charset="0"/>
                        <a:cs typeface="Arial" panose="020B0604020202020204" pitchFamily="34" charset="0"/>
                      </a:rPr>
                      <m:t>,</m:t>
                    </m:r>
                    <m:sSup>
                      <m:sSupPr>
                        <m:ctrlPr>
                          <a:rPr lang="en-US" sz="1600" i="1">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𝑣</m:t>
                        </m:r>
                      </m:e>
                      <m:sup>
                        <m:r>
                          <a:rPr lang="en-US" sz="1600" i="1">
                            <a:latin typeface="Cambria Math" panose="02040503050406030204" pitchFamily="18" charset="0"/>
                            <a:cs typeface="Arial" panose="020B0604020202020204" pitchFamily="34" charset="0"/>
                          </a:rPr>
                          <m:t>∗</m:t>
                        </m:r>
                      </m:sup>
                    </m:sSup>
                  </m:oMath>
                </a14:m>
                <a:r>
                  <a:rPr lang="en-US" sz="1600" dirty="0"/>
                  <a:t> </a:t>
                </a:r>
                <a:r>
                  <a:rPr lang="en-US" sz="1600" dirty="0">
                    <a:latin typeface="Arial" panose="020B0604020202020204" pitchFamily="34" charset="0"/>
                    <a:cs typeface="Arial" panose="020B0604020202020204" pitchFamily="34" charset="0"/>
                  </a:rPr>
                  <a:t>are only stored at positions with integer index. We need to interpolate at half positions</a:t>
                </a: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The immediate idea is to do </a:t>
                </a:r>
                <a14:m>
                  <m:oMath xmlns:m="http://schemas.openxmlformats.org/officeDocument/2006/math">
                    <m:sSubSup>
                      <m:sSubSupPr>
                        <m:ctrlPr>
                          <a:rPr lang="en-US" sz="1600" i="1" smtClean="0">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𝑢</m:t>
                        </m:r>
                      </m:e>
                      <m:sub>
                        <m:r>
                          <a:rPr lang="en-US" sz="1600" i="1">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+1/2</m:t>
                        </m:r>
                      </m:sub>
                      <m:sup>
                        <m:r>
                          <a:rPr lang="en-US" sz="1600" i="1">
                            <a:latin typeface="Cambria Math" panose="02040503050406030204" pitchFamily="18" charset="0"/>
                            <a:ea typeface="Cambria Math" panose="02040503050406030204" pitchFamily="18" charset="0"/>
                          </a:rPr>
                          <m:t>∗</m:t>
                        </m:r>
                      </m:sup>
                    </m:sSubSup>
                    <m:r>
                      <a:rPr lang="en-US" sz="1600" b="0" i="1" smtClean="0">
                        <a:latin typeface="Cambria Math" panose="02040503050406030204" pitchFamily="18" charset="0"/>
                        <a:ea typeface="Cambria Math" panose="02040503050406030204" pitchFamily="18" charset="0"/>
                      </a:rPr>
                      <m:t>=0.5(</m:t>
                    </m:r>
                    <m:sSubSup>
                      <m:sSubSupPr>
                        <m:ctrlPr>
                          <a:rPr lang="en-US" sz="1600" i="1">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𝑢</m:t>
                        </m:r>
                      </m:e>
                      <m:sub>
                        <m:r>
                          <a:rPr lang="en-US" sz="1600" i="1">
                            <a:latin typeface="Cambria Math" panose="02040503050406030204" pitchFamily="18" charset="0"/>
                            <a:ea typeface="Cambria Math" panose="02040503050406030204" pitchFamily="18" charset="0"/>
                          </a:rPr>
                          <m:t>𝑖</m:t>
                        </m:r>
                      </m:sub>
                      <m:sup>
                        <m:r>
                          <a:rPr lang="en-US" sz="1600" i="1">
                            <a:latin typeface="Cambria Math" panose="02040503050406030204" pitchFamily="18" charset="0"/>
                            <a:ea typeface="Cambria Math" panose="02040503050406030204" pitchFamily="18" charset="0"/>
                          </a:rPr>
                          <m:t>∗</m:t>
                        </m:r>
                      </m:sup>
                    </m:sSubSup>
                    <m:r>
                      <a:rPr lang="en-US" sz="1600" b="0" i="1" smtClean="0">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𝑢</m:t>
                        </m:r>
                      </m:e>
                      <m:sub>
                        <m:r>
                          <a:rPr lang="en-US" sz="1600" i="1">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+1</m:t>
                        </m:r>
                      </m:sub>
                      <m:sup>
                        <m:r>
                          <a:rPr lang="en-US" sz="1600" i="1">
                            <a:latin typeface="Cambria Math" panose="02040503050406030204" pitchFamily="18" charset="0"/>
                            <a:ea typeface="Cambria Math" panose="02040503050406030204" pitchFamily="18" charset="0"/>
                          </a:rPr>
                          <m:t>∗</m:t>
                        </m:r>
                      </m:sup>
                    </m:sSubSup>
                    <m:r>
                      <a:rPr lang="en-US" sz="1600" b="0" i="1" smtClean="0">
                        <a:latin typeface="Cambria Math" panose="02040503050406030204" pitchFamily="18" charset="0"/>
                        <a:ea typeface="Cambria Math" panose="02040503050406030204" pitchFamily="18" charset="0"/>
                      </a:rPr>
                      <m:t>)</m:t>
                    </m:r>
                  </m:oMath>
                </a14:m>
                <a:r>
                  <a:rPr lang="en-US" sz="1600" dirty="0"/>
                  <a:t> </a:t>
                </a:r>
                <a:r>
                  <a:rPr lang="en-US" sz="1600" dirty="0">
                    <a:solidFill>
                      <a:srgbClr val="FF0000"/>
                    </a:solidFill>
                  </a:rPr>
                  <a:t>Now</a:t>
                </a:r>
                <a:r>
                  <a:rPr lang="en-US" sz="1600" dirty="0">
                    <a:solidFill>
                      <a:srgbClr val="FF0000"/>
                    </a:solidFill>
                    <a:latin typeface="Arial" panose="020B0604020202020204" pitchFamily="34" charset="0"/>
                    <a:cs typeface="Arial" panose="020B0604020202020204" pitchFamily="34" charset="0"/>
                  </a:rPr>
                  <a:t>, we will discuss why this don’t work well</a:t>
                </a: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let’s look back at the governing equation for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m:t>
                        </m:r>
                      </m:sup>
                    </m:sSup>
                  </m:oMath>
                </a14:m>
                <a:r>
                  <a:rPr lang="en-US" sz="1600" dirty="0"/>
                  <a:t>, </a:t>
                </a:r>
                <a:r>
                  <a:rPr lang="en-US" sz="1600" dirty="0">
                    <a:latin typeface="Arial" panose="020B0604020202020204" pitchFamily="34" charset="0"/>
                    <a:cs typeface="Arial" panose="020B0604020202020204" pitchFamily="34" charset="0"/>
                  </a:rPr>
                  <a:t>which is equation (2) and do some algebra (</a:t>
                </a:r>
                <a:r>
                  <a:rPr lang="en-US" sz="1600" dirty="0">
                    <a:solidFill>
                      <a:srgbClr val="FF0000"/>
                    </a:solidFill>
                    <a:latin typeface="Arial" panose="020B0604020202020204" pitchFamily="34" charset="0"/>
                    <a:cs typeface="Arial" panose="020B0604020202020204" pitchFamily="34" charset="0"/>
                  </a:rPr>
                  <a:t>to keep focus, you can directly jump to equation (12) two page later</a:t>
                </a:r>
                <a:r>
                  <a:rPr lang="en-US" sz="1600" dirty="0">
                    <a:latin typeface="Arial" panose="020B0604020202020204" pitchFamily="34" charset="0"/>
                    <a:cs typeface="Arial" panose="020B0604020202020204" pitchFamily="34" charset="0"/>
                  </a:rPr>
                  <a:t>)</a:t>
                </a:r>
              </a:p>
            </p:txBody>
          </p:sp>
        </mc:Choice>
        <mc:Fallback xmlns="">
          <p:sp>
            <p:nvSpPr>
              <p:cNvPr id="6" name="TextBox 5">
                <a:extLst>
                  <a:ext uri="{FF2B5EF4-FFF2-40B4-BE49-F238E27FC236}">
                    <a16:creationId xmlns:a16="http://schemas.microsoft.com/office/drawing/2014/main" id="{DA1672BD-DE46-10CB-86D1-BCF3E0182ABF}"/>
                  </a:ext>
                </a:extLst>
              </p:cNvPr>
              <p:cNvSpPr txBox="1">
                <a:spLocks noRot="1" noChangeAspect="1" noMove="1" noResize="1" noEditPoints="1" noAdjustHandles="1" noChangeArrowheads="1" noChangeShapeType="1" noTextEdit="1"/>
              </p:cNvSpPr>
              <p:nvPr/>
            </p:nvSpPr>
            <p:spPr>
              <a:xfrm>
                <a:off x="357905" y="2010658"/>
                <a:ext cx="8227832" cy="1600631"/>
              </a:xfrm>
              <a:prstGeom prst="rect">
                <a:avLst/>
              </a:prstGeom>
              <a:blipFill>
                <a:blip r:embed="rId3"/>
                <a:stretch>
                  <a:fillRect l="-297" t="-1527" b="-419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020AB65-1229-9AAD-185F-5962E108D807}"/>
              </a:ext>
            </a:extLst>
          </p:cNvPr>
          <p:cNvSpPr txBox="1"/>
          <p:nvPr/>
        </p:nvSpPr>
        <p:spPr>
          <a:xfrm>
            <a:off x="379959" y="4449038"/>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Rearrange as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2A9C900-E4E8-6F10-D7A8-B4069D17447F}"/>
                  </a:ext>
                </a:extLst>
              </p:cNvPr>
              <p:cNvSpPr txBox="1"/>
              <p:nvPr/>
            </p:nvSpPr>
            <p:spPr>
              <a:xfrm>
                <a:off x="474854" y="4657906"/>
                <a:ext cx="8333295" cy="793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𝐼</m:t>
                          </m:r>
                        </m:num>
                        <m:den>
                          <m:r>
                            <m:rPr>
                              <m:sty m:val="p"/>
                            </m:rPr>
                            <a:rPr lang="en-US">
                              <a:latin typeface="Cambria Math" panose="02040503050406030204" pitchFamily="18" charset="0"/>
                            </a:rPr>
                            <m:t>Δ</m:t>
                          </m:r>
                          <m:r>
                            <a:rPr lang="en-US" i="1">
                              <a:latin typeface="Cambria Math" panose="02040503050406030204" pitchFamily="18" charset="0"/>
                            </a:rPr>
                            <m:t>𝑡</m:t>
                          </m:r>
                        </m:den>
                      </m:f>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0.5</m:t>
                          </m:r>
                        </m:num>
                        <m:den>
                          <m:r>
                            <a:rPr lang="en-US" i="1">
                              <a:latin typeface="Cambria Math" panose="02040503050406030204" pitchFamily="18" charset="0"/>
                            </a:rPr>
                            <m:t>𝑅𝑒</m:t>
                          </m:r>
                        </m:den>
                      </m:f>
                      <m:r>
                        <a:rPr lang="en-US" i="1">
                          <a:latin typeface="Cambria Math" panose="02040503050406030204" pitchFamily="18" charset="0"/>
                        </a:rPr>
                        <m:t>𝐷</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𝐼</m:t>
                          </m:r>
                        </m:num>
                        <m:den>
                          <m:r>
                            <m:rPr>
                              <m:sty m:val="p"/>
                            </m:rPr>
                            <a:rPr lang="en-US">
                              <a:latin typeface="Cambria Math" panose="02040503050406030204" pitchFamily="18" charset="0"/>
                            </a:rPr>
                            <m:t>Δ</m:t>
                          </m:r>
                          <m:r>
                            <a:rPr lang="en-US" i="1">
                              <a:latin typeface="Cambria Math" panose="02040503050406030204" pitchFamily="18" charset="0"/>
                            </a:rPr>
                            <m:t>𝑡</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𝑛</m:t>
                          </m:r>
                        </m:sup>
                      </m:sSup>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1.5</m:t>
                          </m:r>
                          <m:r>
                            <a:rPr lang="en-US" i="1">
                              <a:latin typeface="Cambria Math" panose="02040503050406030204" pitchFamily="18" charset="0"/>
                            </a:rPr>
                            <m:t>𝐴</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𝑛</m:t>
                                  </m:r>
                                </m:sup>
                              </m:sSup>
                            </m:e>
                          </m:d>
                          <m:r>
                            <a:rPr lang="en-US" i="1">
                              <a:latin typeface="Cambria Math" panose="02040503050406030204" pitchFamily="18" charset="0"/>
                            </a:rPr>
                            <m:t>−0.5</m:t>
                          </m:r>
                          <m:r>
                            <a:rPr lang="en-US" i="1">
                              <a:latin typeface="Cambria Math" panose="02040503050406030204" pitchFamily="18" charset="0"/>
                            </a:rPr>
                            <m:t>𝐴</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𝑛</m:t>
                                  </m:r>
                                  <m:r>
                                    <a:rPr lang="en-US" i="1">
                                      <a:latin typeface="Cambria Math" panose="02040503050406030204" pitchFamily="18" charset="0"/>
                                    </a:rPr>
                                    <m:t>−1</m:t>
                                  </m:r>
                                </m:sup>
                              </m:sSup>
                            </m:e>
                          </m:d>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0.5</m:t>
                          </m:r>
                        </m:num>
                        <m:den>
                          <m:r>
                            <a:rPr lang="en-US" i="1">
                              <a:latin typeface="Cambria Math" panose="02040503050406030204" pitchFamily="18" charset="0"/>
                            </a:rPr>
                            <m:t>𝑅𝑒</m:t>
                          </m:r>
                        </m:den>
                      </m:f>
                      <m:r>
                        <a:rPr lang="en-US" i="1">
                          <a:latin typeface="Cambria Math" panose="02040503050406030204" pitchFamily="18" charset="0"/>
                        </a:rPr>
                        <m:t>𝐷</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𝑛</m:t>
                              </m:r>
                            </m:sup>
                          </m:sSup>
                        </m:e>
                      </m:d>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num>
                        <m:den>
                          <m:r>
                            <m:rPr>
                              <m:sty m:val="p"/>
                            </m:rPr>
                            <a:rPr lang="en-US">
                              <a:latin typeface="Cambria Math" panose="02040503050406030204" pitchFamily="18" charset="0"/>
                            </a:rPr>
                            <m:t>Δ</m:t>
                          </m:r>
                          <m:r>
                            <a:rPr lang="en-US" i="1">
                              <a:latin typeface="Cambria Math" panose="02040503050406030204" pitchFamily="18" charset="0"/>
                            </a:rPr>
                            <m:t>𝑥</m:t>
                          </m:r>
                        </m:den>
                      </m:f>
                    </m:oMath>
                  </m:oMathPara>
                </a14:m>
                <a:endParaRPr lang="en-US" dirty="0"/>
              </a:p>
            </p:txBody>
          </p:sp>
        </mc:Choice>
        <mc:Fallback xmlns="">
          <p:sp>
            <p:nvSpPr>
              <p:cNvPr id="10" name="TextBox 9">
                <a:extLst>
                  <a:ext uri="{FF2B5EF4-FFF2-40B4-BE49-F238E27FC236}">
                    <a16:creationId xmlns:a16="http://schemas.microsoft.com/office/drawing/2014/main" id="{62A9C900-E4E8-6F10-D7A8-B4069D17447F}"/>
                  </a:ext>
                </a:extLst>
              </p:cNvPr>
              <p:cNvSpPr txBox="1">
                <a:spLocks noRot="1" noChangeAspect="1" noMove="1" noResize="1" noEditPoints="1" noAdjustHandles="1" noChangeArrowheads="1" noChangeShapeType="1" noTextEdit="1"/>
              </p:cNvSpPr>
              <p:nvPr/>
            </p:nvSpPr>
            <p:spPr>
              <a:xfrm>
                <a:off x="474854" y="4657906"/>
                <a:ext cx="8333295" cy="79323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64912D3-F821-3575-B67C-8C749AB186E6}"/>
                  </a:ext>
                </a:extLst>
              </p:cNvPr>
              <p:cNvSpPr txBox="1"/>
              <p:nvPr/>
            </p:nvSpPr>
            <p:spPr>
              <a:xfrm>
                <a:off x="100808" y="3643738"/>
                <a:ext cx="8786134" cy="7402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𝑡</m:t>
                          </m:r>
                        </m:den>
                      </m:f>
                      <m:d>
                        <m:dPr>
                          <m:ctrlPr>
                            <a:rPr lang="en-US" sz="1600" b="0" i="1" smtClean="0">
                              <a:latin typeface="Cambria Math" panose="02040503050406030204" pitchFamily="18" charset="0"/>
                            </a:rPr>
                          </m:ctrlPr>
                        </m:dPr>
                        <m:e>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𝑢</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𝑢</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up>
                              <m:r>
                                <a:rPr lang="en-US" sz="1600" b="0" i="1" smtClean="0">
                                  <a:latin typeface="Cambria Math" panose="02040503050406030204" pitchFamily="18" charset="0"/>
                                </a:rPr>
                                <m:t>𝑛</m:t>
                              </m:r>
                            </m:sup>
                          </m:sSubSup>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1.5</m:t>
                          </m:r>
                          <m:r>
                            <a:rPr lang="en-US" sz="1600" b="0" i="1" smtClean="0">
                              <a:latin typeface="Cambria Math" panose="02040503050406030204" pitchFamily="18" charset="0"/>
                            </a:rPr>
                            <m:t>𝐴</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𝑛</m:t>
                                  </m:r>
                                </m:sup>
                              </m:sSup>
                            </m:e>
                          </m:d>
                          <m:r>
                            <a:rPr lang="en-US" sz="1600" b="0" i="1" smtClean="0">
                              <a:latin typeface="Cambria Math" panose="02040503050406030204" pitchFamily="18" charset="0"/>
                            </a:rPr>
                            <m:t>−0.5</m:t>
                          </m:r>
                          <m:r>
                            <a:rPr lang="en-US" sz="1600" b="0" i="1" smtClean="0">
                              <a:latin typeface="Cambria Math" panose="02040503050406030204" pitchFamily="18" charset="0"/>
                            </a:rPr>
                            <m:t>𝐴</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𝑛</m:t>
                                  </m:r>
                                  <m:r>
                                    <a:rPr lang="en-US" sz="1600" b="0" i="1" smtClean="0">
                                      <a:latin typeface="Cambria Math" panose="02040503050406030204" pitchFamily="18" charset="0"/>
                                    </a:rPr>
                                    <m:t>−1</m:t>
                                  </m:r>
                                </m:sup>
                              </m:sSup>
                            </m:e>
                          </m:d>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0.5</m:t>
                          </m:r>
                        </m:num>
                        <m:den>
                          <m:r>
                            <a:rPr lang="en-US" sz="1600" b="0" i="1" smtClean="0">
                              <a:latin typeface="Cambria Math" panose="02040503050406030204" pitchFamily="18" charset="0"/>
                            </a:rPr>
                            <m:t>𝑅𝑒</m:t>
                          </m:r>
                        </m:den>
                      </m:f>
                      <m:r>
                        <a:rPr lang="en-US" sz="1600" b="0" i="1" smtClean="0">
                          <a:latin typeface="Cambria Math" panose="02040503050406030204" pitchFamily="18" charset="0"/>
                        </a:rPr>
                        <m:t>𝐷</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𝑛</m:t>
                              </m:r>
                            </m:sup>
                          </m:sSup>
                        </m:e>
                      </m:d>
                      <m:r>
                        <a:rPr lang="en-US" sz="1600" i="1">
                          <a:latin typeface="Cambria Math" panose="02040503050406030204" pitchFamily="18" charset="0"/>
                        </a:rPr>
                        <m:t>+</m:t>
                      </m:r>
                      <m:f>
                        <m:fPr>
                          <m:ctrlPr>
                            <a:rPr lang="en-US" sz="1600" b="0" i="1" smtClean="0">
                              <a:latin typeface="Cambria Math" panose="02040503050406030204" pitchFamily="18" charset="0"/>
                            </a:rPr>
                          </m:ctrlPr>
                        </m:fPr>
                        <m:num>
                          <m:r>
                            <a:rPr lang="en-US" sz="1600" i="1">
                              <a:latin typeface="Cambria Math" panose="02040503050406030204" pitchFamily="18" charset="0"/>
                            </a:rPr>
                            <m:t>0.5</m:t>
                          </m:r>
                        </m:num>
                        <m:den>
                          <m:r>
                            <a:rPr lang="en-US" sz="1600" b="0" i="1" smtClean="0">
                              <a:latin typeface="Cambria Math" panose="02040503050406030204" pitchFamily="18" charset="0"/>
                            </a:rPr>
                            <m:t>𝑅𝑒</m:t>
                          </m:r>
                        </m:den>
                      </m:f>
                      <m:r>
                        <a:rPr lang="en-US" sz="1600" i="1">
                          <a:latin typeface="Cambria Math" panose="02040503050406030204" pitchFamily="18" charset="0"/>
                        </a:rPr>
                        <m:t>𝐷</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𝑢</m:t>
                              </m:r>
                            </m:e>
                            <m:sup>
                              <m:r>
                                <a:rPr lang="en-US" sz="1600" b="0" i="1" smtClean="0">
                                  <a:latin typeface="Cambria Math" panose="02040503050406030204" pitchFamily="18" charset="0"/>
                                </a:rPr>
                                <m:t>∗</m:t>
                              </m:r>
                            </m:sup>
                          </m:sSup>
                        </m:e>
                      </m:d>
                      <m:r>
                        <a:rPr lang="en-US" sz="1600" i="1">
                          <a:latin typeface="Cambria Math" panose="02040503050406030204" pitchFamily="18" charset="0"/>
                        </a:rPr>
                        <m:t>−</m:t>
                      </m:r>
                      <m:f>
                        <m:fPr>
                          <m:ctrlPr>
                            <a:rPr lang="en-US" sz="1600" i="1">
                              <a:latin typeface="Cambria Math" panose="02040503050406030204" pitchFamily="18" charset="0"/>
                            </a:rPr>
                          </m:ctrlPr>
                        </m:fPr>
                        <m:num>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sub>
                            <m:sup>
                              <m:r>
                                <a:rPr lang="en-US" sz="1600" i="1">
                                  <a:latin typeface="Cambria Math" panose="02040503050406030204" pitchFamily="18" charset="0"/>
                                </a:rPr>
                                <m:t>𝑛</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sub>
                            <m:sup>
                              <m:r>
                                <a:rPr lang="en-US" sz="1600" i="1">
                                  <a:latin typeface="Cambria Math" panose="02040503050406030204" pitchFamily="18" charset="0"/>
                                </a:rPr>
                                <m:t>𝑛</m:t>
                              </m:r>
                            </m:sup>
                          </m:sSubSup>
                        </m:num>
                        <m:den>
                          <m:r>
                            <m:rPr>
                              <m:sty m:val="p"/>
                            </m:rPr>
                            <a:rPr lang="en-US" sz="1600">
                              <a:latin typeface="Cambria Math" panose="02040503050406030204" pitchFamily="18" charset="0"/>
                            </a:rPr>
                            <m:t>Δ</m:t>
                          </m:r>
                          <m:r>
                            <a:rPr lang="en-US" sz="1600" i="1">
                              <a:latin typeface="Cambria Math" panose="02040503050406030204" pitchFamily="18" charset="0"/>
                            </a:rPr>
                            <m:t>𝑥</m:t>
                          </m:r>
                        </m:den>
                      </m:f>
                    </m:oMath>
                  </m:oMathPara>
                </a14:m>
                <a:endParaRPr lang="en-US" sz="1600" dirty="0"/>
              </a:p>
            </p:txBody>
          </p:sp>
        </mc:Choice>
        <mc:Fallback xmlns="">
          <p:sp>
            <p:nvSpPr>
              <p:cNvPr id="11" name="TextBox 10">
                <a:extLst>
                  <a:ext uri="{FF2B5EF4-FFF2-40B4-BE49-F238E27FC236}">
                    <a16:creationId xmlns:a16="http://schemas.microsoft.com/office/drawing/2014/main" id="{064912D3-F821-3575-B67C-8C749AB186E6}"/>
                  </a:ext>
                </a:extLst>
              </p:cNvPr>
              <p:cNvSpPr txBox="1">
                <a:spLocks noRot="1" noChangeAspect="1" noMove="1" noResize="1" noEditPoints="1" noAdjustHandles="1" noChangeArrowheads="1" noChangeShapeType="1" noTextEdit="1"/>
              </p:cNvSpPr>
              <p:nvPr/>
            </p:nvSpPr>
            <p:spPr>
              <a:xfrm>
                <a:off x="100808" y="3643738"/>
                <a:ext cx="8786134" cy="740267"/>
              </a:xfrm>
              <a:prstGeom prst="rect">
                <a:avLst/>
              </a:prstGeom>
              <a:blipFill>
                <a:blip r:embed="rId5"/>
                <a:stretch>
                  <a:fillRect/>
                </a:stretch>
              </a:blipFill>
            </p:spPr>
            <p:txBody>
              <a:bodyPr/>
              <a:lstStyle/>
              <a:p>
                <a:r>
                  <a:rPr lang="en-US">
                    <a:noFill/>
                  </a:rPr>
                  <a:t> </a:t>
                </a:r>
              </a:p>
            </p:txBody>
          </p:sp>
        </mc:Fallback>
      </mc:AlternateContent>
      <p:sp>
        <p:nvSpPr>
          <p:cNvPr id="12" name="Left Brace 11">
            <a:extLst>
              <a:ext uri="{FF2B5EF4-FFF2-40B4-BE49-F238E27FC236}">
                <a16:creationId xmlns:a16="http://schemas.microsoft.com/office/drawing/2014/main" id="{DD3D63E5-3E0E-2FA2-D4D2-CD52F1DB4297}"/>
              </a:ext>
            </a:extLst>
          </p:cNvPr>
          <p:cNvSpPr/>
          <p:nvPr/>
        </p:nvSpPr>
        <p:spPr>
          <a:xfrm rot="16200000">
            <a:off x="4840923" y="3285267"/>
            <a:ext cx="316970" cy="4562570"/>
          </a:xfrm>
          <a:prstGeom prst="leftBrace">
            <a:avLst>
              <a:gd name="adj1" fmla="val 85658"/>
              <a:gd name="adj2" fmla="val 5124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9E54BC3-9BF0-37E2-1CDD-7CA5838DD084}"/>
                  </a:ext>
                </a:extLst>
              </p:cNvPr>
              <p:cNvSpPr txBox="1"/>
              <p:nvPr/>
            </p:nvSpPr>
            <p:spPr>
              <a:xfrm>
                <a:off x="4919278" y="5820981"/>
                <a:ext cx="3066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𝑛</m:t>
                          </m:r>
                        </m:sup>
                      </m:sSup>
                    </m:oMath>
                  </m:oMathPara>
                </a14:m>
                <a:endParaRPr lang="en-US" dirty="0"/>
              </a:p>
            </p:txBody>
          </p:sp>
        </mc:Choice>
        <mc:Fallback xmlns="">
          <p:sp>
            <p:nvSpPr>
              <p:cNvPr id="13" name="TextBox 12">
                <a:extLst>
                  <a:ext uri="{FF2B5EF4-FFF2-40B4-BE49-F238E27FC236}">
                    <a16:creationId xmlns:a16="http://schemas.microsoft.com/office/drawing/2014/main" id="{D9E54BC3-9BF0-37E2-1CDD-7CA5838DD084}"/>
                  </a:ext>
                </a:extLst>
              </p:cNvPr>
              <p:cNvSpPr txBox="1">
                <a:spLocks noRot="1" noChangeAspect="1" noMove="1" noResize="1" noEditPoints="1" noAdjustHandles="1" noChangeArrowheads="1" noChangeShapeType="1" noTextEdit="1"/>
              </p:cNvSpPr>
              <p:nvPr/>
            </p:nvSpPr>
            <p:spPr>
              <a:xfrm>
                <a:off x="4919278" y="5820981"/>
                <a:ext cx="306686" cy="276999"/>
              </a:xfrm>
              <a:prstGeom prst="rect">
                <a:avLst/>
              </a:prstGeom>
              <a:blipFill>
                <a:blip r:embed="rId6"/>
                <a:stretch>
                  <a:fillRect l="-18000" r="-2000" b="-8889"/>
                </a:stretch>
              </a:blipFill>
            </p:spPr>
            <p:txBody>
              <a:bodyPr/>
              <a:lstStyle/>
              <a:p>
                <a:r>
                  <a:rPr lang="en-US">
                    <a:noFill/>
                  </a:rPr>
                  <a:t> </a:t>
                </a:r>
              </a:p>
            </p:txBody>
          </p:sp>
        </mc:Fallback>
      </mc:AlternateContent>
      <p:sp>
        <p:nvSpPr>
          <p:cNvPr id="14" name="Left Brace 13">
            <a:extLst>
              <a:ext uri="{FF2B5EF4-FFF2-40B4-BE49-F238E27FC236}">
                <a16:creationId xmlns:a16="http://schemas.microsoft.com/office/drawing/2014/main" id="{016479A2-39AE-47B7-BCD6-D629381F62D7}"/>
              </a:ext>
            </a:extLst>
          </p:cNvPr>
          <p:cNvSpPr/>
          <p:nvPr/>
        </p:nvSpPr>
        <p:spPr>
          <a:xfrm rot="16200000">
            <a:off x="1404697" y="4584257"/>
            <a:ext cx="316970" cy="1962975"/>
          </a:xfrm>
          <a:prstGeom prst="leftBrace">
            <a:avLst>
              <a:gd name="adj1" fmla="val 85658"/>
              <a:gd name="adj2" fmla="val 5124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3E7BDD0-0FB6-871A-0CD7-E3AF9DEC4367}"/>
                  </a:ext>
                </a:extLst>
              </p:cNvPr>
              <p:cNvSpPr txBox="1"/>
              <p:nvPr/>
            </p:nvSpPr>
            <p:spPr>
              <a:xfrm>
                <a:off x="-612897" y="5734378"/>
                <a:ext cx="4572000" cy="895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sub>
                      </m:sSub>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sub>
                        <m:sup>
                          <m:r>
                            <a:rPr lang="en-US" b="0" i="1" smtClean="0">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m:t>
                      </m:r>
                      <m:nary>
                        <m:naryPr>
                          <m:chr m:val="∑"/>
                          <m:ctrlPr>
                            <a:rPr lang="en-US" b="0"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𝑏</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𝑛𝑏</m:t>
                              </m:r>
                            </m:sub>
                          </m:sSub>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𝑛𝑏</m:t>
                              </m:r>
                            </m:sub>
                            <m:sup>
                              <m:r>
                                <a:rPr lang="en-US" b="0" i="1" smtClean="0">
                                  <a:solidFill>
                                    <a:schemeClr val="tx1"/>
                                  </a:solidFill>
                                  <a:latin typeface="Cambria Math" panose="02040503050406030204" pitchFamily="18" charset="0"/>
                                </a:rPr>
                                <m:t>∗</m:t>
                              </m:r>
                            </m:sup>
                          </m:sSubSup>
                        </m:e>
                      </m:nary>
                    </m:oMath>
                  </m:oMathPara>
                </a14:m>
                <a:endParaRPr lang="en-US" dirty="0"/>
              </a:p>
            </p:txBody>
          </p:sp>
        </mc:Choice>
        <mc:Fallback xmlns="">
          <p:sp>
            <p:nvSpPr>
              <p:cNvPr id="16" name="TextBox 15">
                <a:extLst>
                  <a:ext uri="{FF2B5EF4-FFF2-40B4-BE49-F238E27FC236}">
                    <a16:creationId xmlns:a16="http://schemas.microsoft.com/office/drawing/2014/main" id="{93E7BDD0-0FB6-871A-0CD7-E3AF9DEC4367}"/>
                  </a:ext>
                </a:extLst>
              </p:cNvPr>
              <p:cNvSpPr txBox="1">
                <a:spLocks noRot="1" noChangeAspect="1" noMove="1" noResize="1" noEditPoints="1" noAdjustHandles="1" noChangeArrowheads="1" noChangeShapeType="1" noTextEdit="1"/>
              </p:cNvSpPr>
              <p:nvPr/>
            </p:nvSpPr>
            <p:spPr>
              <a:xfrm>
                <a:off x="-612897" y="5734378"/>
                <a:ext cx="4572000" cy="89556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57244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A81ED3-5862-3575-00D8-00ED8E916FE1}"/>
              </a:ext>
            </a:extLst>
          </p:cNvPr>
          <p:cNvSpPr>
            <a:spLocks noGrp="1"/>
          </p:cNvSpPr>
          <p:nvPr>
            <p:ph type="sldNum" sz="quarter" idx="12"/>
          </p:nvPr>
        </p:nvSpPr>
        <p:spPr/>
        <p:txBody>
          <a:bodyPr/>
          <a:lstStyle/>
          <a:p>
            <a:fld id="{49E430A2-D194-4C01-B316-5CD17E29EE8B}" type="slidenum">
              <a:rPr lang="en-US" smtClean="0"/>
              <a:t>15</a:t>
            </a:fld>
            <a:endParaRPr lang="en-US"/>
          </a:p>
        </p:txBody>
      </p:sp>
      <p:sp>
        <p:nvSpPr>
          <p:cNvPr id="3" name="Google Shape;338;p30">
            <a:extLst>
              <a:ext uri="{FF2B5EF4-FFF2-40B4-BE49-F238E27FC236}">
                <a16:creationId xmlns:a16="http://schemas.microsoft.com/office/drawing/2014/main" id="{0B231845-788C-A409-51C2-B85D8615CFBC}"/>
              </a:ext>
            </a:extLst>
          </p:cNvPr>
          <p:cNvSpPr txBox="1">
            <a:spLocks/>
          </p:cNvSpPr>
          <p:nvPr/>
        </p:nvSpPr>
        <p:spPr>
          <a:xfrm>
            <a:off x="257055" y="163174"/>
            <a:ext cx="8629887"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Checkerboard problem</a:t>
            </a:r>
          </a:p>
        </p:txBody>
      </p:sp>
      <p:sp>
        <p:nvSpPr>
          <p:cNvPr id="8" name="TextBox 7">
            <a:extLst>
              <a:ext uri="{FF2B5EF4-FFF2-40B4-BE49-F238E27FC236}">
                <a16:creationId xmlns:a16="http://schemas.microsoft.com/office/drawing/2014/main" id="{8020AB65-1229-9AAD-185F-5962E108D807}"/>
              </a:ext>
            </a:extLst>
          </p:cNvPr>
          <p:cNvSpPr txBox="1"/>
          <p:nvPr/>
        </p:nvSpPr>
        <p:spPr>
          <a:xfrm>
            <a:off x="458752" y="664085"/>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Rearrange as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2A9C900-E4E8-6F10-D7A8-B4069D17447F}"/>
                  </a:ext>
                </a:extLst>
              </p:cNvPr>
              <p:cNvSpPr txBox="1"/>
              <p:nvPr/>
            </p:nvSpPr>
            <p:spPr>
              <a:xfrm>
                <a:off x="553647" y="872953"/>
                <a:ext cx="8333295" cy="793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m:rPr>
                              <m:sty m:val="p"/>
                            </m:rPr>
                            <a:rPr lang="en-US">
                              <a:latin typeface="Cambria Math" panose="02040503050406030204" pitchFamily="18" charset="0"/>
                            </a:rPr>
                            <m:t>Δ</m:t>
                          </m:r>
                          <m:r>
                            <a:rPr lang="en-US" i="1">
                              <a:latin typeface="Cambria Math" panose="02040503050406030204" pitchFamily="18" charset="0"/>
                            </a:rPr>
                            <m:t>𝑡</m:t>
                          </m:r>
                        </m:den>
                      </m:f>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0.5</m:t>
                          </m:r>
                        </m:num>
                        <m:den>
                          <m:r>
                            <a:rPr lang="en-US" i="1">
                              <a:latin typeface="Cambria Math" panose="02040503050406030204" pitchFamily="18" charset="0"/>
                            </a:rPr>
                            <m:t>𝑅𝑒</m:t>
                          </m:r>
                        </m:den>
                      </m:f>
                      <m:r>
                        <a:rPr lang="en-US" i="1">
                          <a:latin typeface="Cambria Math" panose="02040503050406030204" pitchFamily="18" charset="0"/>
                        </a:rPr>
                        <m:t>𝐷</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m:rPr>
                              <m:sty m:val="p"/>
                            </m:rPr>
                            <a:rPr lang="en-US">
                              <a:latin typeface="Cambria Math" panose="02040503050406030204" pitchFamily="18" charset="0"/>
                            </a:rPr>
                            <m:t>Δ</m:t>
                          </m:r>
                          <m:r>
                            <a:rPr lang="en-US" i="1">
                              <a:latin typeface="Cambria Math" panose="02040503050406030204" pitchFamily="18" charset="0"/>
                            </a:rPr>
                            <m:t>𝑡</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𝑛</m:t>
                          </m:r>
                        </m:sup>
                      </m:sSup>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1.5</m:t>
                          </m:r>
                          <m:r>
                            <a:rPr lang="en-US" i="1">
                              <a:latin typeface="Cambria Math" panose="02040503050406030204" pitchFamily="18" charset="0"/>
                            </a:rPr>
                            <m:t>𝐴</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𝑛</m:t>
                                  </m:r>
                                </m:sup>
                              </m:sSup>
                            </m:e>
                          </m:d>
                          <m:r>
                            <a:rPr lang="en-US" i="1">
                              <a:latin typeface="Cambria Math" panose="02040503050406030204" pitchFamily="18" charset="0"/>
                            </a:rPr>
                            <m:t>−0.5</m:t>
                          </m:r>
                          <m:r>
                            <a:rPr lang="en-US" i="1">
                              <a:latin typeface="Cambria Math" panose="02040503050406030204" pitchFamily="18" charset="0"/>
                            </a:rPr>
                            <m:t>𝐴</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𝑛</m:t>
                                  </m:r>
                                  <m:r>
                                    <a:rPr lang="en-US" i="1">
                                      <a:latin typeface="Cambria Math" panose="02040503050406030204" pitchFamily="18" charset="0"/>
                                    </a:rPr>
                                    <m:t>−1</m:t>
                                  </m:r>
                                </m:sup>
                              </m:sSup>
                            </m:e>
                          </m:d>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0.5</m:t>
                          </m:r>
                        </m:num>
                        <m:den>
                          <m:r>
                            <a:rPr lang="en-US" i="1">
                              <a:latin typeface="Cambria Math" panose="02040503050406030204" pitchFamily="18" charset="0"/>
                            </a:rPr>
                            <m:t>𝑅𝑒</m:t>
                          </m:r>
                        </m:den>
                      </m:f>
                      <m:r>
                        <a:rPr lang="en-US" i="1">
                          <a:latin typeface="Cambria Math" panose="02040503050406030204" pitchFamily="18" charset="0"/>
                        </a:rPr>
                        <m:t>𝐷</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𝑛</m:t>
                              </m:r>
                            </m:sup>
                          </m:sSup>
                        </m:e>
                      </m:d>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num>
                        <m:den>
                          <m:r>
                            <m:rPr>
                              <m:sty m:val="p"/>
                            </m:rPr>
                            <a:rPr lang="en-US">
                              <a:latin typeface="Cambria Math" panose="02040503050406030204" pitchFamily="18" charset="0"/>
                            </a:rPr>
                            <m:t>Δ</m:t>
                          </m:r>
                          <m:r>
                            <a:rPr lang="en-US" i="1">
                              <a:latin typeface="Cambria Math" panose="02040503050406030204" pitchFamily="18" charset="0"/>
                            </a:rPr>
                            <m:t>𝑥</m:t>
                          </m:r>
                        </m:den>
                      </m:f>
                    </m:oMath>
                  </m:oMathPara>
                </a14:m>
                <a:endParaRPr lang="en-US" dirty="0"/>
              </a:p>
            </p:txBody>
          </p:sp>
        </mc:Choice>
        <mc:Fallback xmlns="">
          <p:sp>
            <p:nvSpPr>
              <p:cNvPr id="10" name="TextBox 9">
                <a:extLst>
                  <a:ext uri="{FF2B5EF4-FFF2-40B4-BE49-F238E27FC236}">
                    <a16:creationId xmlns:a16="http://schemas.microsoft.com/office/drawing/2014/main" id="{62A9C900-E4E8-6F10-D7A8-B4069D17447F}"/>
                  </a:ext>
                </a:extLst>
              </p:cNvPr>
              <p:cNvSpPr txBox="1">
                <a:spLocks noRot="1" noChangeAspect="1" noMove="1" noResize="1" noEditPoints="1" noAdjustHandles="1" noChangeArrowheads="1" noChangeShapeType="1" noTextEdit="1"/>
              </p:cNvSpPr>
              <p:nvPr/>
            </p:nvSpPr>
            <p:spPr>
              <a:xfrm>
                <a:off x="553647" y="872953"/>
                <a:ext cx="8333295" cy="793230"/>
              </a:xfrm>
              <a:prstGeom prst="rect">
                <a:avLst/>
              </a:prstGeom>
              <a:blipFill>
                <a:blip r:embed="rId2"/>
                <a:stretch>
                  <a:fillRect/>
                </a:stretch>
              </a:blipFill>
            </p:spPr>
            <p:txBody>
              <a:bodyPr/>
              <a:lstStyle/>
              <a:p>
                <a:r>
                  <a:rPr lang="en-US">
                    <a:noFill/>
                  </a:rPr>
                  <a:t> </a:t>
                </a:r>
              </a:p>
            </p:txBody>
          </p:sp>
        </mc:Fallback>
      </mc:AlternateContent>
      <p:sp>
        <p:nvSpPr>
          <p:cNvPr id="12" name="Left Brace 11">
            <a:extLst>
              <a:ext uri="{FF2B5EF4-FFF2-40B4-BE49-F238E27FC236}">
                <a16:creationId xmlns:a16="http://schemas.microsoft.com/office/drawing/2014/main" id="{DD3D63E5-3E0E-2FA2-D4D2-CD52F1DB4297}"/>
              </a:ext>
            </a:extLst>
          </p:cNvPr>
          <p:cNvSpPr/>
          <p:nvPr/>
        </p:nvSpPr>
        <p:spPr>
          <a:xfrm rot="16200000">
            <a:off x="4919716" y="-499686"/>
            <a:ext cx="316970" cy="4562570"/>
          </a:xfrm>
          <a:prstGeom prst="leftBrace">
            <a:avLst>
              <a:gd name="adj1" fmla="val 85658"/>
              <a:gd name="adj2" fmla="val 5124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9E54BC3-9BF0-37E2-1CDD-7CA5838DD084}"/>
                  </a:ext>
                </a:extLst>
              </p:cNvPr>
              <p:cNvSpPr txBox="1"/>
              <p:nvPr/>
            </p:nvSpPr>
            <p:spPr>
              <a:xfrm>
                <a:off x="4998071" y="2036028"/>
                <a:ext cx="3066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𝑛</m:t>
                          </m:r>
                        </m:sup>
                      </m:sSup>
                    </m:oMath>
                  </m:oMathPara>
                </a14:m>
                <a:endParaRPr lang="en-US" dirty="0"/>
              </a:p>
            </p:txBody>
          </p:sp>
        </mc:Choice>
        <mc:Fallback xmlns="">
          <p:sp>
            <p:nvSpPr>
              <p:cNvPr id="13" name="TextBox 12">
                <a:extLst>
                  <a:ext uri="{FF2B5EF4-FFF2-40B4-BE49-F238E27FC236}">
                    <a16:creationId xmlns:a16="http://schemas.microsoft.com/office/drawing/2014/main" id="{D9E54BC3-9BF0-37E2-1CDD-7CA5838DD084}"/>
                  </a:ext>
                </a:extLst>
              </p:cNvPr>
              <p:cNvSpPr txBox="1">
                <a:spLocks noRot="1" noChangeAspect="1" noMove="1" noResize="1" noEditPoints="1" noAdjustHandles="1" noChangeArrowheads="1" noChangeShapeType="1" noTextEdit="1"/>
              </p:cNvSpPr>
              <p:nvPr/>
            </p:nvSpPr>
            <p:spPr>
              <a:xfrm>
                <a:off x="4998071" y="2036028"/>
                <a:ext cx="306686" cy="276999"/>
              </a:xfrm>
              <a:prstGeom prst="rect">
                <a:avLst/>
              </a:prstGeom>
              <a:blipFill>
                <a:blip r:embed="rId3"/>
                <a:stretch>
                  <a:fillRect l="-18000" r="-2000" b="-8889"/>
                </a:stretch>
              </a:blipFill>
            </p:spPr>
            <p:txBody>
              <a:bodyPr/>
              <a:lstStyle/>
              <a:p>
                <a:r>
                  <a:rPr lang="en-US">
                    <a:noFill/>
                  </a:rPr>
                  <a:t> </a:t>
                </a:r>
              </a:p>
            </p:txBody>
          </p:sp>
        </mc:Fallback>
      </mc:AlternateContent>
      <p:sp>
        <p:nvSpPr>
          <p:cNvPr id="14" name="Left Brace 13">
            <a:extLst>
              <a:ext uri="{FF2B5EF4-FFF2-40B4-BE49-F238E27FC236}">
                <a16:creationId xmlns:a16="http://schemas.microsoft.com/office/drawing/2014/main" id="{016479A2-39AE-47B7-BCD6-D629381F62D7}"/>
              </a:ext>
            </a:extLst>
          </p:cNvPr>
          <p:cNvSpPr/>
          <p:nvPr/>
        </p:nvSpPr>
        <p:spPr>
          <a:xfrm rot="16200000">
            <a:off x="1483490" y="799304"/>
            <a:ext cx="316970" cy="1962975"/>
          </a:xfrm>
          <a:prstGeom prst="leftBrace">
            <a:avLst>
              <a:gd name="adj1" fmla="val 85658"/>
              <a:gd name="adj2" fmla="val 5124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3E7BDD0-0FB6-871A-0CD7-E3AF9DEC4367}"/>
                  </a:ext>
                </a:extLst>
              </p:cNvPr>
              <p:cNvSpPr txBox="1"/>
              <p:nvPr/>
            </p:nvSpPr>
            <p:spPr>
              <a:xfrm>
                <a:off x="2177023" y="2454327"/>
                <a:ext cx="4572000" cy="9327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m:t>
                          </m:r>
                        </m:sup>
                      </m:sSubSup>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𝑏</m:t>
                          </m:r>
                        </m:sub>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𝑛𝑏</m:t>
                              </m:r>
                            </m:sub>
                          </m:sSub>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𝑛𝑏</m:t>
                              </m:r>
                            </m:sub>
                            <m:sup>
                              <m:r>
                                <a:rPr lang="en-US" i="1">
                                  <a:latin typeface="Cambria Math" panose="02040503050406030204" pitchFamily="18" charset="0"/>
                                </a:rPr>
                                <m:t>∗</m:t>
                              </m:r>
                            </m:sup>
                          </m:sSubSup>
                        </m:e>
                      </m:nary>
                      <m:r>
                        <a:rPr lang="en-US" b="0" i="1" smtClean="0">
                          <a:solidFill>
                            <a:schemeClr val="tx1"/>
                          </a:solidFill>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𝑛</m:t>
                          </m:r>
                        </m:sup>
                      </m:sSup>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num>
                        <m:den>
                          <m:r>
                            <m:rPr>
                              <m:sty m:val="p"/>
                            </m:rPr>
                            <a:rPr lang="en-US">
                              <a:latin typeface="Cambria Math" panose="02040503050406030204" pitchFamily="18" charset="0"/>
                            </a:rPr>
                            <m:t>Δ</m:t>
                          </m:r>
                          <m:r>
                            <a:rPr lang="en-US" i="1">
                              <a:latin typeface="Cambria Math" panose="02040503050406030204" pitchFamily="18" charset="0"/>
                            </a:rPr>
                            <m:t>𝑥</m:t>
                          </m:r>
                        </m:den>
                      </m:f>
                    </m:oMath>
                  </m:oMathPara>
                </a14:m>
                <a:endParaRPr lang="en-US" dirty="0"/>
              </a:p>
            </p:txBody>
          </p:sp>
        </mc:Choice>
        <mc:Fallback xmlns="">
          <p:sp>
            <p:nvSpPr>
              <p:cNvPr id="16" name="TextBox 15">
                <a:extLst>
                  <a:ext uri="{FF2B5EF4-FFF2-40B4-BE49-F238E27FC236}">
                    <a16:creationId xmlns:a16="http://schemas.microsoft.com/office/drawing/2014/main" id="{93E7BDD0-0FB6-871A-0CD7-E3AF9DEC4367}"/>
                  </a:ext>
                </a:extLst>
              </p:cNvPr>
              <p:cNvSpPr txBox="1">
                <a:spLocks noRot="1" noChangeAspect="1" noMove="1" noResize="1" noEditPoints="1" noAdjustHandles="1" noChangeArrowheads="1" noChangeShapeType="1" noTextEdit="1"/>
              </p:cNvSpPr>
              <p:nvPr/>
            </p:nvSpPr>
            <p:spPr>
              <a:xfrm>
                <a:off x="2177023" y="2454327"/>
                <a:ext cx="4572000" cy="9327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30FA335-70A8-BB58-480B-85EA35F567C9}"/>
                  </a:ext>
                </a:extLst>
              </p:cNvPr>
              <p:cNvSpPr txBox="1"/>
              <p:nvPr/>
            </p:nvSpPr>
            <p:spPr>
              <a:xfrm>
                <a:off x="1861225" y="3597290"/>
                <a:ext cx="4887798" cy="8713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m:t>
                          </m:r>
                        </m:sup>
                      </m:sSubSup>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𝑏</m:t>
                              </m:r>
                            </m:e>
                            <m:sup>
                              <m:r>
                                <a:rPr lang="en-US" b="0" i="1" smtClean="0">
                                  <a:solidFill>
                                    <a:schemeClr val="tx1"/>
                                  </a:solidFill>
                                  <a:latin typeface="Cambria Math" panose="02040503050406030204" pitchFamily="18" charset="0"/>
                                </a:rPr>
                                <m:t>𝑛</m:t>
                              </m:r>
                            </m:sup>
                          </m:sSup>
                          <m:r>
                            <a:rPr lang="en-US" b="0" i="1" smtClean="0">
                              <a:solidFill>
                                <a:schemeClr val="tx1"/>
                              </a:solidFill>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𝑏</m:t>
                              </m:r>
                            </m:sub>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𝑛𝑏</m:t>
                                  </m:r>
                                </m:sub>
                              </m:sSub>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𝑛𝑏</m:t>
                                  </m:r>
                                </m:sub>
                                <m:sup>
                                  <m:r>
                                    <a:rPr lang="en-US" i="1">
                                      <a:latin typeface="Cambria Math" panose="02040503050406030204" pitchFamily="18" charset="0"/>
                                    </a:rPr>
                                    <m:t>∗</m:t>
                                  </m:r>
                                </m:sup>
                              </m:sSubSup>
                            </m:e>
                          </m:nary>
                        </m:num>
                        <m:den>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sub>
                          </m:sSub>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sub>
                          </m:sSub>
                        </m:den>
                      </m:f>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num>
                        <m:den>
                          <m:r>
                            <m:rPr>
                              <m:sty m:val="p"/>
                            </m:rPr>
                            <a:rPr lang="en-US">
                              <a:latin typeface="Cambria Math" panose="02040503050406030204" pitchFamily="18" charset="0"/>
                            </a:rPr>
                            <m:t>Δ</m:t>
                          </m:r>
                          <m:r>
                            <a:rPr lang="en-US" i="1">
                              <a:latin typeface="Cambria Math" panose="02040503050406030204" pitchFamily="18" charset="0"/>
                            </a:rPr>
                            <m:t>𝑥</m:t>
                          </m:r>
                        </m:den>
                      </m:f>
                    </m:oMath>
                  </m:oMathPara>
                </a14:m>
                <a:endParaRPr lang="en-US" dirty="0"/>
              </a:p>
            </p:txBody>
          </p:sp>
        </mc:Choice>
        <mc:Fallback xmlns="">
          <p:sp>
            <p:nvSpPr>
              <p:cNvPr id="9" name="TextBox 8">
                <a:extLst>
                  <a:ext uri="{FF2B5EF4-FFF2-40B4-BE49-F238E27FC236}">
                    <a16:creationId xmlns:a16="http://schemas.microsoft.com/office/drawing/2014/main" id="{730FA335-70A8-BB58-480B-85EA35F567C9}"/>
                  </a:ext>
                </a:extLst>
              </p:cNvPr>
              <p:cNvSpPr txBox="1">
                <a:spLocks noRot="1" noChangeAspect="1" noMove="1" noResize="1" noEditPoints="1" noAdjustHandles="1" noChangeArrowheads="1" noChangeShapeType="1" noTextEdit="1"/>
              </p:cNvSpPr>
              <p:nvPr/>
            </p:nvSpPr>
            <p:spPr>
              <a:xfrm>
                <a:off x="1861225" y="3597290"/>
                <a:ext cx="4887798" cy="87139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7345641-5029-79C8-E8BB-BFD45743D20B}"/>
                  </a:ext>
                </a:extLst>
              </p:cNvPr>
              <p:cNvSpPr txBox="1"/>
              <p:nvPr/>
            </p:nvSpPr>
            <p:spPr>
              <a:xfrm>
                <a:off x="-644025" y="1984067"/>
                <a:ext cx="4572000" cy="895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sub>
                      </m:sSub>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sub>
                        <m:sup>
                          <m:r>
                            <a:rPr lang="en-US" b="0" i="1" smtClean="0">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m:t>
                      </m:r>
                      <m:nary>
                        <m:naryPr>
                          <m:chr m:val="∑"/>
                          <m:ctrlPr>
                            <a:rPr lang="en-US" b="0"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𝑏</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𝑛𝑏</m:t>
                              </m:r>
                            </m:sub>
                          </m:sSub>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𝑛𝑏</m:t>
                              </m:r>
                            </m:sub>
                            <m:sup>
                              <m:r>
                                <a:rPr lang="en-US" b="0" i="1" smtClean="0">
                                  <a:solidFill>
                                    <a:schemeClr val="tx1"/>
                                  </a:solidFill>
                                  <a:latin typeface="Cambria Math" panose="02040503050406030204" pitchFamily="18" charset="0"/>
                                </a:rPr>
                                <m:t>∗</m:t>
                              </m:r>
                            </m:sup>
                          </m:sSubSup>
                        </m:e>
                      </m:nary>
                    </m:oMath>
                  </m:oMathPara>
                </a14:m>
                <a:endParaRPr lang="en-US" dirty="0"/>
              </a:p>
            </p:txBody>
          </p:sp>
        </mc:Choice>
        <mc:Fallback xmlns="">
          <p:sp>
            <p:nvSpPr>
              <p:cNvPr id="17" name="TextBox 16">
                <a:extLst>
                  <a:ext uri="{FF2B5EF4-FFF2-40B4-BE49-F238E27FC236}">
                    <a16:creationId xmlns:a16="http://schemas.microsoft.com/office/drawing/2014/main" id="{D7345641-5029-79C8-E8BB-BFD45743D20B}"/>
                  </a:ext>
                </a:extLst>
              </p:cNvPr>
              <p:cNvSpPr txBox="1">
                <a:spLocks noRot="1" noChangeAspect="1" noMove="1" noResize="1" noEditPoints="1" noAdjustHandles="1" noChangeArrowheads="1" noChangeShapeType="1" noTextEdit="1"/>
              </p:cNvSpPr>
              <p:nvPr/>
            </p:nvSpPr>
            <p:spPr>
              <a:xfrm>
                <a:off x="-644025" y="1984067"/>
                <a:ext cx="4572000" cy="895566"/>
              </a:xfrm>
              <a:prstGeom prst="rect">
                <a:avLst/>
              </a:prstGeom>
              <a:blipFill>
                <a:blip r:embed="rId6"/>
                <a:stretch>
                  <a:fillRect/>
                </a:stretch>
              </a:blipFill>
            </p:spPr>
            <p:txBody>
              <a:bodyPr/>
              <a:lstStyle/>
              <a:p>
                <a:r>
                  <a:rPr lang="en-US">
                    <a:noFill/>
                  </a:rPr>
                  <a:t> </a:t>
                </a:r>
              </a:p>
            </p:txBody>
          </p:sp>
        </mc:Fallback>
      </mc:AlternateContent>
      <p:sp>
        <p:nvSpPr>
          <p:cNvPr id="25" name="Left Brace 24">
            <a:extLst>
              <a:ext uri="{FF2B5EF4-FFF2-40B4-BE49-F238E27FC236}">
                <a16:creationId xmlns:a16="http://schemas.microsoft.com/office/drawing/2014/main" id="{A94869DC-A37C-CA3D-47D9-9F5A11AC1F51}"/>
              </a:ext>
            </a:extLst>
          </p:cNvPr>
          <p:cNvSpPr/>
          <p:nvPr/>
        </p:nvSpPr>
        <p:spPr>
          <a:xfrm rot="16200000">
            <a:off x="3589555" y="3764064"/>
            <a:ext cx="316970" cy="1647920"/>
          </a:xfrm>
          <a:prstGeom prst="leftBrace">
            <a:avLst>
              <a:gd name="adj1" fmla="val 85658"/>
              <a:gd name="adj2" fmla="val 5124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5D8C186-6B96-97C2-A5BA-1E5948A4161C}"/>
                  </a:ext>
                </a:extLst>
              </p:cNvPr>
              <p:cNvSpPr txBox="1"/>
              <p:nvPr/>
            </p:nvSpPr>
            <p:spPr>
              <a:xfrm>
                <a:off x="1301785" y="4811198"/>
                <a:ext cx="4892510" cy="4479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sub>
                        <m:sup>
                          <m:r>
                            <a:rPr lang="en-US" b="0" i="1" smtClean="0">
                              <a:solidFill>
                                <a:schemeClr val="tx1"/>
                              </a:solidFill>
                              <a:latin typeface="Cambria Math" panose="02040503050406030204" pitchFamily="18" charset="0"/>
                            </a:rPr>
                            <m:t>𝑛𝑏</m:t>
                          </m:r>
                          <m:r>
                            <a:rPr lang="en-US" b="0" i="1" smtClean="0">
                              <a:solidFill>
                                <a:schemeClr val="tx1"/>
                              </a:solidFill>
                              <a:latin typeface="Cambria Math" panose="02040503050406030204" pitchFamily="18" charset="0"/>
                            </a:rPr>
                            <m:t>,∗</m:t>
                          </m:r>
                        </m:sup>
                      </m:sSubSup>
                    </m:oMath>
                  </m:oMathPara>
                </a14:m>
                <a:endParaRPr lang="en-US" dirty="0"/>
              </a:p>
            </p:txBody>
          </p:sp>
        </mc:Choice>
        <mc:Fallback xmlns="">
          <p:sp>
            <p:nvSpPr>
              <p:cNvPr id="27" name="TextBox 26">
                <a:extLst>
                  <a:ext uri="{FF2B5EF4-FFF2-40B4-BE49-F238E27FC236}">
                    <a16:creationId xmlns:a16="http://schemas.microsoft.com/office/drawing/2014/main" id="{75D8C186-6B96-97C2-A5BA-1E5948A4161C}"/>
                  </a:ext>
                </a:extLst>
              </p:cNvPr>
              <p:cNvSpPr txBox="1">
                <a:spLocks noRot="1" noChangeAspect="1" noMove="1" noResize="1" noEditPoints="1" noAdjustHandles="1" noChangeArrowheads="1" noChangeShapeType="1" noTextEdit="1"/>
              </p:cNvSpPr>
              <p:nvPr/>
            </p:nvSpPr>
            <p:spPr>
              <a:xfrm>
                <a:off x="1301785" y="4811198"/>
                <a:ext cx="4892510" cy="447943"/>
              </a:xfrm>
              <a:prstGeom prst="rect">
                <a:avLst/>
              </a:prstGeom>
              <a:blipFill>
                <a:blip r:embed="rId7"/>
                <a:stretch>
                  <a:fillRect b="-67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864F169-3294-C326-29FA-DEA055D112D6}"/>
                  </a:ext>
                </a:extLst>
              </p:cNvPr>
              <p:cNvSpPr txBox="1"/>
              <p:nvPr/>
            </p:nvSpPr>
            <p:spPr>
              <a:xfrm>
                <a:off x="2016768" y="5274752"/>
                <a:ext cx="4892510" cy="8713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𝑛𝑏</m:t>
                          </m:r>
                          <m:r>
                            <a:rPr lang="en-US" i="1">
                              <a:latin typeface="Cambria Math" panose="02040503050406030204" pitchFamily="18" charset="0"/>
                            </a:rPr>
                            <m:t>,∗</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den>
                      </m:f>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num>
                        <m:den>
                          <m:r>
                            <m:rPr>
                              <m:sty m:val="p"/>
                            </m:rPr>
                            <a:rPr lang="en-US">
                              <a:latin typeface="Cambria Math" panose="02040503050406030204" pitchFamily="18" charset="0"/>
                            </a:rPr>
                            <m:t>Δ</m:t>
                          </m:r>
                          <m:r>
                            <a:rPr lang="en-US" i="1">
                              <a:latin typeface="Cambria Math" panose="02040503050406030204" pitchFamily="18" charset="0"/>
                            </a:rPr>
                            <m:t>𝑥</m:t>
                          </m:r>
                        </m:den>
                      </m:f>
                    </m:oMath>
                  </m:oMathPara>
                </a14:m>
                <a:endParaRPr lang="en-US" dirty="0"/>
              </a:p>
            </p:txBody>
          </p:sp>
        </mc:Choice>
        <mc:Fallback xmlns="">
          <p:sp>
            <p:nvSpPr>
              <p:cNvPr id="29" name="TextBox 28">
                <a:extLst>
                  <a:ext uri="{FF2B5EF4-FFF2-40B4-BE49-F238E27FC236}">
                    <a16:creationId xmlns:a16="http://schemas.microsoft.com/office/drawing/2014/main" id="{7864F169-3294-C326-29FA-DEA055D112D6}"/>
                  </a:ext>
                </a:extLst>
              </p:cNvPr>
              <p:cNvSpPr txBox="1">
                <a:spLocks noRot="1" noChangeAspect="1" noMove="1" noResize="1" noEditPoints="1" noAdjustHandles="1" noChangeArrowheads="1" noChangeShapeType="1" noTextEdit="1"/>
              </p:cNvSpPr>
              <p:nvPr/>
            </p:nvSpPr>
            <p:spPr>
              <a:xfrm>
                <a:off x="2016768" y="5274752"/>
                <a:ext cx="4892510" cy="87139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2569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DD0536-3167-97D2-C8D9-05F635FE17CD}"/>
              </a:ext>
            </a:extLst>
          </p:cNvPr>
          <p:cNvSpPr>
            <a:spLocks noGrp="1"/>
          </p:cNvSpPr>
          <p:nvPr>
            <p:ph type="sldNum" sz="quarter" idx="12"/>
          </p:nvPr>
        </p:nvSpPr>
        <p:spPr/>
        <p:txBody>
          <a:bodyPr/>
          <a:lstStyle/>
          <a:p>
            <a:fld id="{49E430A2-D194-4C01-B316-5CD17E29EE8B}" type="slidenum">
              <a:rPr lang="en-US" smtClean="0"/>
              <a:t>16</a:t>
            </a:fld>
            <a:endParaRPr lang="en-US"/>
          </a:p>
        </p:txBody>
      </p:sp>
      <p:sp>
        <p:nvSpPr>
          <p:cNvPr id="3" name="TextBox 2">
            <a:extLst>
              <a:ext uri="{FF2B5EF4-FFF2-40B4-BE49-F238E27FC236}">
                <a16:creationId xmlns:a16="http://schemas.microsoft.com/office/drawing/2014/main" id="{AD7793A7-F57B-0537-2B24-B5D9072C761C}"/>
              </a:ext>
            </a:extLst>
          </p:cNvPr>
          <p:cNvSpPr txBox="1"/>
          <p:nvPr/>
        </p:nvSpPr>
        <p:spPr>
          <a:xfrm>
            <a:off x="458752" y="664085"/>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With</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78ECD2F-C00E-78FD-0DD2-466A4E656D98}"/>
                  </a:ext>
                </a:extLst>
              </p:cNvPr>
              <p:cNvSpPr txBox="1"/>
              <p:nvPr/>
            </p:nvSpPr>
            <p:spPr>
              <a:xfrm>
                <a:off x="1847086" y="928995"/>
                <a:ext cx="4892510" cy="8713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𝑛𝑏</m:t>
                          </m:r>
                          <m:r>
                            <a:rPr lang="en-US" i="1">
                              <a:latin typeface="Cambria Math" panose="02040503050406030204" pitchFamily="18" charset="0"/>
                            </a:rPr>
                            <m:t>,∗</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den>
                      </m:f>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num>
                        <m:den>
                          <m:r>
                            <m:rPr>
                              <m:sty m:val="p"/>
                            </m:rPr>
                            <a:rPr lang="en-US">
                              <a:latin typeface="Cambria Math" panose="02040503050406030204" pitchFamily="18" charset="0"/>
                            </a:rPr>
                            <m:t>Δ</m:t>
                          </m:r>
                          <m:r>
                            <a:rPr lang="en-US" i="1">
                              <a:latin typeface="Cambria Math" panose="02040503050406030204" pitchFamily="18" charset="0"/>
                            </a:rPr>
                            <m:t>𝑥</m:t>
                          </m:r>
                        </m:den>
                      </m:f>
                    </m:oMath>
                  </m:oMathPara>
                </a14:m>
                <a:endParaRPr lang="en-US" dirty="0"/>
              </a:p>
            </p:txBody>
          </p:sp>
        </mc:Choice>
        <mc:Fallback xmlns="">
          <p:sp>
            <p:nvSpPr>
              <p:cNvPr id="4" name="TextBox 3">
                <a:extLst>
                  <a:ext uri="{FF2B5EF4-FFF2-40B4-BE49-F238E27FC236}">
                    <a16:creationId xmlns:a16="http://schemas.microsoft.com/office/drawing/2014/main" id="{378ECD2F-C00E-78FD-0DD2-466A4E656D98}"/>
                  </a:ext>
                </a:extLst>
              </p:cNvPr>
              <p:cNvSpPr txBox="1">
                <a:spLocks noRot="1" noChangeAspect="1" noMove="1" noResize="1" noEditPoints="1" noAdjustHandles="1" noChangeArrowheads="1" noChangeShapeType="1" noTextEdit="1"/>
              </p:cNvSpPr>
              <p:nvPr/>
            </p:nvSpPr>
            <p:spPr>
              <a:xfrm>
                <a:off x="1847086" y="928995"/>
                <a:ext cx="4892510" cy="871392"/>
              </a:xfrm>
              <a:prstGeom prst="rect">
                <a:avLst/>
              </a:prstGeom>
              <a:blipFill>
                <a:blip r:embed="rId2"/>
                <a:stretch>
                  <a:fillRect/>
                </a:stretch>
              </a:blipFill>
            </p:spPr>
            <p:txBody>
              <a:bodyPr/>
              <a:lstStyle/>
              <a:p>
                <a:r>
                  <a:rPr lang="en-US">
                    <a:noFill/>
                  </a:rPr>
                  <a:t> </a:t>
                </a:r>
              </a:p>
            </p:txBody>
          </p:sp>
        </mc:Fallback>
      </mc:AlternateContent>
      <p:sp>
        <p:nvSpPr>
          <p:cNvPr id="5" name="Google Shape;338;p30">
            <a:extLst>
              <a:ext uri="{FF2B5EF4-FFF2-40B4-BE49-F238E27FC236}">
                <a16:creationId xmlns:a16="http://schemas.microsoft.com/office/drawing/2014/main" id="{41E42681-072E-061A-A976-9B0DDB1F6B77}"/>
              </a:ext>
            </a:extLst>
          </p:cNvPr>
          <p:cNvSpPr txBox="1">
            <a:spLocks/>
          </p:cNvSpPr>
          <p:nvPr/>
        </p:nvSpPr>
        <p:spPr>
          <a:xfrm>
            <a:off x="257055" y="163174"/>
            <a:ext cx="8629887"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Checkerboard problem</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8966195-0B2B-2A03-1894-62A8C8A610D8}"/>
                  </a:ext>
                </a:extLst>
              </p:cNvPr>
              <p:cNvSpPr txBox="1"/>
              <p:nvPr/>
            </p:nvSpPr>
            <p:spPr>
              <a:xfrm>
                <a:off x="458082" y="1800387"/>
                <a:ext cx="8227832" cy="369525"/>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If we do interpolation  as </a:t>
                </a:r>
                <a14:m>
                  <m:oMath xmlns:m="http://schemas.openxmlformats.org/officeDocument/2006/math">
                    <m:sSubSup>
                      <m:sSubSupPr>
                        <m:ctrlPr>
                          <a:rPr lang="en-US" sz="1600" i="1" smtClean="0">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𝑢</m:t>
                        </m:r>
                      </m:e>
                      <m:sub>
                        <m:r>
                          <a:rPr lang="en-US" sz="1600" i="1">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+1/2</m:t>
                        </m:r>
                      </m:sub>
                      <m:sup>
                        <m:r>
                          <a:rPr lang="en-US" sz="1600" i="1">
                            <a:latin typeface="Cambria Math" panose="02040503050406030204" pitchFamily="18" charset="0"/>
                            <a:ea typeface="Cambria Math" panose="02040503050406030204" pitchFamily="18" charset="0"/>
                          </a:rPr>
                          <m:t>∗</m:t>
                        </m:r>
                      </m:sup>
                    </m:sSubSup>
                    <m:r>
                      <a:rPr lang="en-US" sz="1600" b="0" i="1" smtClean="0">
                        <a:latin typeface="Cambria Math" panose="02040503050406030204" pitchFamily="18" charset="0"/>
                        <a:ea typeface="Cambria Math" panose="02040503050406030204" pitchFamily="18" charset="0"/>
                      </a:rPr>
                      <m:t>=0.5(</m:t>
                    </m:r>
                    <m:sSubSup>
                      <m:sSubSupPr>
                        <m:ctrlPr>
                          <a:rPr lang="en-US" sz="1600" i="1">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𝑢</m:t>
                        </m:r>
                      </m:e>
                      <m:sub>
                        <m:r>
                          <a:rPr lang="en-US" sz="1600" i="1">
                            <a:latin typeface="Cambria Math" panose="02040503050406030204" pitchFamily="18" charset="0"/>
                            <a:ea typeface="Cambria Math" panose="02040503050406030204" pitchFamily="18" charset="0"/>
                          </a:rPr>
                          <m:t>𝑖</m:t>
                        </m:r>
                      </m:sub>
                      <m:sup>
                        <m:r>
                          <a:rPr lang="en-US" sz="1600" i="1">
                            <a:latin typeface="Cambria Math" panose="02040503050406030204" pitchFamily="18" charset="0"/>
                            <a:ea typeface="Cambria Math" panose="02040503050406030204" pitchFamily="18" charset="0"/>
                          </a:rPr>
                          <m:t>∗</m:t>
                        </m:r>
                      </m:sup>
                    </m:sSubSup>
                    <m:r>
                      <a:rPr lang="en-US" sz="1600" b="0" i="1" smtClean="0">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𝑢</m:t>
                        </m:r>
                      </m:e>
                      <m:sub>
                        <m:r>
                          <a:rPr lang="en-US" sz="1600" i="1">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+1</m:t>
                        </m:r>
                      </m:sub>
                      <m:sup>
                        <m:r>
                          <a:rPr lang="en-US" sz="1600" i="1">
                            <a:latin typeface="Cambria Math" panose="02040503050406030204" pitchFamily="18" charset="0"/>
                            <a:ea typeface="Cambria Math" panose="02040503050406030204" pitchFamily="18" charset="0"/>
                          </a:rPr>
                          <m:t>∗</m:t>
                        </m:r>
                      </m:sup>
                    </m:sSubSup>
                    <m:r>
                      <a:rPr lang="en-US" sz="1600" b="0" i="1" smtClean="0">
                        <a:latin typeface="Cambria Math" panose="02040503050406030204" pitchFamily="18" charset="0"/>
                        <a:ea typeface="Cambria Math" panose="02040503050406030204" pitchFamily="18" charset="0"/>
                      </a:rPr>
                      <m:t>)</m:t>
                    </m:r>
                  </m:oMath>
                </a14:m>
                <a:r>
                  <a:rPr lang="en-US" sz="1600" dirty="0"/>
                  <a:t>, we reach</a:t>
                </a:r>
              </a:p>
            </p:txBody>
          </p:sp>
        </mc:Choice>
        <mc:Fallback xmlns="">
          <p:sp>
            <p:nvSpPr>
              <p:cNvPr id="6" name="TextBox 5">
                <a:extLst>
                  <a:ext uri="{FF2B5EF4-FFF2-40B4-BE49-F238E27FC236}">
                    <a16:creationId xmlns:a16="http://schemas.microsoft.com/office/drawing/2014/main" id="{F8966195-0B2B-2A03-1894-62A8C8A610D8}"/>
                  </a:ext>
                </a:extLst>
              </p:cNvPr>
              <p:cNvSpPr txBox="1">
                <a:spLocks noRot="1" noChangeAspect="1" noMove="1" noResize="1" noEditPoints="1" noAdjustHandles="1" noChangeArrowheads="1" noChangeShapeType="1" noTextEdit="1"/>
              </p:cNvSpPr>
              <p:nvPr/>
            </p:nvSpPr>
            <p:spPr>
              <a:xfrm>
                <a:off x="458082" y="1800387"/>
                <a:ext cx="8227832" cy="369525"/>
              </a:xfrm>
              <a:prstGeom prst="rect">
                <a:avLst/>
              </a:prstGeom>
              <a:blipFill>
                <a:blip r:embed="rId3"/>
                <a:stretch>
                  <a:fillRect l="-296" t="-4918"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57F04EF-392C-98ED-83DA-6AE02291D8EF}"/>
                  </a:ext>
                </a:extLst>
              </p:cNvPr>
              <p:cNvSpPr txBox="1"/>
              <p:nvPr/>
            </p:nvSpPr>
            <p:spPr>
              <a:xfrm>
                <a:off x="990818" y="2284486"/>
                <a:ext cx="7351904" cy="984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+1/2</m:t>
                          </m:r>
                        </m:sub>
                        <m:sup>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0.5(</m:t>
                          </m:r>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𝑛𝑏</m:t>
                          </m:r>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+1</m:t>
                          </m:r>
                        </m:sub>
                        <m:sup>
                          <m:r>
                            <a:rPr lang="en-US" i="1">
                              <a:latin typeface="Cambria Math" panose="02040503050406030204" pitchFamily="18" charset="0"/>
                            </a:rPr>
                            <m:t>𝑛𝑏</m:t>
                          </m:r>
                          <m:r>
                            <a:rPr lang="en-US" i="1">
                              <a:latin typeface="Cambria Math" panose="02040503050406030204" pitchFamily="18" charset="0"/>
                            </a:rPr>
                            <m:t>,∗</m:t>
                          </m:r>
                        </m:sup>
                      </m:sSubSup>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0.5</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den>
                          </m:f>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num>
                            <m:den>
                              <m:r>
                                <m:rPr>
                                  <m:sty m:val="p"/>
                                </m:rPr>
                                <a:rPr lang="en-US">
                                  <a:latin typeface="Cambria Math" panose="02040503050406030204" pitchFamily="18" charset="0"/>
                                </a:rPr>
                                <m:t>Δ</m:t>
                              </m:r>
                              <m:r>
                                <a:rPr lang="en-US" i="1">
                                  <a:latin typeface="Cambria Math" panose="02040503050406030204" pitchFamily="18" charset="0"/>
                                </a:rPr>
                                <m:t>𝑥</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𝑗</m:t>
                                  </m:r>
                                </m:sub>
                              </m:sSub>
                            </m:den>
                          </m:f>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i="1">
                                          <a:latin typeface="Cambria Math" panose="02040503050406030204" pitchFamily="18" charset="0"/>
                                        </a:rPr>
                                        <m:t>2</m:t>
                                      </m:r>
                                    </m:den>
                                  </m:f>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num>
                            <m:den>
                              <m:r>
                                <m:rPr>
                                  <m:sty m:val="p"/>
                                </m:rPr>
                                <a:rPr lang="en-US">
                                  <a:latin typeface="Cambria Math" panose="02040503050406030204" pitchFamily="18" charset="0"/>
                                </a:rPr>
                                <m:t>Δ</m:t>
                              </m:r>
                              <m:r>
                                <a:rPr lang="en-US" i="1">
                                  <a:latin typeface="Cambria Math" panose="02040503050406030204" pitchFamily="18" charset="0"/>
                                </a:rPr>
                                <m:t>𝑥</m:t>
                              </m:r>
                            </m:den>
                          </m:f>
                        </m:e>
                      </m:d>
                    </m:oMath>
                  </m:oMathPara>
                </a14:m>
                <a:endParaRPr lang="en-US" dirty="0"/>
              </a:p>
            </p:txBody>
          </p:sp>
        </mc:Choice>
        <mc:Fallback xmlns="">
          <p:sp>
            <p:nvSpPr>
              <p:cNvPr id="9" name="TextBox 8">
                <a:extLst>
                  <a:ext uri="{FF2B5EF4-FFF2-40B4-BE49-F238E27FC236}">
                    <a16:creationId xmlns:a16="http://schemas.microsoft.com/office/drawing/2014/main" id="{E57F04EF-392C-98ED-83DA-6AE02291D8EF}"/>
                  </a:ext>
                </a:extLst>
              </p:cNvPr>
              <p:cNvSpPr txBox="1">
                <a:spLocks noRot="1" noChangeAspect="1" noMove="1" noResize="1" noEditPoints="1" noAdjustHandles="1" noChangeArrowheads="1" noChangeShapeType="1" noTextEdit="1"/>
              </p:cNvSpPr>
              <p:nvPr/>
            </p:nvSpPr>
            <p:spPr>
              <a:xfrm>
                <a:off x="990818" y="2284486"/>
                <a:ext cx="7351904" cy="984052"/>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6A77D91-DBBC-E401-6640-AAD1955EAAC1}"/>
              </a:ext>
            </a:extLst>
          </p:cNvPr>
          <p:cNvSpPr txBox="1"/>
          <p:nvPr/>
        </p:nvSpPr>
        <p:spPr>
          <a:xfrm>
            <a:off x="8127930" y="1256925"/>
            <a:ext cx="713090"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(12)</a:t>
            </a: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EAE316-7F14-1178-1267-78F5F02AECE1}"/>
                  </a:ext>
                </a:extLst>
              </p:cNvPr>
              <p:cNvSpPr txBox="1"/>
              <p:nvPr/>
            </p:nvSpPr>
            <p:spPr>
              <a:xfrm>
                <a:off x="458082" y="3295152"/>
                <a:ext cx="8227832" cy="482183"/>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With current discretization,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𝑎</m:t>
                        </m:r>
                      </m:e>
                      <m:sub>
                        <m:r>
                          <a:rPr lang="en-US" sz="1600" b="0" i="1" smtClean="0">
                            <a:latin typeface="Cambria Math" panose="02040503050406030204" pitchFamily="18" charset="0"/>
                            <a:cs typeface="Arial" panose="020B0604020202020204" pitchFamily="34" charset="0"/>
                          </a:rPr>
                          <m:t>𝑖</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𝑗</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𝑎</m:t>
                        </m:r>
                      </m:e>
                      <m:sub>
                        <m:r>
                          <a:rPr lang="en-US" sz="1600" b="0" i="1" smtClean="0">
                            <a:latin typeface="Cambria Math" panose="02040503050406030204" pitchFamily="18" charset="0"/>
                            <a:cs typeface="Arial" panose="020B0604020202020204" pitchFamily="34" charset="0"/>
                          </a:rPr>
                          <m:t>𝑖</m:t>
                        </m:r>
                        <m:r>
                          <a:rPr lang="en-US" sz="1600" b="0" i="1" smtClean="0">
                            <a:latin typeface="Cambria Math" panose="02040503050406030204" pitchFamily="18" charset="0"/>
                            <a:cs typeface="Arial" panose="020B0604020202020204" pitchFamily="34" charset="0"/>
                          </a:rPr>
                          <m:t>+1,</m:t>
                        </m:r>
                        <m:r>
                          <a:rPr lang="en-US" sz="1600" b="0" i="1" smtClean="0">
                            <a:latin typeface="Cambria Math" panose="02040503050406030204" pitchFamily="18" charset="0"/>
                            <a:cs typeface="Arial" panose="020B0604020202020204" pitchFamily="34" charset="0"/>
                          </a:rPr>
                          <m:t>𝑗</m:t>
                        </m:r>
                      </m:sub>
                    </m:sSub>
                    <m:r>
                      <a:rPr lang="en-US" sz="1600" b="0" i="1" smtClean="0">
                        <a:latin typeface="Cambria Math" panose="02040503050406030204" pitchFamily="18" charset="0"/>
                        <a:cs typeface="Arial" panose="020B0604020202020204" pitchFamily="34" charset="0"/>
                      </a:rPr>
                      <m:t>=</m:t>
                    </m:r>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1</m:t>
                            </m:r>
                          </m:num>
                          <m:den>
                            <m:r>
                              <m:rPr>
                                <m:sty m:val="p"/>
                              </m:rPr>
                              <a:rPr lang="en-US" sz="1600">
                                <a:latin typeface="Cambria Math" panose="02040503050406030204" pitchFamily="18" charset="0"/>
                              </a:rPr>
                              <m:t>Δ</m:t>
                            </m:r>
                            <m:r>
                              <a:rPr lang="en-US" sz="1600" i="1">
                                <a:latin typeface="Cambria Math" panose="02040503050406030204" pitchFamily="18" charset="0"/>
                              </a:rPr>
                              <m:t>𝑡</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𝑅𝑒</m:t>
                            </m:r>
                            <m:r>
                              <m:rPr>
                                <m:sty m:val="p"/>
                              </m:rPr>
                              <a:rPr lang="en-US" sz="1600">
                                <a:latin typeface="Cambria Math" panose="02040503050406030204" pitchFamily="18" charset="0"/>
                              </a:rPr>
                              <m:t>Δ</m:t>
                            </m:r>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2</m:t>
                                </m:r>
                              </m:sup>
                            </m:sSup>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𝑅𝑒</m:t>
                            </m:r>
                            <m:r>
                              <m:rPr>
                                <m:sty m:val="p"/>
                              </m:rPr>
                              <a:rPr lang="en-US" sz="1600">
                                <a:latin typeface="Cambria Math" panose="02040503050406030204" pitchFamily="18" charset="0"/>
                              </a:rPr>
                              <m:t>Δ</m:t>
                            </m:r>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2</m:t>
                                </m:r>
                              </m:sup>
                            </m:sSup>
                          </m:den>
                        </m:f>
                      </m:e>
                    </m:d>
                  </m:oMath>
                </a14:m>
                <a:r>
                  <a:rPr lang="en-US" sz="1600" dirty="0"/>
                  <a:t> </a:t>
                </a:r>
                <a:r>
                  <a:rPr lang="en-US" sz="1600" dirty="0">
                    <a:latin typeface="Arial" panose="020B0604020202020204" pitchFamily="34" charset="0"/>
                    <a:cs typeface="Arial" panose="020B0604020202020204" pitchFamily="34" charset="0"/>
                  </a:rPr>
                  <a:t>is a constant</a:t>
                </a:r>
                <a:r>
                  <a:rPr lang="en-US" sz="1600" dirty="0"/>
                  <a:t>.</a:t>
                </a:r>
              </a:p>
            </p:txBody>
          </p:sp>
        </mc:Choice>
        <mc:Fallback xmlns="">
          <p:sp>
            <p:nvSpPr>
              <p:cNvPr id="11" name="TextBox 10">
                <a:extLst>
                  <a:ext uri="{FF2B5EF4-FFF2-40B4-BE49-F238E27FC236}">
                    <a16:creationId xmlns:a16="http://schemas.microsoft.com/office/drawing/2014/main" id="{04EAE316-7F14-1178-1267-78F5F02AECE1}"/>
                  </a:ext>
                </a:extLst>
              </p:cNvPr>
              <p:cNvSpPr txBox="1">
                <a:spLocks noRot="1" noChangeAspect="1" noMove="1" noResize="1" noEditPoints="1" noAdjustHandles="1" noChangeArrowheads="1" noChangeShapeType="1" noTextEdit="1"/>
              </p:cNvSpPr>
              <p:nvPr/>
            </p:nvSpPr>
            <p:spPr>
              <a:xfrm>
                <a:off x="458082" y="3295152"/>
                <a:ext cx="8227832" cy="482183"/>
              </a:xfrm>
              <a:prstGeom prst="rect">
                <a:avLst/>
              </a:prstGeom>
              <a:blipFill>
                <a:blip r:embed="rId5"/>
                <a:stretch>
                  <a:fillRect l="-296" b="-12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B0CF2B7-E0AB-B557-08CD-C4DAE28F8EE2}"/>
                  </a:ext>
                </a:extLst>
              </p:cNvPr>
              <p:cNvSpPr txBox="1"/>
              <p:nvPr/>
            </p:nvSpPr>
            <p:spPr>
              <a:xfrm>
                <a:off x="73884" y="3799172"/>
                <a:ext cx="8813058" cy="10936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+1/2</m:t>
                          </m:r>
                        </m:sub>
                        <m:sup>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0.5(</m:t>
                          </m:r>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𝑛𝑏</m:t>
                          </m:r>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+1</m:t>
                          </m:r>
                        </m:sub>
                        <m:sup>
                          <m:r>
                            <a:rPr lang="en-US" i="1">
                              <a:latin typeface="Cambria Math" panose="02040503050406030204" pitchFamily="18" charset="0"/>
                            </a:rPr>
                            <m:t>𝑛𝑏</m:t>
                          </m:r>
                          <m:r>
                            <a:rPr lang="en-US" i="1">
                              <a:latin typeface="Cambria Math" panose="02040503050406030204" pitchFamily="18" charset="0"/>
                            </a:rPr>
                            <m:t>,∗</m:t>
                          </m:r>
                        </m:sup>
                      </m:sSubSup>
                      <m:r>
                        <a:rPr lang="en-US" b="0" i="1" smtClean="0">
                          <a:latin typeface="Cambria Math" panose="02040503050406030204" pitchFamily="18" charset="0"/>
                        </a:rPr>
                        <m:t>)</m:t>
                      </m:r>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𝑅𝑒</m:t>
                                  </m:r>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𝑅𝑒</m:t>
                                  </m:r>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den>
                              </m:f>
                            </m:e>
                          </m:d>
                        </m:den>
                      </m:f>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num>
                            <m:den>
                              <m:r>
                                <a:rPr lang="en-US" b="0" i="1" smtClean="0">
                                  <a:latin typeface="Cambria Math" panose="02040503050406030204" pitchFamily="18" charset="0"/>
                                </a:rPr>
                                <m:t>2</m:t>
                              </m:r>
                              <m:r>
                                <m:rPr>
                                  <m:sty m:val="p"/>
                                </m:rPr>
                                <a:rPr lang="en-US">
                                  <a:latin typeface="Cambria Math" panose="02040503050406030204" pitchFamily="18" charset="0"/>
                                </a:rPr>
                                <m:t>Δ</m:t>
                              </m:r>
                              <m:r>
                                <a:rPr lang="en-US" i="1">
                                  <a:latin typeface="Cambria Math" panose="02040503050406030204" pitchFamily="18" charset="0"/>
                                </a:rPr>
                                <m:t>𝑥</m:t>
                              </m:r>
                            </m:den>
                          </m:f>
                        </m:e>
                      </m:d>
                    </m:oMath>
                  </m:oMathPara>
                </a14:m>
                <a:endParaRPr lang="en-US" dirty="0"/>
              </a:p>
            </p:txBody>
          </p:sp>
        </mc:Choice>
        <mc:Fallback xmlns="">
          <p:sp>
            <p:nvSpPr>
              <p:cNvPr id="12" name="TextBox 11">
                <a:extLst>
                  <a:ext uri="{FF2B5EF4-FFF2-40B4-BE49-F238E27FC236}">
                    <a16:creationId xmlns:a16="http://schemas.microsoft.com/office/drawing/2014/main" id="{1B0CF2B7-E0AB-B557-08CD-C4DAE28F8EE2}"/>
                  </a:ext>
                </a:extLst>
              </p:cNvPr>
              <p:cNvSpPr txBox="1">
                <a:spLocks noRot="1" noChangeAspect="1" noMove="1" noResize="1" noEditPoints="1" noAdjustHandles="1" noChangeArrowheads="1" noChangeShapeType="1" noTextEdit="1"/>
              </p:cNvSpPr>
              <p:nvPr/>
            </p:nvSpPr>
            <p:spPr>
              <a:xfrm>
                <a:off x="73884" y="3799172"/>
                <a:ext cx="8813058" cy="1093633"/>
              </a:xfrm>
              <a:prstGeom prst="rect">
                <a:avLst/>
              </a:prstGeom>
              <a:blipFill>
                <a:blip r:embed="rId6"/>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745C39C-2F5D-7378-A288-ECDC5B274405}"/>
              </a:ext>
            </a:extLst>
          </p:cNvPr>
          <p:cNvSpPr txBox="1"/>
          <p:nvPr/>
        </p:nvSpPr>
        <p:spPr>
          <a:xfrm>
            <a:off x="458082" y="4853165"/>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See 1D stencil,</a:t>
            </a:r>
            <a:endParaRPr lang="en-US" sz="1600" dirty="0"/>
          </a:p>
        </p:txBody>
      </p:sp>
      <p:cxnSp>
        <p:nvCxnSpPr>
          <p:cNvPr id="15" name="Straight Connector 14">
            <a:extLst>
              <a:ext uri="{FF2B5EF4-FFF2-40B4-BE49-F238E27FC236}">
                <a16:creationId xmlns:a16="http://schemas.microsoft.com/office/drawing/2014/main" id="{11FCA463-AC00-3FCC-E312-5C80E93B8127}"/>
              </a:ext>
            </a:extLst>
          </p:cNvPr>
          <p:cNvCxnSpPr>
            <a:cxnSpLocks/>
          </p:cNvCxnSpPr>
          <p:nvPr/>
        </p:nvCxnSpPr>
        <p:spPr>
          <a:xfrm>
            <a:off x="3779502" y="5950585"/>
            <a:ext cx="74471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F172E2E-314D-3F61-0F62-153F964C5AFD}"/>
              </a:ext>
            </a:extLst>
          </p:cNvPr>
          <p:cNvCxnSpPr/>
          <p:nvPr/>
        </p:nvCxnSpPr>
        <p:spPr>
          <a:xfrm flipV="1">
            <a:off x="3788929" y="5752622"/>
            <a:ext cx="0" cy="197963"/>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5CDE6A61-183A-E98B-3592-C097C8A5240A}"/>
              </a:ext>
            </a:extLst>
          </p:cNvPr>
          <p:cNvCxnSpPr/>
          <p:nvPr/>
        </p:nvCxnSpPr>
        <p:spPr>
          <a:xfrm flipV="1">
            <a:off x="4524219" y="5752621"/>
            <a:ext cx="0" cy="197963"/>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3744B62-E1A8-002A-3B3F-6E11EE312A68}"/>
              </a:ext>
            </a:extLst>
          </p:cNvPr>
          <p:cNvCxnSpPr>
            <a:cxnSpLocks/>
          </p:cNvCxnSpPr>
          <p:nvPr/>
        </p:nvCxnSpPr>
        <p:spPr>
          <a:xfrm>
            <a:off x="3034785" y="5950584"/>
            <a:ext cx="74471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084048E8-7634-BAA2-8EE5-0AEF2092E673}"/>
              </a:ext>
            </a:extLst>
          </p:cNvPr>
          <p:cNvCxnSpPr/>
          <p:nvPr/>
        </p:nvCxnSpPr>
        <p:spPr>
          <a:xfrm flipV="1">
            <a:off x="3044212" y="5752621"/>
            <a:ext cx="0" cy="197963"/>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8DD8900F-3560-00A3-E623-FD9099A53C45}"/>
              </a:ext>
            </a:extLst>
          </p:cNvPr>
          <p:cNvCxnSpPr>
            <a:cxnSpLocks/>
          </p:cNvCxnSpPr>
          <p:nvPr/>
        </p:nvCxnSpPr>
        <p:spPr>
          <a:xfrm>
            <a:off x="5268936" y="5950585"/>
            <a:ext cx="74471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968D19F4-D4DC-118E-1A45-55C51C43EB00}"/>
              </a:ext>
            </a:extLst>
          </p:cNvPr>
          <p:cNvCxnSpPr/>
          <p:nvPr/>
        </p:nvCxnSpPr>
        <p:spPr>
          <a:xfrm flipV="1">
            <a:off x="5278363" y="5752622"/>
            <a:ext cx="0" cy="197963"/>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7272A07-3EC6-F7F7-7086-BA9EEBF2301B}"/>
              </a:ext>
            </a:extLst>
          </p:cNvPr>
          <p:cNvCxnSpPr/>
          <p:nvPr/>
        </p:nvCxnSpPr>
        <p:spPr>
          <a:xfrm flipV="1">
            <a:off x="6013653" y="5752621"/>
            <a:ext cx="0" cy="197963"/>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C9A40CDC-D045-775E-1A43-D5953D1B3708}"/>
              </a:ext>
            </a:extLst>
          </p:cNvPr>
          <p:cNvCxnSpPr>
            <a:cxnSpLocks/>
          </p:cNvCxnSpPr>
          <p:nvPr/>
        </p:nvCxnSpPr>
        <p:spPr>
          <a:xfrm>
            <a:off x="4524219" y="5950584"/>
            <a:ext cx="744717" cy="0"/>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9457F58-EB10-3228-C81F-73B19ECFA332}"/>
                  </a:ext>
                </a:extLst>
              </p:cNvPr>
              <p:cNvSpPr txBox="1"/>
              <p:nvPr/>
            </p:nvSpPr>
            <p:spPr>
              <a:xfrm>
                <a:off x="2765833" y="6065138"/>
                <a:ext cx="477630"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oMath>
                  </m:oMathPara>
                </a14:m>
                <a:endParaRPr lang="en-US" sz="1600" dirty="0"/>
              </a:p>
            </p:txBody>
          </p:sp>
        </mc:Choice>
        <mc:Fallback xmlns="">
          <p:sp>
            <p:nvSpPr>
              <p:cNvPr id="28" name="TextBox 27">
                <a:extLst>
                  <a:ext uri="{FF2B5EF4-FFF2-40B4-BE49-F238E27FC236}">
                    <a16:creationId xmlns:a16="http://schemas.microsoft.com/office/drawing/2014/main" id="{49457F58-EB10-3228-C81F-73B19ECFA332}"/>
                  </a:ext>
                </a:extLst>
              </p:cNvPr>
              <p:cNvSpPr txBox="1">
                <a:spLocks noRot="1" noChangeAspect="1" noMove="1" noResize="1" noEditPoints="1" noAdjustHandles="1" noChangeArrowheads="1" noChangeShapeType="1" noTextEdit="1"/>
              </p:cNvSpPr>
              <p:nvPr/>
            </p:nvSpPr>
            <p:spPr>
              <a:xfrm>
                <a:off x="2765833" y="6065138"/>
                <a:ext cx="477630" cy="46102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97CA56F-08EE-B4C6-F5C1-FFA3841D1F20}"/>
                  </a:ext>
                </a:extLst>
              </p:cNvPr>
              <p:cNvSpPr txBox="1"/>
              <p:nvPr/>
            </p:nvSpPr>
            <p:spPr>
              <a:xfrm>
                <a:off x="3729554" y="6201383"/>
                <a:ext cx="11875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oMath>
                  </m:oMathPara>
                </a14:m>
                <a:endParaRPr lang="en-US" sz="1600" dirty="0"/>
              </a:p>
            </p:txBody>
          </p:sp>
        </mc:Choice>
        <mc:Fallback xmlns="">
          <p:sp>
            <p:nvSpPr>
              <p:cNvPr id="29" name="TextBox 28">
                <a:extLst>
                  <a:ext uri="{FF2B5EF4-FFF2-40B4-BE49-F238E27FC236}">
                    <a16:creationId xmlns:a16="http://schemas.microsoft.com/office/drawing/2014/main" id="{B97CA56F-08EE-B4C6-F5C1-FFA3841D1F20}"/>
                  </a:ext>
                </a:extLst>
              </p:cNvPr>
              <p:cNvSpPr txBox="1">
                <a:spLocks noRot="1" noChangeAspect="1" noMove="1" noResize="1" noEditPoints="1" noAdjustHandles="1" noChangeArrowheads="1" noChangeShapeType="1" noTextEdit="1"/>
              </p:cNvSpPr>
              <p:nvPr/>
            </p:nvSpPr>
            <p:spPr>
              <a:xfrm>
                <a:off x="3729554" y="6201383"/>
                <a:ext cx="118750" cy="246221"/>
              </a:xfrm>
              <a:prstGeom prst="rect">
                <a:avLst/>
              </a:prstGeom>
              <a:blipFill>
                <a:blip r:embed="rId8"/>
                <a:stretch>
                  <a:fillRect l="-42105" r="-31579"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3615588-D253-4D13-273D-8E3A53EF56F3}"/>
                  </a:ext>
                </a:extLst>
              </p:cNvPr>
              <p:cNvSpPr txBox="1"/>
              <p:nvPr/>
            </p:nvSpPr>
            <p:spPr>
              <a:xfrm>
                <a:off x="4285403" y="6081927"/>
                <a:ext cx="477631"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oMath>
                  </m:oMathPara>
                </a14:m>
                <a:endParaRPr lang="en-US" sz="1600" dirty="0"/>
              </a:p>
            </p:txBody>
          </p:sp>
        </mc:Choice>
        <mc:Fallback xmlns="">
          <p:sp>
            <p:nvSpPr>
              <p:cNvPr id="30" name="TextBox 29">
                <a:extLst>
                  <a:ext uri="{FF2B5EF4-FFF2-40B4-BE49-F238E27FC236}">
                    <a16:creationId xmlns:a16="http://schemas.microsoft.com/office/drawing/2014/main" id="{93615588-D253-4D13-273D-8E3A53EF56F3}"/>
                  </a:ext>
                </a:extLst>
              </p:cNvPr>
              <p:cNvSpPr txBox="1">
                <a:spLocks noRot="1" noChangeAspect="1" noMove="1" noResize="1" noEditPoints="1" noAdjustHandles="1" noChangeArrowheads="1" noChangeShapeType="1" noTextEdit="1"/>
              </p:cNvSpPr>
              <p:nvPr/>
            </p:nvSpPr>
            <p:spPr>
              <a:xfrm>
                <a:off x="4285403" y="6081927"/>
                <a:ext cx="477631" cy="46102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B77273D-21DC-BA62-511B-DAA708EF05C6}"/>
                  </a:ext>
                </a:extLst>
              </p:cNvPr>
              <p:cNvSpPr txBox="1"/>
              <p:nvPr/>
            </p:nvSpPr>
            <p:spPr>
              <a:xfrm>
                <a:off x="5039547" y="6249500"/>
                <a:ext cx="47763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+1</m:t>
                      </m:r>
                    </m:oMath>
                  </m:oMathPara>
                </a14:m>
                <a:endParaRPr lang="en-US" sz="1600" dirty="0"/>
              </a:p>
            </p:txBody>
          </p:sp>
        </mc:Choice>
        <mc:Fallback xmlns="">
          <p:sp>
            <p:nvSpPr>
              <p:cNvPr id="31" name="TextBox 30">
                <a:extLst>
                  <a:ext uri="{FF2B5EF4-FFF2-40B4-BE49-F238E27FC236}">
                    <a16:creationId xmlns:a16="http://schemas.microsoft.com/office/drawing/2014/main" id="{EB77273D-21DC-BA62-511B-DAA708EF05C6}"/>
                  </a:ext>
                </a:extLst>
              </p:cNvPr>
              <p:cNvSpPr txBox="1">
                <a:spLocks noRot="1" noChangeAspect="1" noMove="1" noResize="1" noEditPoints="1" noAdjustHandles="1" noChangeArrowheads="1" noChangeShapeType="1" noTextEdit="1"/>
              </p:cNvSpPr>
              <p:nvPr/>
            </p:nvSpPr>
            <p:spPr>
              <a:xfrm>
                <a:off x="5039547" y="6249500"/>
                <a:ext cx="477631" cy="246221"/>
              </a:xfrm>
              <a:prstGeom prst="rect">
                <a:avLst/>
              </a:prstGeom>
              <a:blipFill>
                <a:blip r:embed="rId10"/>
                <a:stretch>
                  <a:fillRect l="-10256" r="-8974"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8844A35-C4E0-DF9E-4297-9BDA3A15D13F}"/>
                  </a:ext>
                </a:extLst>
              </p:cNvPr>
              <p:cNvSpPr txBox="1"/>
              <p:nvPr/>
            </p:nvSpPr>
            <p:spPr>
              <a:xfrm>
                <a:off x="5804974" y="6081927"/>
                <a:ext cx="477631"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2</m:t>
                          </m:r>
                        </m:den>
                      </m:f>
                    </m:oMath>
                  </m:oMathPara>
                </a14:m>
                <a:endParaRPr lang="en-US" sz="1600" dirty="0"/>
              </a:p>
            </p:txBody>
          </p:sp>
        </mc:Choice>
        <mc:Fallback xmlns="">
          <p:sp>
            <p:nvSpPr>
              <p:cNvPr id="33" name="TextBox 32">
                <a:extLst>
                  <a:ext uri="{FF2B5EF4-FFF2-40B4-BE49-F238E27FC236}">
                    <a16:creationId xmlns:a16="http://schemas.microsoft.com/office/drawing/2014/main" id="{98844A35-C4E0-DF9E-4297-9BDA3A15D13F}"/>
                  </a:ext>
                </a:extLst>
              </p:cNvPr>
              <p:cNvSpPr txBox="1">
                <a:spLocks noRot="1" noChangeAspect="1" noMove="1" noResize="1" noEditPoints="1" noAdjustHandles="1" noChangeArrowheads="1" noChangeShapeType="1" noTextEdit="1"/>
              </p:cNvSpPr>
              <p:nvPr/>
            </p:nvSpPr>
            <p:spPr>
              <a:xfrm>
                <a:off x="5804974" y="6081927"/>
                <a:ext cx="477631" cy="46102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26DB392F-4DD8-8E44-1C62-885EB4F5FF4B}"/>
                  </a:ext>
                </a:extLst>
              </p:cNvPr>
              <p:cNvSpPr txBox="1"/>
              <p:nvPr/>
            </p:nvSpPr>
            <p:spPr>
              <a:xfrm>
                <a:off x="2286000" y="5267245"/>
                <a:ext cx="4572000" cy="4041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+1/2</m:t>
                          </m:r>
                        </m:sub>
                        <m:sup>
                          <m:r>
                            <a:rPr lang="en-US" i="1">
                              <a:latin typeface="Cambria Math" panose="02040503050406030204" pitchFamily="18" charset="0"/>
                            </a:rPr>
                            <m:t>∗</m:t>
                          </m:r>
                        </m:sup>
                      </m:sSubSup>
                    </m:oMath>
                  </m:oMathPara>
                </a14:m>
                <a:endParaRPr lang="en-US" dirty="0"/>
              </a:p>
            </p:txBody>
          </p:sp>
        </mc:Choice>
        <mc:Fallback xmlns="">
          <p:sp>
            <p:nvSpPr>
              <p:cNvPr id="35" name="TextBox 34">
                <a:extLst>
                  <a:ext uri="{FF2B5EF4-FFF2-40B4-BE49-F238E27FC236}">
                    <a16:creationId xmlns:a16="http://schemas.microsoft.com/office/drawing/2014/main" id="{26DB392F-4DD8-8E44-1C62-885EB4F5FF4B}"/>
                  </a:ext>
                </a:extLst>
              </p:cNvPr>
              <p:cNvSpPr txBox="1">
                <a:spLocks noRot="1" noChangeAspect="1" noMove="1" noResize="1" noEditPoints="1" noAdjustHandles="1" noChangeArrowheads="1" noChangeShapeType="1" noTextEdit="1"/>
              </p:cNvSpPr>
              <p:nvPr/>
            </p:nvSpPr>
            <p:spPr>
              <a:xfrm>
                <a:off x="2286000" y="5267245"/>
                <a:ext cx="4572000" cy="404150"/>
              </a:xfrm>
              <a:prstGeom prst="rect">
                <a:avLst/>
              </a:prstGeom>
              <a:blipFill>
                <a:blip r:embed="rId12"/>
                <a:stretch>
                  <a:fillRect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849B949-5DD5-8B86-FCDD-696388A0184A}"/>
                  </a:ext>
                </a:extLst>
              </p:cNvPr>
              <p:cNvSpPr txBox="1"/>
              <p:nvPr/>
            </p:nvSpPr>
            <p:spPr>
              <a:xfrm>
                <a:off x="5446472" y="5194024"/>
                <a:ext cx="1134362" cy="5348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i="1">
                                  <a:latin typeface="Cambria Math" panose="02040503050406030204" pitchFamily="18" charset="0"/>
                                </a:rPr>
                                <m:t>2</m:t>
                              </m:r>
                            </m:den>
                          </m:f>
                        </m:sub>
                        <m:sup>
                          <m:r>
                            <a:rPr lang="en-US" i="1">
                              <a:latin typeface="Cambria Math" panose="02040503050406030204" pitchFamily="18" charset="0"/>
                            </a:rPr>
                            <m:t>𝑛</m:t>
                          </m:r>
                        </m:sup>
                      </m:sSubSup>
                    </m:oMath>
                  </m:oMathPara>
                </a14:m>
                <a:endParaRPr lang="en-US" dirty="0"/>
              </a:p>
            </p:txBody>
          </p:sp>
        </mc:Choice>
        <mc:Fallback xmlns="">
          <p:sp>
            <p:nvSpPr>
              <p:cNvPr id="37" name="TextBox 36">
                <a:extLst>
                  <a:ext uri="{FF2B5EF4-FFF2-40B4-BE49-F238E27FC236}">
                    <a16:creationId xmlns:a16="http://schemas.microsoft.com/office/drawing/2014/main" id="{5849B949-5DD5-8B86-FCDD-696388A0184A}"/>
                  </a:ext>
                </a:extLst>
              </p:cNvPr>
              <p:cNvSpPr txBox="1">
                <a:spLocks noRot="1" noChangeAspect="1" noMove="1" noResize="1" noEditPoints="1" noAdjustHandles="1" noChangeArrowheads="1" noChangeShapeType="1" noTextEdit="1"/>
              </p:cNvSpPr>
              <p:nvPr/>
            </p:nvSpPr>
            <p:spPr>
              <a:xfrm>
                <a:off x="5446472" y="5194024"/>
                <a:ext cx="1134362" cy="534890"/>
              </a:xfrm>
              <a:prstGeom prst="rect">
                <a:avLst/>
              </a:prstGeom>
              <a:blipFill>
                <a:blip r:embed="rId13"/>
                <a:stretch>
                  <a:fillRect b="-1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04DCCA7-47BE-E7E7-98FF-666D6EE51D00}"/>
                  </a:ext>
                </a:extLst>
              </p:cNvPr>
              <p:cNvSpPr txBox="1"/>
              <p:nvPr/>
            </p:nvSpPr>
            <p:spPr>
              <a:xfrm>
                <a:off x="2426756" y="5129713"/>
                <a:ext cx="1352746" cy="5343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oMath>
                  </m:oMathPara>
                </a14:m>
                <a:endParaRPr lang="en-US" dirty="0"/>
              </a:p>
            </p:txBody>
          </p:sp>
        </mc:Choice>
        <mc:Fallback xmlns="">
          <p:sp>
            <p:nvSpPr>
              <p:cNvPr id="39" name="TextBox 38">
                <a:extLst>
                  <a:ext uri="{FF2B5EF4-FFF2-40B4-BE49-F238E27FC236}">
                    <a16:creationId xmlns:a16="http://schemas.microsoft.com/office/drawing/2014/main" id="{504DCCA7-47BE-E7E7-98FF-666D6EE51D00}"/>
                  </a:ext>
                </a:extLst>
              </p:cNvPr>
              <p:cNvSpPr txBox="1">
                <a:spLocks noRot="1" noChangeAspect="1" noMove="1" noResize="1" noEditPoints="1" noAdjustHandles="1" noChangeArrowheads="1" noChangeShapeType="1" noTextEdit="1"/>
              </p:cNvSpPr>
              <p:nvPr/>
            </p:nvSpPr>
            <p:spPr>
              <a:xfrm>
                <a:off x="2426756" y="5129713"/>
                <a:ext cx="1352746" cy="534313"/>
              </a:xfrm>
              <a:prstGeom prst="rect">
                <a:avLst/>
              </a:prstGeom>
              <a:blipFill>
                <a:blip r:embed="rId14"/>
                <a:stretch>
                  <a:fillRect b="-1136"/>
                </a:stretch>
              </a:blipFill>
            </p:spPr>
            <p:txBody>
              <a:bodyPr/>
              <a:lstStyle/>
              <a:p>
                <a:r>
                  <a:rPr lang="en-US">
                    <a:noFill/>
                  </a:rPr>
                  <a:t> </a:t>
                </a:r>
              </a:p>
            </p:txBody>
          </p:sp>
        </mc:Fallback>
      </mc:AlternateContent>
    </p:spTree>
    <p:extLst>
      <p:ext uri="{BB962C8B-B14F-4D97-AF65-F5344CB8AC3E}">
        <p14:creationId xmlns:p14="http://schemas.microsoft.com/office/powerpoint/2010/main" val="719104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332C7F-0EE4-488E-E014-27F09E1F7954}"/>
              </a:ext>
            </a:extLst>
          </p:cNvPr>
          <p:cNvSpPr>
            <a:spLocks noGrp="1"/>
          </p:cNvSpPr>
          <p:nvPr>
            <p:ph type="sldNum" sz="quarter" idx="12"/>
          </p:nvPr>
        </p:nvSpPr>
        <p:spPr/>
        <p:txBody>
          <a:bodyPr/>
          <a:lstStyle/>
          <a:p>
            <a:fld id="{49E430A2-D194-4C01-B316-5CD17E29EE8B}" type="slidenum">
              <a:rPr lang="en-US" smtClean="0"/>
              <a:t>17</a:t>
            </a:fld>
            <a:endParaRPr lang="en-US"/>
          </a:p>
        </p:txBody>
      </p:sp>
      <p:sp>
        <p:nvSpPr>
          <p:cNvPr id="3" name="TextBox 2">
            <a:extLst>
              <a:ext uri="{FF2B5EF4-FFF2-40B4-BE49-F238E27FC236}">
                <a16:creationId xmlns:a16="http://schemas.microsoft.com/office/drawing/2014/main" id="{39858EF4-ECCC-A51F-27D8-E59300489B44}"/>
              </a:ext>
            </a:extLst>
          </p:cNvPr>
          <p:cNvSpPr txBox="1"/>
          <p:nvPr/>
        </p:nvSpPr>
        <p:spPr>
          <a:xfrm>
            <a:off x="287519" y="2822939"/>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See 1D stencil,</a:t>
            </a:r>
            <a:endParaRPr lang="en-US" sz="1600" dirty="0"/>
          </a:p>
        </p:txBody>
      </p:sp>
      <p:cxnSp>
        <p:nvCxnSpPr>
          <p:cNvPr id="4" name="Straight Connector 3">
            <a:extLst>
              <a:ext uri="{FF2B5EF4-FFF2-40B4-BE49-F238E27FC236}">
                <a16:creationId xmlns:a16="http://schemas.microsoft.com/office/drawing/2014/main" id="{DEA4827F-B174-72A8-77D4-7AE527BDCD98}"/>
              </a:ext>
            </a:extLst>
          </p:cNvPr>
          <p:cNvCxnSpPr>
            <a:cxnSpLocks/>
          </p:cNvCxnSpPr>
          <p:nvPr/>
        </p:nvCxnSpPr>
        <p:spPr>
          <a:xfrm>
            <a:off x="3656619" y="3734619"/>
            <a:ext cx="74471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28EC93FC-9D33-1CCC-DD50-E2F23D481186}"/>
              </a:ext>
            </a:extLst>
          </p:cNvPr>
          <p:cNvCxnSpPr/>
          <p:nvPr/>
        </p:nvCxnSpPr>
        <p:spPr>
          <a:xfrm flipV="1">
            <a:off x="3666046" y="3536656"/>
            <a:ext cx="0" cy="197963"/>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B3CACAAA-A6F4-1981-1AAC-62C5B20D117C}"/>
              </a:ext>
            </a:extLst>
          </p:cNvPr>
          <p:cNvCxnSpPr/>
          <p:nvPr/>
        </p:nvCxnSpPr>
        <p:spPr>
          <a:xfrm flipV="1">
            <a:off x="4401336" y="3536655"/>
            <a:ext cx="0" cy="197963"/>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16725273-0064-3DB0-63FB-AF200D1E5C0C}"/>
              </a:ext>
            </a:extLst>
          </p:cNvPr>
          <p:cNvCxnSpPr>
            <a:cxnSpLocks/>
          </p:cNvCxnSpPr>
          <p:nvPr/>
        </p:nvCxnSpPr>
        <p:spPr>
          <a:xfrm>
            <a:off x="2911902" y="3734618"/>
            <a:ext cx="74471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9D3B40B-2D72-F677-945D-7724634CE061}"/>
              </a:ext>
            </a:extLst>
          </p:cNvPr>
          <p:cNvCxnSpPr/>
          <p:nvPr/>
        </p:nvCxnSpPr>
        <p:spPr>
          <a:xfrm flipV="1">
            <a:off x="2921329" y="3536655"/>
            <a:ext cx="0" cy="197963"/>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84D6E53-1630-DE5E-F73E-8D51515EB073}"/>
              </a:ext>
            </a:extLst>
          </p:cNvPr>
          <p:cNvCxnSpPr>
            <a:cxnSpLocks/>
          </p:cNvCxnSpPr>
          <p:nvPr/>
        </p:nvCxnSpPr>
        <p:spPr>
          <a:xfrm>
            <a:off x="5146053" y="3734619"/>
            <a:ext cx="74471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1BC1A49-0BF3-4BFA-D617-E6181F2EEAFE}"/>
              </a:ext>
            </a:extLst>
          </p:cNvPr>
          <p:cNvCxnSpPr/>
          <p:nvPr/>
        </p:nvCxnSpPr>
        <p:spPr>
          <a:xfrm flipV="1">
            <a:off x="5155480" y="3536656"/>
            <a:ext cx="0" cy="197963"/>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C3965B1-68E7-6840-4FE5-11CB529AC998}"/>
              </a:ext>
            </a:extLst>
          </p:cNvPr>
          <p:cNvCxnSpPr/>
          <p:nvPr/>
        </p:nvCxnSpPr>
        <p:spPr>
          <a:xfrm flipV="1">
            <a:off x="5890770" y="3536655"/>
            <a:ext cx="0" cy="197963"/>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5F6F169-81FE-566D-6D52-32E5B5DD064C}"/>
              </a:ext>
            </a:extLst>
          </p:cNvPr>
          <p:cNvCxnSpPr>
            <a:cxnSpLocks/>
          </p:cNvCxnSpPr>
          <p:nvPr/>
        </p:nvCxnSpPr>
        <p:spPr>
          <a:xfrm>
            <a:off x="4401336" y="3734618"/>
            <a:ext cx="744717" cy="0"/>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82D513E-2C03-8CD3-866A-8022987C0266}"/>
                  </a:ext>
                </a:extLst>
              </p:cNvPr>
              <p:cNvSpPr txBox="1"/>
              <p:nvPr/>
            </p:nvSpPr>
            <p:spPr>
              <a:xfrm>
                <a:off x="2642950" y="3849172"/>
                <a:ext cx="477630"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oMath>
                  </m:oMathPara>
                </a14:m>
                <a:endParaRPr lang="en-US" sz="1600" dirty="0"/>
              </a:p>
            </p:txBody>
          </p:sp>
        </mc:Choice>
        <mc:Fallback xmlns="">
          <p:sp>
            <p:nvSpPr>
              <p:cNvPr id="13" name="TextBox 12">
                <a:extLst>
                  <a:ext uri="{FF2B5EF4-FFF2-40B4-BE49-F238E27FC236}">
                    <a16:creationId xmlns:a16="http://schemas.microsoft.com/office/drawing/2014/main" id="{082D513E-2C03-8CD3-866A-8022987C0266}"/>
                  </a:ext>
                </a:extLst>
              </p:cNvPr>
              <p:cNvSpPr txBox="1">
                <a:spLocks noRot="1" noChangeAspect="1" noMove="1" noResize="1" noEditPoints="1" noAdjustHandles="1" noChangeArrowheads="1" noChangeShapeType="1" noTextEdit="1"/>
              </p:cNvSpPr>
              <p:nvPr/>
            </p:nvSpPr>
            <p:spPr>
              <a:xfrm>
                <a:off x="2642950" y="3849172"/>
                <a:ext cx="477630" cy="46102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B891E75-4D9C-F135-8578-413D86ABEEAC}"/>
                  </a:ext>
                </a:extLst>
              </p:cNvPr>
              <p:cNvSpPr txBox="1"/>
              <p:nvPr/>
            </p:nvSpPr>
            <p:spPr>
              <a:xfrm>
                <a:off x="3606671" y="3985417"/>
                <a:ext cx="11875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oMath>
                  </m:oMathPara>
                </a14:m>
                <a:endParaRPr lang="en-US" sz="1600" dirty="0"/>
              </a:p>
            </p:txBody>
          </p:sp>
        </mc:Choice>
        <mc:Fallback xmlns="">
          <p:sp>
            <p:nvSpPr>
              <p:cNvPr id="14" name="TextBox 13">
                <a:extLst>
                  <a:ext uri="{FF2B5EF4-FFF2-40B4-BE49-F238E27FC236}">
                    <a16:creationId xmlns:a16="http://schemas.microsoft.com/office/drawing/2014/main" id="{3B891E75-4D9C-F135-8578-413D86ABEEAC}"/>
                  </a:ext>
                </a:extLst>
              </p:cNvPr>
              <p:cNvSpPr txBox="1">
                <a:spLocks noRot="1" noChangeAspect="1" noMove="1" noResize="1" noEditPoints="1" noAdjustHandles="1" noChangeArrowheads="1" noChangeShapeType="1" noTextEdit="1"/>
              </p:cNvSpPr>
              <p:nvPr/>
            </p:nvSpPr>
            <p:spPr>
              <a:xfrm>
                <a:off x="3606671" y="3985417"/>
                <a:ext cx="118750" cy="246221"/>
              </a:xfrm>
              <a:prstGeom prst="rect">
                <a:avLst/>
              </a:prstGeom>
              <a:blipFill>
                <a:blip r:embed="rId3"/>
                <a:stretch>
                  <a:fillRect l="-42105" r="-31579"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FC67FF2-13AE-0A4A-5645-181F706FF190}"/>
                  </a:ext>
                </a:extLst>
              </p:cNvPr>
              <p:cNvSpPr txBox="1"/>
              <p:nvPr/>
            </p:nvSpPr>
            <p:spPr>
              <a:xfrm>
                <a:off x="4162520" y="3865961"/>
                <a:ext cx="477631"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oMath>
                  </m:oMathPara>
                </a14:m>
                <a:endParaRPr lang="en-US" sz="1600" dirty="0"/>
              </a:p>
            </p:txBody>
          </p:sp>
        </mc:Choice>
        <mc:Fallback xmlns="">
          <p:sp>
            <p:nvSpPr>
              <p:cNvPr id="15" name="TextBox 14">
                <a:extLst>
                  <a:ext uri="{FF2B5EF4-FFF2-40B4-BE49-F238E27FC236}">
                    <a16:creationId xmlns:a16="http://schemas.microsoft.com/office/drawing/2014/main" id="{9FC67FF2-13AE-0A4A-5645-181F706FF190}"/>
                  </a:ext>
                </a:extLst>
              </p:cNvPr>
              <p:cNvSpPr txBox="1">
                <a:spLocks noRot="1" noChangeAspect="1" noMove="1" noResize="1" noEditPoints="1" noAdjustHandles="1" noChangeArrowheads="1" noChangeShapeType="1" noTextEdit="1"/>
              </p:cNvSpPr>
              <p:nvPr/>
            </p:nvSpPr>
            <p:spPr>
              <a:xfrm>
                <a:off x="4162520" y="3865961"/>
                <a:ext cx="477631" cy="46102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64017BA-ADAC-407F-8879-F5EEE34BA013}"/>
                  </a:ext>
                </a:extLst>
              </p:cNvPr>
              <p:cNvSpPr txBox="1"/>
              <p:nvPr/>
            </p:nvSpPr>
            <p:spPr>
              <a:xfrm>
                <a:off x="4916664" y="4033534"/>
                <a:ext cx="47763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+1</m:t>
                      </m:r>
                    </m:oMath>
                  </m:oMathPara>
                </a14:m>
                <a:endParaRPr lang="en-US" sz="1600" dirty="0"/>
              </a:p>
            </p:txBody>
          </p:sp>
        </mc:Choice>
        <mc:Fallback xmlns="">
          <p:sp>
            <p:nvSpPr>
              <p:cNvPr id="16" name="TextBox 15">
                <a:extLst>
                  <a:ext uri="{FF2B5EF4-FFF2-40B4-BE49-F238E27FC236}">
                    <a16:creationId xmlns:a16="http://schemas.microsoft.com/office/drawing/2014/main" id="{564017BA-ADAC-407F-8879-F5EEE34BA013}"/>
                  </a:ext>
                </a:extLst>
              </p:cNvPr>
              <p:cNvSpPr txBox="1">
                <a:spLocks noRot="1" noChangeAspect="1" noMove="1" noResize="1" noEditPoints="1" noAdjustHandles="1" noChangeArrowheads="1" noChangeShapeType="1" noTextEdit="1"/>
              </p:cNvSpPr>
              <p:nvPr/>
            </p:nvSpPr>
            <p:spPr>
              <a:xfrm>
                <a:off x="4916664" y="4033534"/>
                <a:ext cx="477631" cy="246221"/>
              </a:xfrm>
              <a:prstGeom prst="rect">
                <a:avLst/>
              </a:prstGeom>
              <a:blipFill>
                <a:blip r:embed="rId5"/>
                <a:stretch>
                  <a:fillRect l="-10256" r="-8974"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AFE5526-22A2-E47F-7F53-5C9AFBD0E344}"/>
                  </a:ext>
                </a:extLst>
              </p:cNvPr>
              <p:cNvSpPr txBox="1"/>
              <p:nvPr/>
            </p:nvSpPr>
            <p:spPr>
              <a:xfrm>
                <a:off x="5682091" y="3865961"/>
                <a:ext cx="477631"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2</m:t>
                          </m:r>
                        </m:den>
                      </m:f>
                    </m:oMath>
                  </m:oMathPara>
                </a14:m>
                <a:endParaRPr lang="en-US" sz="1600" dirty="0"/>
              </a:p>
            </p:txBody>
          </p:sp>
        </mc:Choice>
        <mc:Fallback xmlns="">
          <p:sp>
            <p:nvSpPr>
              <p:cNvPr id="17" name="TextBox 16">
                <a:extLst>
                  <a:ext uri="{FF2B5EF4-FFF2-40B4-BE49-F238E27FC236}">
                    <a16:creationId xmlns:a16="http://schemas.microsoft.com/office/drawing/2014/main" id="{3AFE5526-22A2-E47F-7F53-5C9AFBD0E344}"/>
                  </a:ext>
                </a:extLst>
              </p:cNvPr>
              <p:cNvSpPr txBox="1">
                <a:spLocks noRot="1" noChangeAspect="1" noMove="1" noResize="1" noEditPoints="1" noAdjustHandles="1" noChangeArrowheads="1" noChangeShapeType="1" noTextEdit="1"/>
              </p:cNvSpPr>
              <p:nvPr/>
            </p:nvSpPr>
            <p:spPr>
              <a:xfrm>
                <a:off x="5682091" y="3865961"/>
                <a:ext cx="477631" cy="46102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CC9724A-13AD-78C0-2A67-06E0BDB960BB}"/>
                  </a:ext>
                </a:extLst>
              </p:cNvPr>
              <p:cNvSpPr txBox="1"/>
              <p:nvPr/>
            </p:nvSpPr>
            <p:spPr>
              <a:xfrm>
                <a:off x="2182304" y="2925960"/>
                <a:ext cx="4572000" cy="4041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+1/2</m:t>
                          </m:r>
                        </m:sub>
                        <m:sup>
                          <m:r>
                            <a:rPr lang="en-US" i="1">
                              <a:latin typeface="Cambria Math" panose="02040503050406030204" pitchFamily="18" charset="0"/>
                            </a:rPr>
                            <m:t>∗</m:t>
                          </m:r>
                        </m:sup>
                      </m:sSubSup>
                    </m:oMath>
                  </m:oMathPara>
                </a14:m>
                <a:endParaRPr lang="en-US" dirty="0"/>
              </a:p>
            </p:txBody>
          </p:sp>
        </mc:Choice>
        <mc:Fallback xmlns="">
          <p:sp>
            <p:nvSpPr>
              <p:cNvPr id="18" name="TextBox 17">
                <a:extLst>
                  <a:ext uri="{FF2B5EF4-FFF2-40B4-BE49-F238E27FC236}">
                    <a16:creationId xmlns:a16="http://schemas.microsoft.com/office/drawing/2014/main" id="{DCC9724A-13AD-78C0-2A67-06E0BDB960BB}"/>
                  </a:ext>
                </a:extLst>
              </p:cNvPr>
              <p:cNvSpPr txBox="1">
                <a:spLocks noRot="1" noChangeAspect="1" noMove="1" noResize="1" noEditPoints="1" noAdjustHandles="1" noChangeArrowheads="1" noChangeShapeType="1" noTextEdit="1"/>
              </p:cNvSpPr>
              <p:nvPr/>
            </p:nvSpPr>
            <p:spPr>
              <a:xfrm>
                <a:off x="2182304" y="2925960"/>
                <a:ext cx="4572000" cy="404150"/>
              </a:xfrm>
              <a:prstGeom prst="rect">
                <a:avLst/>
              </a:prstGeom>
              <a:blipFill>
                <a:blip r:embed="rId7"/>
                <a:stretch>
                  <a:fillRect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D0D44AB-97CB-C6EF-2A79-01DA81D47F73}"/>
                  </a:ext>
                </a:extLst>
              </p:cNvPr>
              <p:cNvSpPr txBox="1"/>
              <p:nvPr/>
            </p:nvSpPr>
            <p:spPr>
              <a:xfrm>
                <a:off x="5323589" y="2978058"/>
                <a:ext cx="1134362" cy="5348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i="1">
                                  <a:latin typeface="Cambria Math" panose="02040503050406030204" pitchFamily="18" charset="0"/>
                                </a:rPr>
                                <m:t>2</m:t>
                              </m:r>
                            </m:den>
                          </m:f>
                        </m:sub>
                        <m:sup>
                          <m:r>
                            <a:rPr lang="en-US" i="1">
                              <a:latin typeface="Cambria Math" panose="02040503050406030204" pitchFamily="18" charset="0"/>
                            </a:rPr>
                            <m:t>𝑛</m:t>
                          </m:r>
                        </m:sup>
                      </m:sSubSup>
                    </m:oMath>
                  </m:oMathPara>
                </a14:m>
                <a:endParaRPr lang="en-US" dirty="0"/>
              </a:p>
            </p:txBody>
          </p:sp>
        </mc:Choice>
        <mc:Fallback xmlns="">
          <p:sp>
            <p:nvSpPr>
              <p:cNvPr id="19" name="TextBox 18">
                <a:extLst>
                  <a:ext uri="{FF2B5EF4-FFF2-40B4-BE49-F238E27FC236}">
                    <a16:creationId xmlns:a16="http://schemas.microsoft.com/office/drawing/2014/main" id="{CD0D44AB-97CB-C6EF-2A79-01DA81D47F73}"/>
                  </a:ext>
                </a:extLst>
              </p:cNvPr>
              <p:cNvSpPr txBox="1">
                <a:spLocks noRot="1" noChangeAspect="1" noMove="1" noResize="1" noEditPoints="1" noAdjustHandles="1" noChangeArrowheads="1" noChangeShapeType="1" noTextEdit="1"/>
              </p:cNvSpPr>
              <p:nvPr/>
            </p:nvSpPr>
            <p:spPr>
              <a:xfrm>
                <a:off x="5323589" y="2978058"/>
                <a:ext cx="1134362" cy="534890"/>
              </a:xfrm>
              <a:prstGeom prst="rect">
                <a:avLst/>
              </a:prstGeom>
              <a:blipFill>
                <a:blip r:embed="rId8"/>
                <a:stretch>
                  <a:fillRect b="-2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9731AE9-AD0E-4DE2-2BB4-F2077CECBFA7}"/>
                  </a:ext>
                </a:extLst>
              </p:cNvPr>
              <p:cNvSpPr txBox="1"/>
              <p:nvPr/>
            </p:nvSpPr>
            <p:spPr>
              <a:xfrm>
                <a:off x="2303873" y="2913747"/>
                <a:ext cx="1352746" cy="5343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oMath>
                  </m:oMathPara>
                </a14:m>
                <a:endParaRPr lang="en-US" dirty="0"/>
              </a:p>
            </p:txBody>
          </p:sp>
        </mc:Choice>
        <mc:Fallback xmlns="">
          <p:sp>
            <p:nvSpPr>
              <p:cNvPr id="20" name="TextBox 19">
                <a:extLst>
                  <a:ext uri="{FF2B5EF4-FFF2-40B4-BE49-F238E27FC236}">
                    <a16:creationId xmlns:a16="http://schemas.microsoft.com/office/drawing/2014/main" id="{C9731AE9-AD0E-4DE2-2BB4-F2077CECBFA7}"/>
                  </a:ext>
                </a:extLst>
              </p:cNvPr>
              <p:cNvSpPr txBox="1">
                <a:spLocks noRot="1" noChangeAspect="1" noMove="1" noResize="1" noEditPoints="1" noAdjustHandles="1" noChangeArrowheads="1" noChangeShapeType="1" noTextEdit="1"/>
              </p:cNvSpPr>
              <p:nvPr/>
            </p:nvSpPr>
            <p:spPr>
              <a:xfrm>
                <a:off x="2303873" y="2913747"/>
                <a:ext cx="1352746" cy="534313"/>
              </a:xfrm>
              <a:prstGeom prst="rect">
                <a:avLst/>
              </a:prstGeom>
              <a:blipFill>
                <a:blip r:embed="rId9"/>
                <a:stretch>
                  <a:fillRect b="-1136"/>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DA8FFEA5-179F-EC0A-FCFC-3084EBDED601}"/>
              </a:ext>
            </a:extLst>
          </p:cNvPr>
          <p:cNvSpPr txBox="1"/>
          <p:nvPr/>
        </p:nvSpPr>
        <p:spPr>
          <a:xfrm>
            <a:off x="257056" y="4610594"/>
            <a:ext cx="8629886" cy="830997"/>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It is equivalent to solve pressure in a mesh which is one level coarser than the current grid! Which leads to bad coupling between the pressure and velocity.</a:t>
            </a: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This is referred to as the checkerboard problem</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F7DCE3C-FCE7-1F9F-69D5-7615EA197B80}"/>
                  </a:ext>
                </a:extLst>
              </p:cNvPr>
              <p:cNvSpPr txBox="1"/>
              <p:nvPr/>
            </p:nvSpPr>
            <p:spPr>
              <a:xfrm>
                <a:off x="354387" y="945267"/>
                <a:ext cx="8227832" cy="482183"/>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With current discretization,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𝑎</m:t>
                        </m:r>
                      </m:e>
                      <m:sub>
                        <m:r>
                          <a:rPr lang="en-US" sz="1600" b="0" i="1" smtClean="0">
                            <a:latin typeface="Cambria Math" panose="02040503050406030204" pitchFamily="18" charset="0"/>
                            <a:cs typeface="Arial" panose="020B0604020202020204" pitchFamily="34" charset="0"/>
                          </a:rPr>
                          <m:t>𝑖</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𝑗</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𝑎</m:t>
                        </m:r>
                      </m:e>
                      <m:sub>
                        <m:r>
                          <a:rPr lang="en-US" sz="1600" b="0" i="1" smtClean="0">
                            <a:latin typeface="Cambria Math" panose="02040503050406030204" pitchFamily="18" charset="0"/>
                            <a:cs typeface="Arial" panose="020B0604020202020204" pitchFamily="34" charset="0"/>
                          </a:rPr>
                          <m:t>𝑖</m:t>
                        </m:r>
                        <m:r>
                          <a:rPr lang="en-US" sz="1600" b="0" i="1" smtClean="0">
                            <a:latin typeface="Cambria Math" panose="02040503050406030204" pitchFamily="18" charset="0"/>
                            <a:cs typeface="Arial" panose="020B0604020202020204" pitchFamily="34" charset="0"/>
                          </a:rPr>
                          <m:t>+1,</m:t>
                        </m:r>
                        <m:r>
                          <a:rPr lang="en-US" sz="1600" b="0" i="1" smtClean="0">
                            <a:latin typeface="Cambria Math" panose="02040503050406030204" pitchFamily="18" charset="0"/>
                            <a:cs typeface="Arial" panose="020B0604020202020204" pitchFamily="34" charset="0"/>
                          </a:rPr>
                          <m:t>𝑗</m:t>
                        </m:r>
                      </m:sub>
                    </m:sSub>
                    <m:r>
                      <a:rPr lang="en-US" sz="1600" b="0" i="1" smtClean="0">
                        <a:latin typeface="Cambria Math" panose="02040503050406030204" pitchFamily="18" charset="0"/>
                        <a:cs typeface="Arial" panose="020B0604020202020204" pitchFamily="34" charset="0"/>
                      </a:rPr>
                      <m:t>=</m:t>
                    </m:r>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1</m:t>
                            </m:r>
                          </m:num>
                          <m:den>
                            <m:r>
                              <m:rPr>
                                <m:sty m:val="p"/>
                              </m:rPr>
                              <a:rPr lang="en-US" sz="1600">
                                <a:latin typeface="Cambria Math" panose="02040503050406030204" pitchFamily="18" charset="0"/>
                              </a:rPr>
                              <m:t>Δ</m:t>
                            </m:r>
                            <m:r>
                              <a:rPr lang="en-US" sz="1600" i="1">
                                <a:latin typeface="Cambria Math" panose="02040503050406030204" pitchFamily="18" charset="0"/>
                              </a:rPr>
                              <m:t>𝑡</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𝑅𝑒</m:t>
                            </m:r>
                            <m:r>
                              <m:rPr>
                                <m:sty m:val="p"/>
                              </m:rPr>
                              <a:rPr lang="en-US" sz="1600">
                                <a:latin typeface="Cambria Math" panose="02040503050406030204" pitchFamily="18" charset="0"/>
                              </a:rPr>
                              <m:t>Δ</m:t>
                            </m:r>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2</m:t>
                                </m:r>
                              </m:sup>
                            </m:sSup>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𝑅𝑒</m:t>
                            </m:r>
                            <m:r>
                              <m:rPr>
                                <m:sty m:val="p"/>
                              </m:rPr>
                              <a:rPr lang="en-US" sz="1600">
                                <a:latin typeface="Cambria Math" panose="02040503050406030204" pitchFamily="18" charset="0"/>
                              </a:rPr>
                              <m:t>Δ</m:t>
                            </m:r>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2</m:t>
                                </m:r>
                              </m:sup>
                            </m:sSup>
                          </m:den>
                        </m:f>
                      </m:e>
                    </m:d>
                  </m:oMath>
                </a14:m>
                <a:r>
                  <a:rPr lang="en-US" sz="1600" dirty="0"/>
                  <a:t> </a:t>
                </a:r>
                <a:r>
                  <a:rPr lang="en-US" sz="1600" dirty="0">
                    <a:latin typeface="Arial" panose="020B0604020202020204" pitchFamily="34" charset="0"/>
                    <a:cs typeface="Arial" panose="020B0604020202020204" pitchFamily="34" charset="0"/>
                  </a:rPr>
                  <a:t>is a constant</a:t>
                </a:r>
                <a:r>
                  <a:rPr lang="en-US" sz="1600" dirty="0"/>
                  <a:t>.</a:t>
                </a:r>
              </a:p>
            </p:txBody>
          </p:sp>
        </mc:Choice>
        <mc:Fallback xmlns="">
          <p:sp>
            <p:nvSpPr>
              <p:cNvPr id="23" name="TextBox 22">
                <a:extLst>
                  <a:ext uri="{FF2B5EF4-FFF2-40B4-BE49-F238E27FC236}">
                    <a16:creationId xmlns:a16="http://schemas.microsoft.com/office/drawing/2014/main" id="{4F7DCE3C-FCE7-1F9F-69D5-7615EA197B80}"/>
                  </a:ext>
                </a:extLst>
              </p:cNvPr>
              <p:cNvSpPr txBox="1">
                <a:spLocks noRot="1" noChangeAspect="1" noMove="1" noResize="1" noEditPoints="1" noAdjustHandles="1" noChangeArrowheads="1" noChangeShapeType="1" noTextEdit="1"/>
              </p:cNvSpPr>
              <p:nvPr/>
            </p:nvSpPr>
            <p:spPr>
              <a:xfrm>
                <a:off x="354387" y="945267"/>
                <a:ext cx="8227832" cy="482183"/>
              </a:xfrm>
              <a:prstGeom prst="rect">
                <a:avLst/>
              </a:prstGeom>
              <a:blipFill>
                <a:blip r:embed="rId10"/>
                <a:stretch>
                  <a:fillRect l="-296" b="-25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784AFB4-F5C9-87E1-5733-8C356666ACB9}"/>
                  </a:ext>
                </a:extLst>
              </p:cNvPr>
              <p:cNvSpPr txBox="1"/>
              <p:nvPr/>
            </p:nvSpPr>
            <p:spPr>
              <a:xfrm>
                <a:off x="-29811" y="1449287"/>
                <a:ext cx="8813058" cy="10936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+1/2</m:t>
                          </m:r>
                        </m:sub>
                        <m:sup>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0.5(</m:t>
                          </m:r>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𝑛𝑏</m:t>
                          </m:r>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+1</m:t>
                          </m:r>
                        </m:sub>
                        <m:sup>
                          <m:r>
                            <a:rPr lang="en-US" i="1">
                              <a:latin typeface="Cambria Math" panose="02040503050406030204" pitchFamily="18" charset="0"/>
                            </a:rPr>
                            <m:t>𝑛𝑏</m:t>
                          </m:r>
                          <m:r>
                            <a:rPr lang="en-US" i="1">
                              <a:latin typeface="Cambria Math" panose="02040503050406030204" pitchFamily="18" charset="0"/>
                            </a:rPr>
                            <m:t>,∗</m:t>
                          </m:r>
                        </m:sup>
                      </m:sSubSup>
                      <m:r>
                        <a:rPr lang="en-US" b="0" i="1" smtClean="0">
                          <a:latin typeface="Cambria Math" panose="02040503050406030204" pitchFamily="18" charset="0"/>
                        </a:rPr>
                        <m:t>)</m:t>
                      </m:r>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𝑅𝑒</m:t>
                                  </m:r>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𝑅𝑒</m:t>
                                  </m:r>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den>
                              </m:f>
                            </m:e>
                          </m:d>
                        </m:den>
                      </m:f>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num>
                            <m:den>
                              <m:r>
                                <a:rPr lang="en-US" b="0" i="1" smtClean="0">
                                  <a:latin typeface="Cambria Math" panose="02040503050406030204" pitchFamily="18" charset="0"/>
                                </a:rPr>
                                <m:t>2</m:t>
                              </m:r>
                              <m:r>
                                <m:rPr>
                                  <m:sty m:val="p"/>
                                </m:rPr>
                                <a:rPr lang="en-US">
                                  <a:latin typeface="Cambria Math" panose="02040503050406030204" pitchFamily="18" charset="0"/>
                                </a:rPr>
                                <m:t>Δ</m:t>
                              </m:r>
                              <m:r>
                                <a:rPr lang="en-US" i="1">
                                  <a:latin typeface="Cambria Math" panose="02040503050406030204" pitchFamily="18" charset="0"/>
                                </a:rPr>
                                <m:t>𝑥</m:t>
                              </m:r>
                            </m:den>
                          </m:f>
                        </m:e>
                      </m:d>
                    </m:oMath>
                  </m:oMathPara>
                </a14:m>
                <a:endParaRPr lang="en-US" dirty="0"/>
              </a:p>
            </p:txBody>
          </p:sp>
        </mc:Choice>
        <mc:Fallback xmlns="">
          <p:sp>
            <p:nvSpPr>
              <p:cNvPr id="24" name="TextBox 23">
                <a:extLst>
                  <a:ext uri="{FF2B5EF4-FFF2-40B4-BE49-F238E27FC236}">
                    <a16:creationId xmlns:a16="http://schemas.microsoft.com/office/drawing/2014/main" id="{B784AFB4-F5C9-87E1-5733-8C356666ACB9}"/>
                  </a:ext>
                </a:extLst>
              </p:cNvPr>
              <p:cNvSpPr txBox="1">
                <a:spLocks noRot="1" noChangeAspect="1" noMove="1" noResize="1" noEditPoints="1" noAdjustHandles="1" noChangeArrowheads="1" noChangeShapeType="1" noTextEdit="1"/>
              </p:cNvSpPr>
              <p:nvPr/>
            </p:nvSpPr>
            <p:spPr>
              <a:xfrm>
                <a:off x="-29811" y="1449287"/>
                <a:ext cx="8813058" cy="1093633"/>
              </a:xfrm>
              <a:prstGeom prst="rect">
                <a:avLst/>
              </a:prstGeom>
              <a:blipFill>
                <a:blip r:embed="rId11"/>
                <a:stretch>
                  <a:fillRect/>
                </a:stretch>
              </a:blipFill>
            </p:spPr>
            <p:txBody>
              <a:bodyPr/>
              <a:lstStyle/>
              <a:p>
                <a:r>
                  <a:rPr lang="en-US">
                    <a:noFill/>
                  </a:rPr>
                  <a:t> </a:t>
                </a:r>
              </a:p>
            </p:txBody>
          </p:sp>
        </mc:Fallback>
      </mc:AlternateContent>
      <p:sp>
        <p:nvSpPr>
          <p:cNvPr id="46" name="Google Shape;338;p30">
            <a:extLst>
              <a:ext uri="{FF2B5EF4-FFF2-40B4-BE49-F238E27FC236}">
                <a16:creationId xmlns:a16="http://schemas.microsoft.com/office/drawing/2014/main" id="{3BBA6DD8-6EDF-7264-3525-F3AAF307678F}"/>
              </a:ext>
            </a:extLst>
          </p:cNvPr>
          <p:cNvSpPr txBox="1">
            <a:spLocks/>
          </p:cNvSpPr>
          <p:nvPr/>
        </p:nvSpPr>
        <p:spPr>
          <a:xfrm>
            <a:off x="257055" y="163174"/>
            <a:ext cx="8629887"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Checkerboard problem</a:t>
            </a:r>
          </a:p>
        </p:txBody>
      </p:sp>
    </p:spTree>
    <p:extLst>
      <p:ext uri="{BB962C8B-B14F-4D97-AF65-F5344CB8AC3E}">
        <p14:creationId xmlns:p14="http://schemas.microsoft.com/office/powerpoint/2010/main" val="2583800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BA7528-0AFC-6EF4-5822-19F082D9A001}"/>
              </a:ext>
            </a:extLst>
          </p:cNvPr>
          <p:cNvSpPr>
            <a:spLocks noGrp="1"/>
          </p:cNvSpPr>
          <p:nvPr>
            <p:ph type="sldNum" sz="quarter" idx="12"/>
          </p:nvPr>
        </p:nvSpPr>
        <p:spPr/>
        <p:txBody>
          <a:bodyPr/>
          <a:lstStyle/>
          <a:p>
            <a:fld id="{49E430A2-D194-4C01-B316-5CD17E29EE8B}" type="slidenum">
              <a:rPr lang="en-US" smtClean="0"/>
              <a:t>18</a:t>
            </a:fld>
            <a:endParaRPr lang="en-US"/>
          </a:p>
        </p:txBody>
      </p:sp>
      <p:sp>
        <p:nvSpPr>
          <p:cNvPr id="4" name="TextBox 3">
            <a:extLst>
              <a:ext uri="{FF2B5EF4-FFF2-40B4-BE49-F238E27FC236}">
                <a16:creationId xmlns:a16="http://schemas.microsoft.com/office/drawing/2014/main" id="{15358D70-D7C8-3266-CB1D-C08E98E1D90C}"/>
              </a:ext>
            </a:extLst>
          </p:cNvPr>
          <p:cNvSpPr txBox="1"/>
          <p:nvPr/>
        </p:nvSpPr>
        <p:spPr>
          <a:xfrm>
            <a:off x="504333" y="2182342"/>
            <a:ext cx="8715082" cy="646331"/>
          </a:xfrm>
          <a:prstGeom prst="rect">
            <a:avLst/>
          </a:prstGeom>
          <a:noFill/>
        </p:spPr>
        <p:txBody>
          <a:bodyPr wrap="square">
            <a:spAutoFit/>
          </a:bodyPr>
          <a:lstStyle/>
          <a:p>
            <a:pPr marL="285750" indent="-285750">
              <a:buFont typeface="Wingdings" panose="05000000000000000000" pitchFamily="2" charset="2"/>
              <a:buChar char="Ø"/>
            </a:pPr>
            <a:r>
              <a:rPr lang="en-US" sz="1800" dirty="0">
                <a:latin typeface="Arial" panose="020B0604020202020204" pitchFamily="34" charset="0"/>
                <a:cs typeface="Arial" panose="020B0604020202020204" pitchFamily="34" charset="0"/>
              </a:rPr>
              <a:t>To further demonstrate the problem, suppose we have the following pressure distribution:</a:t>
            </a:r>
          </a:p>
        </p:txBody>
      </p:sp>
      <p:sp>
        <p:nvSpPr>
          <p:cNvPr id="5" name="Google Shape;338;p30">
            <a:extLst>
              <a:ext uri="{FF2B5EF4-FFF2-40B4-BE49-F238E27FC236}">
                <a16:creationId xmlns:a16="http://schemas.microsoft.com/office/drawing/2014/main" id="{06C9EECB-1AC7-9E4F-C678-AA6CE9455E57}"/>
              </a:ext>
            </a:extLst>
          </p:cNvPr>
          <p:cNvSpPr txBox="1">
            <a:spLocks/>
          </p:cNvSpPr>
          <p:nvPr/>
        </p:nvSpPr>
        <p:spPr>
          <a:xfrm>
            <a:off x="257055" y="163174"/>
            <a:ext cx="8629887"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Checkerboard problem</a:t>
            </a:r>
          </a:p>
        </p:txBody>
      </p:sp>
      <p:cxnSp>
        <p:nvCxnSpPr>
          <p:cNvPr id="6" name="Straight Connector 5">
            <a:extLst>
              <a:ext uri="{FF2B5EF4-FFF2-40B4-BE49-F238E27FC236}">
                <a16:creationId xmlns:a16="http://schemas.microsoft.com/office/drawing/2014/main" id="{3ECFD1B0-8739-AEDC-ACBC-43491DC8D12E}"/>
              </a:ext>
            </a:extLst>
          </p:cNvPr>
          <p:cNvCxnSpPr>
            <a:cxnSpLocks/>
          </p:cNvCxnSpPr>
          <p:nvPr/>
        </p:nvCxnSpPr>
        <p:spPr>
          <a:xfrm>
            <a:off x="3422149" y="3815947"/>
            <a:ext cx="74471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00363F9C-C908-A416-6078-929C0DECC694}"/>
              </a:ext>
            </a:extLst>
          </p:cNvPr>
          <p:cNvCxnSpPr/>
          <p:nvPr/>
        </p:nvCxnSpPr>
        <p:spPr>
          <a:xfrm flipV="1">
            <a:off x="4166866" y="3617983"/>
            <a:ext cx="0" cy="197963"/>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1772AF12-777D-3325-0147-4DF23AA5C75C}"/>
              </a:ext>
            </a:extLst>
          </p:cNvPr>
          <p:cNvCxnSpPr>
            <a:cxnSpLocks/>
          </p:cNvCxnSpPr>
          <p:nvPr/>
        </p:nvCxnSpPr>
        <p:spPr>
          <a:xfrm>
            <a:off x="2677432" y="3815946"/>
            <a:ext cx="74471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31EB1E8-BC91-5528-1D1F-541AC4674210}"/>
              </a:ext>
            </a:extLst>
          </p:cNvPr>
          <p:cNvCxnSpPr/>
          <p:nvPr/>
        </p:nvCxnSpPr>
        <p:spPr>
          <a:xfrm flipV="1">
            <a:off x="2686859" y="3617983"/>
            <a:ext cx="0" cy="197963"/>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7E0A5A77-778F-BD02-DAD7-93E1A599A554}"/>
              </a:ext>
            </a:extLst>
          </p:cNvPr>
          <p:cNvCxnSpPr>
            <a:cxnSpLocks/>
          </p:cNvCxnSpPr>
          <p:nvPr/>
        </p:nvCxnSpPr>
        <p:spPr>
          <a:xfrm>
            <a:off x="4911583" y="3815947"/>
            <a:ext cx="74471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A7B49FA-69F3-52BA-47F8-11240CEC17F3}"/>
              </a:ext>
            </a:extLst>
          </p:cNvPr>
          <p:cNvCxnSpPr/>
          <p:nvPr/>
        </p:nvCxnSpPr>
        <p:spPr>
          <a:xfrm flipV="1">
            <a:off x="5656300" y="3617983"/>
            <a:ext cx="0" cy="197963"/>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909C98B6-B6BE-2A00-0F65-CA87954075E5}"/>
              </a:ext>
            </a:extLst>
          </p:cNvPr>
          <p:cNvCxnSpPr>
            <a:cxnSpLocks/>
          </p:cNvCxnSpPr>
          <p:nvPr/>
        </p:nvCxnSpPr>
        <p:spPr>
          <a:xfrm>
            <a:off x="4166866" y="3815946"/>
            <a:ext cx="744717" cy="0"/>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04798E1-2BCB-E8F2-0690-BB82A9C982C1}"/>
                  </a:ext>
                </a:extLst>
              </p:cNvPr>
              <p:cNvSpPr txBox="1"/>
              <p:nvPr/>
            </p:nvSpPr>
            <p:spPr>
              <a:xfrm>
                <a:off x="1396869" y="3092772"/>
                <a:ext cx="11817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20" name="TextBox 19">
                <a:extLst>
                  <a:ext uri="{FF2B5EF4-FFF2-40B4-BE49-F238E27FC236}">
                    <a16:creationId xmlns:a16="http://schemas.microsoft.com/office/drawing/2014/main" id="{104798E1-2BCB-E8F2-0690-BB82A9C982C1}"/>
                  </a:ext>
                </a:extLst>
              </p:cNvPr>
              <p:cNvSpPr txBox="1">
                <a:spLocks noRot="1" noChangeAspect="1" noMove="1" noResize="1" noEditPoints="1" noAdjustHandles="1" noChangeArrowheads="1" noChangeShapeType="1" noTextEdit="1"/>
              </p:cNvSpPr>
              <p:nvPr/>
            </p:nvSpPr>
            <p:spPr>
              <a:xfrm>
                <a:off x="1396869" y="3092772"/>
                <a:ext cx="1181794" cy="369332"/>
              </a:xfrm>
              <a:prstGeom prst="rect">
                <a:avLst/>
              </a:prstGeom>
              <a:blipFill>
                <a:blip r:embed="rId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5D8D446-D22B-7A13-59B9-8F757E1FBA89}"/>
                  </a:ext>
                </a:extLst>
              </p:cNvPr>
              <p:cNvSpPr txBox="1"/>
              <p:nvPr/>
            </p:nvSpPr>
            <p:spPr>
              <a:xfrm>
                <a:off x="2375192" y="3096368"/>
                <a:ext cx="74471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80</m:t>
                      </m:r>
                    </m:oMath>
                  </m:oMathPara>
                </a14:m>
                <a:endParaRPr lang="en-US" dirty="0"/>
              </a:p>
            </p:txBody>
          </p:sp>
        </mc:Choice>
        <mc:Fallback xmlns="">
          <p:sp>
            <p:nvSpPr>
              <p:cNvPr id="21" name="TextBox 20">
                <a:extLst>
                  <a:ext uri="{FF2B5EF4-FFF2-40B4-BE49-F238E27FC236}">
                    <a16:creationId xmlns:a16="http://schemas.microsoft.com/office/drawing/2014/main" id="{55D8D446-D22B-7A13-59B9-8F757E1FBA89}"/>
                  </a:ext>
                </a:extLst>
              </p:cNvPr>
              <p:cNvSpPr txBox="1">
                <a:spLocks noRot="1" noChangeAspect="1" noMove="1" noResize="1" noEditPoints="1" noAdjustHandles="1" noChangeArrowheads="1" noChangeShapeType="1" noTextEdit="1"/>
              </p:cNvSpPr>
              <p:nvPr/>
            </p:nvSpPr>
            <p:spPr>
              <a:xfrm>
                <a:off x="2375192" y="3096368"/>
                <a:ext cx="74471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3F1AE3F-B695-4699-3B94-D81AFA799791}"/>
                  </a:ext>
                </a:extLst>
              </p:cNvPr>
              <p:cNvSpPr txBox="1"/>
              <p:nvPr/>
            </p:nvSpPr>
            <p:spPr>
              <a:xfrm>
                <a:off x="5283941" y="3096368"/>
                <a:ext cx="74471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80</m:t>
                      </m:r>
                    </m:oMath>
                  </m:oMathPara>
                </a14:m>
                <a:endParaRPr lang="en-US" dirty="0"/>
              </a:p>
            </p:txBody>
          </p:sp>
        </mc:Choice>
        <mc:Fallback xmlns="">
          <p:sp>
            <p:nvSpPr>
              <p:cNvPr id="22" name="TextBox 21">
                <a:extLst>
                  <a:ext uri="{FF2B5EF4-FFF2-40B4-BE49-F238E27FC236}">
                    <a16:creationId xmlns:a16="http://schemas.microsoft.com/office/drawing/2014/main" id="{73F1AE3F-B695-4699-3B94-D81AFA799791}"/>
                  </a:ext>
                </a:extLst>
              </p:cNvPr>
              <p:cNvSpPr txBox="1">
                <a:spLocks noRot="1" noChangeAspect="1" noMove="1" noResize="1" noEditPoints="1" noAdjustHandles="1" noChangeArrowheads="1" noChangeShapeType="1" noTextEdit="1"/>
              </p:cNvSpPr>
              <p:nvPr/>
            </p:nvSpPr>
            <p:spPr>
              <a:xfrm>
                <a:off x="5283941" y="3096368"/>
                <a:ext cx="74471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AF819B3-6C02-6D1D-77EC-B0706FD60A0E}"/>
                  </a:ext>
                </a:extLst>
              </p:cNvPr>
              <p:cNvSpPr txBox="1"/>
              <p:nvPr/>
            </p:nvSpPr>
            <p:spPr>
              <a:xfrm>
                <a:off x="3812922" y="3096368"/>
                <a:ext cx="74471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40</m:t>
                      </m:r>
                    </m:oMath>
                  </m:oMathPara>
                </a14:m>
                <a:endParaRPr lang="en-US" dirty="0"/>
              </a:p>
            </p:txBody>
          </p:sp>
        </mc:Choice>
        <mc:Fallback xmlns="">
          <p:sp>
            <p:nvSpPr>
              <p:cNvPr id="23" name="TextBox 22">
                <a:extLst>
                  <a:ext uri="{FF2B5EF4-FFF2-40B4-BE49-F238E27FC236}">
                    <a16:creationId xmlns:a16="http://schemas.microsoft.com/office/drawing/2014/main" id="{AAF819B3-6C02-6D1D-77EC-B0706FD60A0E}"/>
                  </a:ext>
                </a:extLst>
              </p:cNvPr>
              <p:cNvSpPr txBox="1">
                <a:spLocks noRot="1" noChangeAspect="1" noMove="1" noResize="1" noEditPoints="1" noAdjustHandles="1" noChangeArrowheads="1" noChangeShapeType="1" noTextEdit="1"/>
              </p:cNvSpPr>
              <p:nvPr/>
            </p:nvSpPr>
            <p:spPr>
              <a:xfrm>
                <a:off x="3812922" y="3096368"/>
                <a:ext cx="744717" cy="369332"/>
              </a:xfrm>
              <a:prstGeom prst="rect">
                <a:avLst/>
              </a:prstGeom>
              <a:blipFill>
                <a:blip r:embed="rId5"/>
                <a:stretch>
                  <a:fillRect/>
                </a:stretch>
              </a:blipFill>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D4E80166-5446-2F1D-A932-F96F276D08AA}"/>
              </a:ext>
            </a:extLst>
          </p:cNvPr>
          <p:cNvCxnSpPr>
            <a:cxnSpLocks/>
          </p:cNvCxnSpPr>
          <p:nvPr/>
        </p:nvCxnSpPr>
        <p:spPr>
          <a:xfrm>
            <a:off x="6401017" y="3815947"/>
            <a:ext cx="74471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FC049370-69A4-435E-7A26-8244B74BB4AC}"/>
              </a:ext>
            </a:extLst>
          </p:cNvPr>
          <p:cNvCxnSpPr/>
          <p:nvPr/>
        </p:nvCxnSpPr>
        <p:spPr>
          <a:xfrm flipV="1">
            <a:off x="7145734" y="3617983"/>
            <a:ext cx="0" cy="197963"/>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51CC2218-0E45-85A3-451D-319CBBEEC981}"/>
              </a:ext>
            </a:extLst>
          </p:cNvPr>
          <p:cNvCxnSpPr>
            <a:cxnSpLocks/>
          </p:cNvCxnSpPr>
          <p:nvPr/>
        </p:nvCxnSpPr>
        <p:spPr>
          <a:xfrm>
            <a:off x="5656300" y="3815946"/>
            <a:ext cx="744717" cy="0"/>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FFFEDEA-F38D-AEBA-63E6-9B8B71F8361D}"/>
                  </a:ext>
                </a:extLst>
              </p:cNvPr>
              <p:cNvSpPr txBox="1"/>
              <p:nvPr/>
            </p:nvSpPr>
            <p:spPr>
              <a:xfrm>
                <a:off x="6803511" y="3118708"/>
                <a:ext cx="74471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40</m:t>
                      </m:r>
                    </m:oMath>
                  </m:oMathPara>
                </a14:m>
                <a:endParaRPr lang="en-US" dirty="0"/>
              </a:p>
            </p:txBody>
          </p:sp>
        </mc:Choice>
        <mc:Fallback xmlns="">
          <p:sp>
            <p:nvSpPr>
              <p:cNvPr id="32" name="TextBox 31">
                <a:extLst>
                  <a:ext uri="{FF2B5EF4-FFF2-40B4-BE49-F238E27FC236}">
                    <a16:creationId xmlns:a16="http://schemas.microsoft.com/office/drawing/2014/main" id="{2FFFEDEA-F38D-AEBA-63E6-9B8B71F8361D}"/>
                  </a:ext>
                </a:extLst>
              </p:cNvPr>
              <p:cNvSpPr txBox="1">
                <a:spLocks noRot="1" noChangeAspect="1" noMove="1" noResize="1" noEditPoints="1" noAdjustHandles="1" noChangeArrowheads="1" noChangeShapeType="1" noTextEdit="1"/>
              </p:cNvSpPr>
              <p:nvPr/>
            </p:nvSpPr>
            <p:spPr>
              <a:xfrm>
                <a:off x="6803511" y="3118708"/>
                <a:ext cx="744717" cy="369332"/>
              </a:xfrm>
              <a:prstGeom prst="rect">
                <a:avLst/>
              </a:prstGeom>
              <a:blipFill>
                <a:blip r:embed="rId6"/>
                <a:stretch>
                  <a:fillRect/>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B6C114A1-069E-277D-9C21-C2CAA70240E5}"/>
              </a:ext>
            </a:extLst>
          </p:cNvPr>
          <p:cNvSpPr txBox="1"/>
          <p:nvPr/>
        </p:nvSpPr>
        <p:spPr>
          <a:xfrm>
            <a:off x="554042" y="4391172"/>
            <a:ext cx="8715082" cy="923330"/>
          </a:xfrm>
          <a:prstGeom prst="rect">
            <a:avLst/>
          </a:prstGeom>
          <a:noFill/>
        </p:spPr>
        <p:txBody>
          <a:bodyPr wrap="square">
            <a:spAutoFit/>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If you check this pressure field, while it is oscillator and should produce flow motion due to pressure gradient, with the lose coupling nothing is going to happen!</a:t>
            </a:r>
            <a:endParaRPr lang="en-US" sz="1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3CAECDC9-5D28-EFB0-8C16-F6ADA1464EE9}"/>
                  </a:ext>
                </a:extLst>
              </p:cNvPr>
              <p:cNvSpPr txBox="1"/>
              <p:nvPr/>
            </p:nvSpPr>
            <p:spPr>
              <a:xfrm>
                <a:off x="5398249" y="4068669"/>
                <a:ext cx="69243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+1/2</m:t>
                      </m:r>
                    </m:oMath>
                  </m:oMathPara>
                </a14:m>
                <a:endParaRPr lang="en-US" sz="1600" dirty="0"/>
              </a:p>
            </p:txBody>
          </p:sp>
        </mc:Choice>
        <mc:Fallback xmlns="">
          <p:sp>
            <p:nvSpPr>
              <p:cNvPr id="34" name="TextBox 33">
                <a:extLst>
                  <a:ext uri="{FF2B5EF4-FFF2-40B4-BE49-F238E27FC236}">
                    <a16:creationId xmlns:a16="http://schemas.microsoft.com/office/drawing/2014/main" id="{3CAECDC9-5D28-EFB0-8C16-F6ADA1464EE9}"/>
                  </a:ext>
                </a:extLst>
              </p:cNvPr>
              <p:cNvSpPr txBox="1">
                <a:spLocks noRot="1" noChangeAspect="1" noMove="1" noResize="1" noEditPoints="1" noAdjustHandles="1" noChangeArrowheads="1" noChangeShapeType="1" noTextEdit="1"/>
              </p:cNvSpPr>
              <p:nvPr/>
            </p:nvSpPr>
            <p:spPr>
              <a:xfrm>
                <a:off x="5398249" y="4068669"/>
                <a:ext cx="692434" cy="246221"/>
              </a:xfrm>
              <a:prstGeom prst="rect">
                <a:avLst/>
              </a:prstGeom>
              <a:blipFill>
                <a:blip r:embed="rId7"/>
                <a:stretch>
                  <a:fillRect l="-7080" r="-6195"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EA8CD60-5FCF-3B2D-BE0F-9DC1EABA1861}"/>
                  </a:ext>
                </a:extLst>
              </p:cNvPr>
              <p:cNvSpPr txBox="1"/>
              <p:nvPr/>
            </p:nvSpPr>
            <p:spPr>
              <a:xfrm>
                <a:off x="6799517" y="4057190"/>
                <a:ext cx="69243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+3/2</m:t>
                      </m:r>
                    </m:oMath>
                  </m:oMathPara>
                </a14:m>
                <a:endParaRPr lang="en-US" sz="1600" dirty="0"/>
              </a:p>
            </p:txBody>
          </p:sp>
        </mc:Choice>
        <mc:Fallback xmlns="">
          <p:sp>
            <p:nvSpPr>
              <p:cNvPr id="35" name="TextBox 34">
                <a:extLst>
                  <a:ext uri="{FF2B5EF4-FFF2-40B4-BE49-F238E27FC236}">
                    <a16:creationId xmlns:a16="http://schemas.microsoft.com/office/drawing/2014/main" id="{8EA8CD60-5FCF-3B2D-BE0F-9DC1EABA1861}"/>
                  </a:ext>
                </a:extLst>
              </p:cNvPr>
              <p:cNvSpPr txBox="1">
                <a:spLocks noRot="1" noChangeAspect="1" noMove="1" noResize="1" noEditPoints="1" noAdjustHandles="1" noChangeArrowheads="1" noChangeShapeType="1" noTextEdit="1"/>
              </p:cNvSpPr>
              <p:nvPr/>
            </p:nvSpPr>
            <p:spPr>
              <a:xfrm>
                <a:off x="6799517" y="4057190"/>
                <a:ext cx="692434" cy="246221"/>
              </a:xfrm>
              <a:prstGeom prst="rect">
                <a:avLst/>
              </a:prstGeom>
              <a:blipFill>
                <a:blip r:embed="rId8"/>
                <a:stretch>
                  <a:fillRect l="-6140" r="-6140"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AA3F70B-693B-7B9B-2526-DB9827C2C2EC}"/>
                  </a:ext>
                </a:extLst>
              </p:cNvPr>
              <p:cNvSpPr txBox="1"/>
              <p:nvPr/>
            </p:nvSpPr>
            <p:spPr>
              <a:xfrm>
                <a:off x="3802355" y="4068670"/>
                <a:ext cx="69243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−1/2</m:t>
                      </m:r>
                    </m:oMath>
                  </m:oMathPara>
                </a14:m>
                <a:endParaRPr lang="en-US" sz="1600" dirty="0"/>
              </a:p>
            </p:txBody>
          </p:sp>
        </mc:Choice>
        <mc:Fallback xmlns="">
          <p:sp>
            <p:nvSpPr>
              <p:cNvPr id="37" name="TextBox 36">
                <a:extLst>
                  <a:ext uri="{FF2B5EF4-FFF2-40B4-BE49-F238E27FC236}">
                    <a16:creationId xmlns:a16="http://schemas.microsoft.com/office/drawing/2014/main" id="{7AA3F70B-693B-7B9B-2526-DB9827C2C2EC}"/>
                  </a:ext>
                </a:extLst>
              </p:cNvPr>
              <p:cNvSpPr txBox="1">
                <a:spLocks noRot="1" noChangeAspect="1" noMove="1" noResize="1" noEditPoints="1" noAdjustHandles="1" noChangeArrowheads="1" noChangeShapeType="1" noTextEdit="1"/>
              </p:cNvSpPr>
              <p:nvPr/>
            </p:nvSpPr>
            <p:spPr>
              <a:xfrm>
                <a:off x="3802355" y="4068670"/>
                <a:ext cx="692434" cy="246221"/>
              </a:xfrm>
              <a:prstGeom prst="rect">
                <a:avLst/>
              </a:prstGeom>
              <a:blipFill>
                <a:blip r:embed="rId9"/>
                <a:stretch>
                  <a:fillRect l="-7080" r="-6195"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CEBBDC0-3CA2-4812-1B49-CC4FEFD9E51B}"/>
                  </a:ext>
                </a:extLst>
              </p:cNvPr>
              <p:cNvSpPr txBox="1"/>
              <p:nvPr/>
            </p:nvSpPr>
            <p:spPr>
              <a:xfrm>
                <a:off x="-88330" y="1140121"/>
                <a:ext cx="8813058" cy="10936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+1/2</m:t>
                          </m:r>
                        </m:sub>
                        <m:sup>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0.5(</m:t>
                          </m:r>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𝑛𝑏</m:t>
                          </m:r>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+1</m:t>
                          </m:r>
                        </m:sub>
                        <m:sup>
                          <m:r>
                            <a:rPr lang="en-US" i="1">
                              <a:latin typeface="Cambria Math" panose="02040503050406030204" pitchFamily="18" charset="0"/>
                            </a:rPr>
                            <m:t>𝑛𝑏</m:t>
                          </m:r>
                          <m:r>
                            <a:rPr lang="en-US" i="1">
                              <a:latin typeface="Cambria Math" panose="02040503050406030204" pitchFamily="18" charset="0"/>
                            </a:rPr>
                            <m:t>,∗</m:t>
                          </m:r>
                        </m:sup>
                      </m:sSubSup>
                      <m:r>
                        <a:rPr lang="en-US" b="0" i="1" smtClean="0">
                          <a:latin typeface="Cambria Math" panose="02040503050406030204" pitchFamily="18" charset="0"/>
                        </a:rPr>
                        <m:t>)</m:t>
                      </m:r>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𝑅𝑒</m:t>
                                  </m:r>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𝑅𝑒</m:t>
                                  </m:r>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den>
                              </m:f>
                            </m:e>
                          </m:d>
                        </m:den>
                      </m:f>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num>
                            <m:den>
                              <m:r>
                                <a:rPr lang="en-US" b="0" i="1" smtClean="0">
                                  <a:latin typeface="Cambria Math" panose="02040503050406030204" pitchFamily="18" charset="0"/>
                                </a:rPr>
                                <m:t>2</m:t>
                              </m:r>
                              <m:r>
                                <m:rPr>
                                  <m:sty m:val="p"/>
                                </m:rPr>
                                <a:rPr lang="en-US">
                                  <a:latin typeface="Cambria Math" panose="02040503050406030204" pitchFamily="18" charset="0"/>
                                </a:rPr>
                                <m:t>Δ</m:t>
                              </m:r>
                              <m:r>
                                <a:rPr lang="en-US" i="1">
                                  <a:latin typeface="Cambria Math" panose="02040503050406030204" pitchFamily="18" charset="0"/>
                                </a:rPr>
                                <m:t>𝑥</m:t>
                              </m:r>
                            </m:den>
                          </m:f>
                        </m:e>
                      </m:d>
                    </m:oMath>
                  </m:oMathPara>
                </a14:m>
                <a:endParaRPr lang="en-US" dirty="0"/>
              </a:p>
            </p:txBody>
          </p:sp>
        </mc:Choice>
        <mc:Fallback xmlns="">
          <p:sp>
            <p:nvSpPr>
              <p:cNvPr id="38" name="TextBox 37">
                <a:extLst>
                  <a:ext uri="{FF2B5EF4-FFF2-40B4-BE49-F238E27FC236}">
                    <a16:creationId xmlns:a16="http://schemas.microsoft.com/office/drawing/2014/main" id="{6CEBBDC0-3CA2-4812-1B49-CC4FEFD9E51B}"/>
                  </a:ext>
                </a:extLst>
              </p:cNvPr>
              <p:cNvSpPr txBox="1">
                <a:spLocks noRot="1" noChangeAspect="1" noMove="1" noResize="1" noEditPoints="1" noAdjustHandles="1" noChangeArrowheads="1" noChangeShapeType="1" noTextEdit="1"/>
              </p:cNvSpPr>
              <p:nvPr/>
            </p:nvSpPr>
            <p:spPr>
              <a:xfrm>
                <a:off x="-88330" y="1140121"/>
                <a:ext cx="8813058" cy="1093633"/>
              </a:xfrm>
              <a:prstGeom prst="rect">
                <a:avLst/>
              </a:prstGeom>
              <a:blipFill>
                <a:blip r:embed="rId10"/>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791665FF-9631-D244-E3A3-55E1F9F1FF9C}"/>
              </a:ext>
            </a:extLst>
          </p:cNvPr>
          <p:cNvSpPr txBox="1"/>
          <p:nvPr/>
        </p:nvSpPr>
        <p:spPr>
          <a:xfrm>
            <a:off x="496896" y="1140121"/>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For the current equation</a:t>
            </a:r>
            <a:endParaRPr lang="en-US" sz="1600" dirty="0"/>
          </a:p>
        </p:txBody>
      </p:sp>
      <p:sp>
        <p:nvSpPr>
          <p:cNvPr id="40" name="TextBox 39">
            <a:extLst>
              <a:ext uri="{FF2B5EF4-FFF2-40B4-BE49-F238E27FC236}">
                <a16:creationId xmlns:a16="http://schemas.microsoft.com/office/drawing/2014/main" id="{B0A94BCF-833F-3850-042E-454C87070715}"/>
              </a:ext>
            </a:extLst>
          </p:cNvPr>
          <p:cNvSpPr txBox="1"/>
          <p:nvPr/>
        </p:nvSpPr>
        <p:spPr>
          <a:xfrm>
            <a:off x="554042" y="5353237"/>
            <a:ext cx="8090337"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Observation: the checkerboard problem is introduced immediately when the </a:t>
            </a:r>
            <a:r>
              <a:rPr lang="en-US" dirty="0">
                <a:solidFill>
                  <a:srgbClr val="FF0000"/>
                </a:solidFill>
                <a:latin typeface="Arial" panose="020B0604020202020204" pitchFamily="34" charset="0"/>
                <a:cs typeface="Arial" panose="020B0604020202020204" pitchFamily="34" charset="0"/>
              </a:rPr>
              <a:t>pressure is considered </a:t>
            </a:r>
            <a:r>
              <a:rPr lang="en-US" dirty="0">
                <a:latin typeface="Arial" panose="020B0604020202020204" pitchFamily="34" charset="0"/>
                <a:cs typeface="Arial" panose="020B0604020202020204" pitchFamily="34" charset="0"/>
              </a:rPr>
              <a:t>and we are </a:t>
            </a:r>
            <a:r>
              <a:rPr lang="en-US" dirty="0">
                <a:solidFill>
                  <a:srgbClr val="FF0000"/>
                </a:solidFill>
                <a:latin typeface="Arial" panose="020B0604020202020204" pitchFamily="34" charset="0"/>
                <a:cs typeface="Arial" panose="020B0604020202020204" pitchFamily="34" charset="0"/>
              </a:rPr>
              <a:t>taking average </a:t>
            </a:r>
            <a:r>
              <a:rPr lang="en-US" dirty="0">
                <a:latin typeface="Arial" panose="020B0604020202020204" pitchFamily="34" charset="0"/>
                <a:cs typeface="Arial" panose="020B0604020202020204" pitchFamily="34" charset="0"/>
              </a:rPr>
              <a:t>for half locations</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B5604A8-A5FD-D35C-5B53-02AF70AC55DD}"/>
                  </a:ext>
                </a:extLst>
              </p:cNvPr>
              <p:cNvSpPr txBox="1"/>
              <p:nvPr/>
            </p:nvSpPr>
            <p:spPr>
              <a:xfrm>
                <a:off x="2552678" y="4068668"/>
                <a:ext cx="69243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−3/2</m:t>
                      </m:r>
                    </m:oMath>
                  </m:oMathPara>
                </a14:m>
                <a:endParaRPr lang="en-US" sz="1600" dirty="0"/>
              </a:p>
            </p:txBody>
          </p:sp>
        </mc:Choice>
        <mc:Fallback xmlns="">
          <p:sp>
            <p:nvSpPr>
              <p:cNvPr id="41" name="TextBox 40">
                <a:extLst>
                  <a:ext uri="{FF2B5EF4-FFF2-40B4-BE49-F238E27FC236}">
                    <a16:creationId xmlns:a16="http://schemas.microsoft.com/office/drawing/2014/main" id="{FB5604A8-A5FD-D35C-5B53-02AF70AC55DD}"/>
                  </a:ext>
                </a:extLst>
              </p:cNvPr>
              <p:cNvSpPr txBox="1">
                <a:spLocks noRot="1" noChangeAspect="1" noMove="1" noResize="1" noEditPoints="1" noAdjustHandles="1" noChangeArrowheads="1" noChangeShapeType="1" noTextEdit="1"/>
              </p:cNvSpPr>
              <p:nvPr/>
            </p:nvSpPr>
            <p:spPr>
              <a:xfrm>
                <a:off x="2552678" y="4068668"/>
                <a:ext cx="692434" cy="246221"/>
              </a:xfrm>
              <a:prstGeom prst="rect">
                <a:avLst/>
              </a:prstGeom>
              <a:blipFill>
                <a:blip r:embed="rId11"/>
                <a:stretch>
                  <a:fillRect l="-7080" r="-6195" b="-31707"/>
                </a:stretch>
              </a:blipFill>
            </p:spPr>
            <p:txBody>
              <a:bodyPr/>
              <a:lstStyle/>
              <a:p>
                <a:r>
                  <a:rPr lang="en-US">
                    <a:noFill/>
                  </a:rPr>
                  <a:t> </a:t>
                </a:r>
              </a:p>
            </p:txBody>
          </p:sp>
        </mc:Fallback>
      </mc:AlternateContent>
    </p:spTree>
    <p:extLst>
      <p:ext uri="{BB962C8B-B14F-4D97-AF65-F5344CB8AC3E}">
        <p14:creationId xmlns:p14="http://schemas.microsoft.com/office/powerpoint/2010/main" val="2336899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D6D168-FCB0-FB3E-CAB3-5237BAEA8763}"/>
              </a:ext>
            </a:extLst>
          </p:cNvPr>
          <p:cNvSpPr>
            <a:spLocks noGrp="1"/>
          </p:cNvSpPr>
          <p:nvPr>
            <p:ph type="sldNum" sz="quarter" idx="12"/>
          </p:nvPr>
        </p:nvSpPr>
        <p:spPr/>
        <p:txBody>
          <a:bodyPr/>
          <a:lstStyle/>
          <a:p>
            <a:fld id="{49E430A2-D194-4C01-B316-5CD17E29EE8B}" type="slidenum">
              <a:rPr lang="en-US" smtClean="0"/>
              <a:t>19</a:t>
            </a:fld>
            <a:endParaRPr lang="en-US"/>
          </a:p>
        </p:txBody>
      </p:sp>
      <p:sp>
        <p:nvSpPr>
          <p:cNvPr id="3" name="Google Shape;338;p30">
            <a:extLst>
              <a:ext uri="{FF2B5EF4-FFF2-40B4-BE49-F238E27FC236}">
                <a16:creationId xmlns:a16="http://schemas.microsoft.com/office/drawing/2014/main" id="{B445E090-B9D8-10D0-ADDC-6D159AD650A8}"/>
              </a:ext>
            </a:extLst>
          </p:cNvPr>
          <p:cNvSpPr txBox="1">
            <a:spLocks/>
          </p:cNvSpPr>
          <p:nvPr/>
        </p:nvSpPr>
        <p:spPr>
          <a:xfrm>
            <a:off x="257055" y="163174"/>
            <a:ext cx="8629887"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err="1">
                <a:solidFill>
                  <a:srgbClr val="CC0000"/>
                </a:solidFill>
              </a:rPr>
              <a:t>Rhie</a:t>
            </a:r>
            <a:r>
              <a:rPr lang="en-US" kern="0" dirty="0">
                <a:solidFill>
                  <a:srgbClr val="CC0000"/>
                </a:solidFill>
              </a:rPr>
              <a:t>-Chow correction</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7FD13F4-F623-2291-D784-B0AC41B256FF}"/>
                  </a:ext>
                </a:extLst>
              </p:cNvPr>
              <p:cNvSpPr txBox="1"/>
              <p:nvPr/>
            </p:nvSpPr>
            <p:spPr>
              <a:xfrm>
                <a:off x="458082" y="830714"/>
                <a:ext cx="8516236" cy="892937"/>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To resolve this, we use </a:t>
                </a:r>
                <a:r>
                  <a:rPr lang="en-US" sz="1600" dirty="0" err="1">
                    <a:latin typeface="Arial" panose="020B0604020202020204" pitchFamily="34" charset="0"/>
                    <a:cs typeface="Arial" panose="020B0604020202020204" pitchFamily="34" charset="0"/>
                  </a:rPr>
                  <a:t>Rhie</a:t>
                </a:r>
                <a:r>
                  <a:rPr lang="en-US" sz="1600" dirty="0">
                    <a:latin typeface="Arial" panose="020B0604020202020204" pitchFamily="34" charset="0"/>
                    <a:cs typeface="Arial" panose="020B0604020202020204" pitchFamily="34" charset="0"/>
                  </a:rPr>
                  <a:t> and Chow method. Instead of taking the average </a:t>
                </a:r>
                <a14:m>
                  <m:oMath xmlns:m="http://schemas.openxmlformats.org/officeDocument/2006/math">
                    <m:sSubSup>
                      <m:sSubSupPr>
                        <m:ctrlPr>
                          <a:rPr lang="en-US" sz="1600" i="1">
                            <a:latin typeface="Cambria Math" panose="02040503050406030204" pitchFamily="18" charset="0"/>
                            <a:cs typeface="Arial" panose="020B0604020202020204" pitchFamily="34" charset="0"/>
                          </a:rPr>
                        </m:ctrlPr>
                      </m:sSubSupPr>
                      <m:e>
                        <m:r>
                          <a:rPr lang="en-US" sz="1600">
                            <a:latin typeface="Cambria Math" panose="02040503050406030204" pitchFamily="18" charset="0"/>
                            <a:cs typeface="Arial" panose="020B0604020202020204" pitchFamily="34" charset="0"/>
                          </a:rPr>
                          <m:t>𝑢</m:t>
                        </m:r>
                      </m:e>
                      <m:sub>
                        <m:r>
                          <a:rPr lang="en-US" sz="1600">
                            <a:latin typeface="Cambria Math" panose="02040503050406030204" pitchFamily="18" charset="0"/>
                            <a:cs typeface="Arial" panose="020B0604020202020204" pitchFamily="34" charset="0"/>
                          </a:rPr>
                          <m:t>𝑖</m:t>
                        </m:r>
                        <m:r>
                          <a:rPr lang="en-US" sz="1600">
                            <a:latin typeface="Cambria Math" panose="02040503050406030204" pitchFamily="18" charset="0"/>
                            <a:cs typeface="Arial" panose="020B0604020202020204" pitchFamily="34" charset="0"/>
                          </a:rPr>
                          <m:t>+1/2</m:t>
                        </m:r>
                      </m:sub>
                      <m:sup>
                        <m:r>
                          <a:rPr lang="en-US" sz="1600">
                            <a:latin typeface="Cambria Math" panose="02040503050406030204" pitchFamily="18" charset="0"/>
                            <a:cs typeface="Arial" panose="020B0604020202020204" pitchFamily="34" charset="0"/>
                          </a:rPr>
                          <m:t>∗</m:t>
                        </m:r>
                      </m:sup>
                    </m:sSubSup>
                    <m:r>
                      <a:rPr lang="en-US" sz="1600">
                        <a:latin typeface="Cambria Math" panose="02040503050406030204" pitchFamily="18" charset="0"/>
                        <a:cs typeface="Arial" panose="020B0604020202020204" pitchFamily="34" charset="0"/>
                      </a:rPr>
                      <m:t>=0.5(</m:t>
                    </m:r>
                    <m:sSubSup>
                      <m:sSubSupPr>
                        <m:ctrlPr>
                          <a:rPr lang="en-US" sz="1600" i="1">
                            <a:latin typeface="Cambria Math" panose="02040503050406030204" pitchFamily="18" charset="0"/>
                            <a:cs typeface="Arial" panose="020B0604020202020204" pitchFamily="34" charset="0"/>
                          </a:rPr>
                        </m:ctrlPr>
                      </m:sSubSupPr>
                      <m:e>
                        <m:r>
                          <a:rPr lang="en-US" sz="1600">
                            <a:latin typeface="Cambria Math" panose="02040503050406030204" pitchFamily="18" charset="0"/>
                            <a:cs typeface="Arial" panose="020B0604020202020204" pitchFamily="34" charset="0"/>
                          </a:rPr>
                          <m:t>𝑢</m:t>
                        </m:r>
                      </m:e>
                      <m:sub>
                        <m:r>
                          <a:rPr lang="en-US" sz="1600">
                            <a:latin typeface="Cambria Math" panose="02040503050406030204" pitchFamily="18" charset="0"/>
                            <a:cs typeface="Arial" panose="020B0604020202020204" pitchFamily="34" charset="0"/>
                          </a:rPr>
                          <m:t>𝑖</m:t>
                        </m:r>
                      </m:sub>
                      <m:sup>
                        <m:r>
                          <a:rPr lang="en-US" sz="1600">
                            <a:latin typeface="Cambria Math" panose="02040503050406030204" pitchFamily="18" charset="0"/>
                            <a:cs typeface="Arial" panose="020B0604020202020204" pitchFamily="34" charset="0"/>
                          </a:rPr>
                          <m:t>∗</m:t>
                        </m:r>
                      </m:sup>
                    </m:sSubSup>
                    <m:r>
                      <a:rPr lang="en-US" sz="1600">
                        <a:latin typeface="Cambria Math" panose="02040503050406030204" pitchFamily="18" charset="0"/>
                        <a:cs typeface="Arial" panose="020B0604020202020204" pitchFamily="34" charset="0"/>
                      </a:rPr>
                      <m:t>+</m:t>
                    </m:r>
                    <m:sSubSup>
                      <m:sSubSupPr>
                        <m:ctrlPr>
                          <a:rPr lang="en-US" sz="1600" i="1">
                            <a:latin typeface="Cambria Math" panose="02040503050406030204" pitchFamily="18" charset="0"/>
                            <a:cs typeface="Arial" panose="020B0604020202020204" pitchFamily="34" charset="0"/>
                          </a:rPr>
                        </m:ctrlPr>
                      </m:sSubSupPr>
                      <m:e>
                        <m:r>
                          <a:rPr lang="en-US" sz="1600">
                            <a:latin typeface="Cambria Math" panose="02040503050406030204" pitchFamily="18" charset="0"/>
                            <a:cs typeface="Arial" panose="020B0604020202020204" pitchFamily="34" charset="0"/>
                          </a:rPr>
                          <m:t>𝑢</m:t>
                        </m:r>
                      </m:e>
                      <m:sub>
                        <m:r>
                          <a:rPr lang="en-US" sz="1600">
                            <a:latin typeface="Cambria Math" panose="02040503050406030204" pitchFamily="18" charset="0"/>
                            <a:cs typeface="Arial" panose="020B0604020202020204" pitchFamily="34" charset="0"/>
                          </a:rPr>
                          <m:t>𝑖</m:t>
                        </m:r>
                        <m:r>
                          <a:rPr lang="en-US" sz="1600">
                            <a:latin typeface="Cambria Math" panose="02040503050406030204" pitchFamily="18" charset="0"/>
                            <a:cs typeface="Arial" panose="020B0604020202020204" pitchFamily="34" charset="0"/>
                          </a:rPr>
                          <m:t>+1</m:t>
                        </m:r>
                      </m:sub>
                      <m:sup>
                        <m:r>
                          <a:rPr lang="en-US" sz="1600">
                            <a:latin typeface="Cambria Math" panose="02040503050406030204" pitchFamily="18" charset="0"/>
                            <a:cs typeface="Arial" panose="020B0604020202020204" pitchFamily="34" charset="0"/>
                          </a:rPr>
                          <m:t>∗</m:t>
                        </m:r>
                      </m:sup>
                    </m:sSubSup>
                    <m:r>
                      <a:rPr lang="en-US" sz="160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(which cause the issue), we assume that the </a:t>
                </a:r>
                <a14:m>
                  <m:oMath xmlns:m="http://schemas.openxmlformats.org/officeDocument/2006/math">
                    <m:sSubSup>
                      <m:sSubSupPr>
                        <m:ctrlPr>
                          <a:rPr lang="en-US" sz="1600" i="1">
                            <a:latin typeface="Cambria Math" panose="02040503050406030204" pitchFamily="18" charset="0"/>
                            <a:cs typeface="Arial" panose="020B0604020202020204" pitchFamily="34" charset="0"/>
                          </a:rPr>
                        </m:ctrlPr>
                      </m:sSubSupPr>
                      <m:e>
                        <m:r>
                          <a:rPr lang="en-US" sz="1600">
                            <a:latin typeface="Cambria Math" panose="02040503050406030204" pitchFamily="18" charset="0"/>
                            <a:cs typeface="Arial" panose="020B0604020202020204" pitchFamily="34" charset="0"/>
                          </a:rPr>
                          <m:t>𝑢</m:t>
                        </m:r>
                      </m:e>
                      <m:sub>
                        <m:r>
                          <a:rPr lang="en-US" sz="1600">
                            <a:latin typeface="Cambria Math" panose="02040503050406030204" pitchFamily="18" charset="0"/>
                            <a:cs typeface="Arial" panose="020B0604020202020204" pitchFamily="34" charset="0"/>
                          </a:rPr>
                          <m:t>𝑖</m:t>
                        </m:r>
                        <m:r>
                          <a:rPr lang="en-US" sz="1600">
                            <a:latin typeface="Cambria Math" panose="02040503050406030204" pitchFamily="18" charset="0"/>
                            <a:cs typeface="Arial" panose="020B0604020202020204" pitchFamily="34" charset="0"/>
                          </a:rPr>
                          <m:t>+1/2</m:t>
                        </m:r>
                      </m:sub>
                      <m:sup>
                        <m:r>
                          <a:rPr lang="en-US" sz="1600">
                            <a:latin typeface="Cambria Math" panose="02040503050406030204" pitchFamily="18" charset="0"/>
                            <a:cs typeface="Arial" panose="020B0604020202020204" pitchFamily="34" charset="0"/>
                          </a:rPr>
                          <m:t>∗</m:t>
                        </m:r>
                      </m:sup>
                    </m:sSubSup>
                  </m:oMath>
                </a14:m>
                <a:r>
                  <a:rPr lang="en-US" sz="1600" dirty="0">
                    <a:latin typeface="Arial" panose="020B0604020202020204" pitchFamily="34" charset="0"/>
                    <a:cs typeface="Arial" panose="020B0604020202020204" pitchFamily="34" charset="0"/>
                  </a:rPr>
                  <a:t> exist, which essentially uses the spirit of the staggered grid:</a:t>
                </a:r>
              </a:p>
            </p:txBody>
          </p:sp>
        </mc:Choice>
        <mc:Fallback xmlns="">
          <p:sp>
            <p:nvSpPr>
              <p:cNvPr id="16" name="TextBox 15">
                <a:extLst>
                  <a:ext uri="{FF2B5EF4-FFF2-40B4-BE49-F238E27FC236}">
                    <a16:creationId xmlns:a16="http://schemas.microsoft.com/office/drawing/2014/main" id="{F7FD13F4-F623-2291-D784-B0AC41B256FF}"/>
                  </a:ext>
                </a:extLst>
              </p:cNvPr>
              <p:cNvSpPr txBox="1">
                <a:spLocks noRot="1" noChangeAspect="1" noMove="1" noResize="1" noEditPoints="1" noAdjustHandles="1" noChangeArrowheads="1" noChangeShapeType="1" noTextEdit="1"/>
              </p:cNvSpPr>
              <p:nvPr/>
            </p:nvSpPr>
            <p:spPr>
              <a:xfrm>
                <a:off x="458082" y="830714"/>
                <a:ext cx="8516236" cy="892937"/>
              </a:xfrm>
              <a:prstGeom prst="rect">
                <a:avLst/>
              </a:prstGeom>
              <a:blipFill>
                <a:blip r:embed="rId2"/>
                <a:stretch>
                  <a:fillRect l="-286" t="-2041" b="-7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83C0BF3-006D-9D3D-0290-997A7DE78628}"/>
                  </a:ext>
                </a:extLst>
              </p:cNvPr>
              <p:cNvSpPr txBox="1"/>
              <p:nvPr/>
            </p:nvSpPr>
            <p:spPr>
              <a:xfrm>
                <a:off x="2474534" y="1723651"/>
                <a:ext cx="4194928" cy="7162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𝑢</m:t>
                          </m:r>
                        </m:e>
                        <m:sub>
                          <m:r>
                            <a:rPr lang="en-US"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+1/2</m:t>
                          </m:r>
                        </m:sub>
                        <m:sup>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+1/2</m:t>
                          </m:r>
                        </m:sub>
                        <m:sup>
                          <m:r>
                            <a:rPr lang="en-US" i="1">
                              <a:latin typeface="Cambria Math" panose="02040503050406030204" pitchFamily="18" charset="0"/>
                            </a:rPr>
                            <m:t>𝑛𝑏</m:t>
                          </m:r>
                          <m:r>
                            <a:rPr lang="en-US" i="1">
                              <a:latin typeface="Cambria Math" panose="02040503050406030204" pitchFamily="18" charset="0"/>
                            </a:rPr>
                            <m:t>,∗</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r>
                                <a:rPr lang="en-US" b="0" i="1" smtClean="0">
                                  <a:latin typeface="Cambria Math" panose="02040503050406030204" pitchFamily="18" charset="0"/>
                                </a:rPr>
                                <m:t>+1/2</m:t>
                              </m:r>
                            </m:sub>
                          </m:sSub>
                        </m:den>
                      </m:f>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smtClean="0">
                                  <a:solidFill>
                                    <a:srgbClr val="FF0000"/>
                                  </a:solidFill>
                                  <a:latin typeface="Cambria Math" panose="02040503050406030204" pitchFamily="18" charset="0"/>
                                </a:rPr>
                                <m:t>𝑖</m:t>
                              </m:r>
                              <m:r>
                                <a:rPr lang="en-US" i="1" smtClean="0">
                                  <a:solidFill>
                                    <a:srgbClr val="FF0000"/>
                                  </a:solidFill>
                                  <a:latin typeface="Cambria Math" panose="02040503050406030204" pitchFamily="18" charset="0"/>
                                </a:rPr>
                                <m:t>+1</m:t>
                              </m:r>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smtClean="0">
                                  <a:solidFill>
                                    <a:srgbClr val="FF0000"/>
                                  </a:solidFill>
                                  <a:latin typeface="Cambria Math" panose="02040503050406030204" pitchFamily="18" charset="0"/>
                                </a:rPr>
                                <m:t>𝑖</m:t>
                              </m:r>
                            </m:sub>
                            <m:sup>
                              <m:r>
                                <a:rPr lang="en-US" i="1">
                                  <a:latin typeface="Cambria Math" panose="02040503050406030204" pitchFamily="18" charset="0"/>
                                </a:rPr>
                                <m:t>𝑛</m:t>
                              </m:r>
                            </m:sup>
                          </m:sSubSup>
                        </m:num>
                        <m:den>
                          <m:r>
                            <m:rPr>
                              <m:sty m:val="p"/>
                            </m:rPr>
                            <a:rPr lang="en-US">
                              <a:latin typeface="Cambria Math" panose="02040503050406030204" pitchFamily="18" charset="0"/>
                            </a:rPr>
                            <m:t>Δ</m:t>
                          </m:r>
                          <m:r>
                            <a:rPr lang="en-US" i="1">
                              <a:latin typeface="Cambria Math" panose="02040503050406030204" pitchFamily="18" charset="0"/>
                            </a:rPr>
                            <m:t>𝑥</m:t>
                          </m:r>
                        </m:den>
                      </m:f>
                    </m:oMath>
                  </m:oMathPara>
                </a14:m>
                <a:endParaRPr lang="en-US" dirty="0"/>
              </a:p>
            </p:txBody>
          </p:sp>
        </mc:Choice>
        <mc:Fallback xmlns="">
          <p:sp>
            <p:nvSpPr>
              <p:cNvPr id="20" name="TextBox 19">
                <a:extLst>
                  <a:ext uri="{FF2B5EF4-FFF2-40B4-BE49-F238E27FC236}">
                    <a16:creationId xmlns:a16="http://schemas.microsoft.com/office/drawing/2014/main" id="{883C0BF3-006D-9D3D-0290-997A7DE78628}"/>
                  </a:ext>
                </a:extLst>
              </p:cNvPr>
              <p:cNvSpPr txBox="1">
                <a:spLocks noRot="1" noChangeAspect="1" noMove="1" noResize="1" noEditPoints="1" noAdjustHandles="1" noChangeArrowheads="1" noChangeShapeType="1" noTextEdit="1"/>
              </p:cNvSpPr>
              <p:nvPr/>
            </p:nvSpPr>
            <p:spPr>
              <a:xfrm>
                <a:off x="2474534" y="1723651"/>
                <a:ext cx="4194928" cy="71622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EE5E690-F5C1-7EA7-ADD8-73F8B0DAE7CB}"/>
                  </a:ext>
                </a:extLst>
              </p:cNvPr>
              <p:cNvSpPr txBox="1"/>
              <p:nvPr/>
            </p:nvSpPr>
            <p:spPr>
              <a:xfrm>
                <a:off x="453367" y="3798111"/>
                <a:ext cx="8516236" cy="369525"/>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Compare with the averaging algorithm </a:t>
                </a:r>
                <a14:m>
                  <m:oMath xmlns:m="http://schemas.openxmlformats.org/officeDocument/2006/math">
                    <m:sSubSup>
                      <m:sSubSupPr>
                        <m:ctrlPr>
                          <a:rPr lang="en-US" sz="1600" i="1" smtClean="0">
                            <a:latin typeface="Cambria Math" panose="02040503050406030204" pitchFamily="18" charset="0"/>
                            <a:cs typeface="Arial" panose="020B0604020202020204" pitchFamily="34" charset="0"/>
                          </a:rPr>
                        </m:ctrlPr>
                      </m:sSubSupPr>
                      <m:e>
                        <m:r>
                          <a:rPr lang="en-US" sz="1600">
                            <a:latin typeface="Cambria Math" panose="02040503050406030204" pitchFamily="18" charset="0"/>
                            <a:cs typeface="Arial" panose="020B0604020202020204" pitchFamily="34" charset="0"/>
                          </a:rPr>
                          <m:t>𝑢</m:t>
                        </m:r>
                      </m:e>
                      <m:sub>
                        <m:r>
                          <a:rPr lang="en-US" sz="1600">
                            <a:latin typeface="Cambria Math" panose="02040503050406030204" pitchFamily="18" charset="0"/>
                            <a:cs typeface="Arial" panose="020B0604020202020204" pitchFamily="34" charset="0"/>
                          </a:rPr>
                          <m:t>𝑖</m:t>
                        </m:r>
                        <m:r>
                          <a:rPr lang="en-US" sz="1600">
                            <a:latin typeface="Cambria Math" panose="02040503050406030204" pitchFamily="18" charset="0"/>
                            <a:cs typeface="Arial" panose="020B0604020202020204" pitchFamily="34" charset="0"/>
                          </a:rPr>
                          <m:t>+1/2</m:t>
                        </m:r>
                      </m:sub>
                      <m:sup>
                        <m:r>
                          <a:rPr lang="en-US" sz="1600">
                            <a:latin typeface="Cambria Math" panose="02040503050406030204" pitchFamily="18" charset="0"/>
                            <a:cs typeface="Arial" panose="020B0604020202020204" pitchFamily="34" charset="0"/>
                          </a:rPr>
                          <m:t>∗</m:t>
                        </m:r>
                      </m:sup>
                    </m:sSubSup>
                    <m:r>
                      <a:rPr lang="en-US" sz="1600">
                        <a:latin typeface="Cambria Math" panose="02040503050406030204" pitchFamily="18" charset="0"/>
                        <a:cs typeface="Arial" panose="020B0604020202020204" pitchFamily="34" charset="0"/>
                      </a:rPr>
                      <m:t>=0.5</m:t>
                    </m:r>
                    <m:d>
                      <m:dPr>
                        <m:ctrlPr>
                          <a:rPr lang="en-US" sz="1600" i="1">
                            <a:latin typeface="Cambria Math" panose="02040503050406030204" pitchFamily="18" charset="0"/>
                            <a:cs typeface="Arial" panose="020B0604020202020204" pitchFamily="34" charset="0"/>
                          </a:rPr>
                        </m:ctrlPr>
                      </m:dPr>
                      <m:e>
                        <m:sSubSup>
                          <m:sSubSupPr>
                            <m:ctrlPr>
                              <a:rPr lang="en-US" sz="1600" i="1">
                                <a:latin typeface="Cambria Math" panose="02040503050406030204" pitchFamily="18" charset="0"/>
                                <a:cs typeface="Arial" panose="020B0604020202020204" pitchFamily="34" charset="0"/>
                              </a:rPr>
                            </m:ctrlPr>
                          </m:sSubSupPr>
                          <m:e>
                            <m:r>
                              <a:rPr lang="en-US" sz="1600">
                                <a:latin typeface="Cambria Math" panose="02040503050406030204" pitchFamily="18" charset="0"/>
                                <a:cs typeface="Arial" panose="020B0604020202020204" pitchFamily="34" charset="0"/>
                              </a:rPr>
                              <m:t>𝑢</m:t>
                            </m:r>
                          </m:e>
                          <m:sub>
                            <m:r>
                              <a:rPr lang="en-US" sz="1600">
                                <a:latin typeface="Cambria Math" panose="02040503050406030204" pitchFamily="18" charset="0"/>
                                <a:cs typeface="Arial" panose="020B0604020202020204" pitchFamily="34" charset="0"/>
                              </a:rPr>
                              <m:t>𝑖</m:t>
                            </m:r>
                          </m:sub>
                          <m:sup>
                            <m:r>
                              <a:rPr lang="en-US" sz="1600">
                                <a:latin typeface="Cambria Math" panose="02040503050406030204" pitchFamily="18" charset="0"/>
                                <a:cs typeface="Arial" panose="020B0604020202020204" pitchFamily="34" charset="0"/>
                              </a:rPr>
                              <m:t>∗</m:t>
                            </m:r>
                          </m:sup>
                        </m:sSubSup>
                        <m:r>
                          <a:rPr lang="en-US" sz="1600">
                            <a:latin typeface="Cambria Math" panose="02040503050406030204" pitchFamily="18" charset="0"/>
                            <a:cs typeface="Arial" panose="020B0604020202020204" pitchFamily="34" charset="0"/>
                          </a:rPr>
                          <m:t>+</m:t>
                        </m:r>
                        <m:sSubSup>
                          <m:sSubSupPr>
                            <m:ctrlPr>
                              <a:rPr lang="en-US" sz="1600" i="1">
                                <a:latin typeface="Cambria Math" panose="02040503050406030204" pitchFamily="18" charset="0"/>
                                <a:cs typeface="Arial" panose="020B0604020202020204" pitchFamily="34" charset="0"/>
                              </a:rPr>
                            </m:ctrlPr>
                          </m:sSubSupPr>
                          <m:e>
                            <m:r>
                              <a:rPr lang="en-US" sz="1600">
                                <a:latin typeface="Cambria Math" panose="02040503050406030204" pitchFamily="18" charset="0"/>
                                <a:cs typeface="Arial" panose="020B0604020202020204" pitchFamily="34" charset="0"/>
                              </a:rPr>
                              <m:t>𝑢</m:t>
                            </m:r>
                          </m:e>
                          <m:sub>
                            <m:r>
                              <a:rPr lang="en-US" sz="1600">
                                <a:latin typeface="Cambria Math" panose="02040503050406030204" pitchFamily="18" charset="0"/>
                                <a:cs typeface="Arial" panose="020B0604020202020204" pitchFamily="34" charset="0"/>
                              </a:rPr>
                              <m:t>𝑖</m:t>
                            </m:r>
                            <m:r>
                              <a:rPr lang="en-US" sz="1600">
                                <a:latin typeface="Cambria Math" panose="02040503050406030204" pitchFamily="18" charset="0"/>
                                <a:cs typeface="Arial" panose="020B0604020202020204" pitchFamily="34" charset="0"/>
                              </a:rPr>
                              <m:t>+1</m:t>
                            </m:r>
                          </m:sub>
                          <m:sup>
                            <m:r>
                              <a:rPr lang="en-US" sz="1600">
                                <a:latin typeface="Cambria Math" panose="02040503050406030204" pitchFamily="18" charset="0"/>
                                <a:cs typeface="Arial" panose="020B0604020202020204" pitchFamily="34" charset="0"/>
                              </a:rPr>
                              <m:t>∗</m:t>
                            </m:r>
                          </m:sup>
                        </m:sSubSup>
                      </m:e>
                    </m:d>
                  </m:oMath>
                </a14:m>
                <a:r>
                  <a:rPr lang="en-US" sz="1600" dirty="0">
                    <a:latin typeface="Arial" panose="020B0604020202020204" pitchFamily="34" charset="0"/>
                    <a:cs typeface="Arial" panose="020B0604020202020204" pitchFamily="34" charset="0"/>
                  </a:rPr>
                  <a:t>, </a:t>
                </a:r>
              </a:p>
            </p:txBody>
          </p:sp>
        </mc:Choice>
        <mc:Fallback xmlns="">
          <p:sp>
            <p:nvSpPr>
              <p:cNvPr id="21" name="TextBox 20">
                <a:extLst>
                  <a:ext uri="{FF2B5EF4-FFF2-40B4-BE49-F238E27FC236}">
                    <a16:creationId xmlns:a16="http://schemas.microsoft.com/office/drawing/2014/main" id="{3EE5E690-F5C1-7EA7-ADD8-73F8B0DAE7CB}"/>
                  </a:ext>
                </a:extLst>
              </p:cNvPr>
              <p:cNvSpPr txBox="1">
                <a:spLocks noRot="1" noChangeAspect="1" noMove="1" noResize="1" noEditPoints="1" noAdjustHandles="1" noChangeArrowheads="1" noChangeShapeType="1" noTextEdit="1"/>
              </p:cNvSpPr>
              <p:nvPr/>
            </p:nvSpPr>
            <p:spPr>
              <a:xfrm>
                <a:off x="453367" y="3798111"/>
                <a:ext cx="8516236" cy="369525"/>
              </a:xfrm>
              <a:prstGeom prst="rect">
                <a:avLst/>
              </a:prstGeom>
              <a:blipFill>
                <a:blip r:embed="rId4"/>
                <a:stretch>
                  <a:fillRect l="-286" t="-4918"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EB273D2-E831-6CBF-F853-58B207924ABB}"/>
                  </a:ext>
                </a:extLst>
              </p:cNvPr>
              <p:cNvSpPr txBox="1"/>
              <p:nvPr/>
            </p:nvSpPr>
            <p:spPr>
              <a:xfrm>
                <a:off x="-111899" y="4082205"/>
                <a:ext cx="8813058" cy="10936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𝑢</m:t>
                          </m:r>
                        </m:e>
                        <m:sub>
                          <m:r>
                            <a:rPr lang="en-US"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+1/2</m:t>
                          </m:r>
                        </m:sub>
                        <m:sup>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0.5(</m:t>
                          </m:r>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𝑛𝑏</m:t>
                          </m:r>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+1</m:t>
                          </m:r>
                        </m:sub>
                        <m:sup>
                          <m:r>
                            <a:rPr lang="en-US" i="1">
                              <a:latin typeface="Cambria Math" panose="02040503050406030204" pitchFamily="18" charset="0"/>
                            </a:rPr>
                            <m:t>𝑛𝑏</m:t>
                          </m:r>
                          <m:r>
                            <a:rPr lang="en-US" i="1">
                              <a:latin typeface="Cambria Math" panose="02040503050406030204" pitchFamily="18" charset="0"/>
                            </a:rPr>
                            <m:t>,∗</m:t>
                          </m:r>
                        </m:sup>
                      </m:sSubSup>
                      <m:r>
                        <a:rPr lang="en-US" b="0" i="1" smtClean="0">
                          <a:latin typeface="Cambria Math" panose="02040503050406030204" pitchFamily="18" charset="0"/>
                        </a:rPr>
                        <m:t>)</m:t>
                      </m:r>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𝑅𝑒</m:t>
                                  </m:r>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𝑅𝑒</m:t>
                                  </m:r>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den>
                              </m:f>
                            </m:e>
                          </m:d>
                        </m:den>
                      </m:f>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smtClean="0">
                                      <a:solidFill>
                                        <a:srgbClr val="FF0000"/>
                                      </a:solidFill>
                                      <a:latin typeface="Cambria Math" panose="02040503050406030204" pitchFamily="18" charset="0"/>
                                    </a:rPr>
                                    <m:t>𝑖</m:t>
                                  </m:r>
                                  <m:r>
                                    <a:rPr lang="en-US" i="1" smtClean="0">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3</m:t>
                                      </m:r>
                                    </m:num>
                                    <m:den>
                                      <m:r>
                                        <a:rPr lang="en-US" i="1">
                                          <a:solidFill>
                                            <a:srgbClr val="FF0000"/>
                                          </a:solidFill>
                                          <a:latin typeface="Cambria Math" panose="02040503050406030204" pitchFamily="18" charset="0"/>
                                        </a:rPr>
                                        <m:t>2</m:t>
                                      </m:r>
                                    </m:den>
                                  </m:f>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r>
                                        <a:rPr lang="en-US" i="1">
                                          <a:solidFill>
                                            <a:srgbClr val="FF0000"/>
                                          </a:solidFill>
                                          <a:latin typeface="Cambria Math" panose="02040503050406030204" pitchFamily="18" charset="0"/>
                                        </a:rPr>
                                        <m:t>2</m:t>
                                      </m:r>
                                    </m:den>
                                  </m:f>
                                </m:sub>
                                <m:sup>
                                  <m:r>
                                    <a:rPr lang="en-US" i="1">
                                      <a:latin typeface="Cambria Math" panose="02040503050406030204" pitchFamily="18" charset="0"/>
                                    </a:rPr>
                                    <m:t>𝑛</m:t>
                                  </m:r>
                                </m:sup>
                              </m:sSubSup>
                            </m:num>
                            <m:den>
                              <m:r>
                                <a:rPr lang="en-US" b="0" i="1" smtClean="0">
                                  <a:latin typeface="Cambria Math" panose="02040503050406030204" pitchFamily="18" charset="0"/>
                                </a:rPr>
                                <m:t>2</m:t>
                              </m:r>
                              <m:r>
                                <m:rPr>
                                  <m:sty m:val="p"/>
                                </m:rPr>
                                <a:rPr lang="en-US">
                                  <a:latin typeface="Cambria Math" panose="02040503050406030204" pitchFamily="18" charset="0"/>
                                </a:rPr>
                                <m:t>Δ</m:t>
                              </m:r>
                              <m:r>
                                <a:rPr lang="en-US" i="1">
                                  <a:latin typeface="Cambria Math" panose="02040503050406030204" pitchFamily="18" charset="0"/>
                                </a:rPr>
                                <m:t>𝑥</m:t>
                              </m:r>
                            </m:den>
                          </m:f>
                        </m:e>
                      </m:d>
                    </m:oMath>
                  </m:oMathPara>
                </a14:m>
                <a:endParaRPr lang="en-US" dirty="0"/>
              </a:p>
            </p:txBody>
          </p:sp>
        </mc:Choice>
        <mc:Fallback xmlns="">
          <p:sp>
            <p:nvSpPr>
              <p:cNvPr id="23" name="TextBox 22">
                <a:extLst>
                  <a:ext uri="{FF2B5EF4-FFF2-40B4-BE49-F238E27FC236}">
                    <a16:creationId xmlns:a16="http://schemas.microsoft.com/office/drawing/2014/main" id="{5EB273D2-E831-6CBF-F853-58B207924ABB}"/>
                  </a:ext>
                </a:extLst>
              </p:cNvPr>
              <p:cNvSpPr txBox="1">
                <a:spLocks noRot="1" noChangeAspect="1" noMove="1" noResize="1" noEditPoints="1" noAdjustHandles="1" noChangeArrowheads="1" noChangeShapeType="1" noTextEdit="1"/>
              </p:cNvSpPr>
              <p:nvPr/>
            </p:nvSpPr>
            <p:spPr>
              <a:xfrm>
                <a:off x="-111899" y="4082205"/>
                <a:ext cx="8813058" cy="1093633"/>
              </a:xfrm>
              <a:prstGeom prst="rect">
                <a:avLst/>
              </a:prstGeom>
              <a:blipFill>
                <a:blip r:embed="rId5"/>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014C5022-CB17-97F3-824A-805429770938}"/>
              </a:ext>
            </a:extLst>
          </p:cNvPr>
          <p:cNvSpPr txBox="1"/>
          <p:nvPr/>
        </p:nvSpPr>
        <p:spPr>
          <a:xfrm>
            <a:off x="528781" y="5688732"/>
            <a:ext cx="8516236"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Essentially, we are </a:t>
            </a:r>
            <a:r>
              <a:rPr lang="en-US" sz="1600" dirty="0">
                <a:solidFill>
                  <a:srgbClr val="FF0000"/>
                </a:solidFill>
                <a:latin typeface="Arial" panose="020B0604020202020204" pitchFamily="34" charset="0"/>
                <a:cs typeface="Arial" panose="020B0604020202020204" pitchFamily="34" charset="0"/>
              </a:rPr>
              <a:t>offsetting the steps of involving pressure and taking average</a:t>
            </a:r>
          </a:p>
        </p:txBody>
      </p:sp>
      <p:sp>
        <p:nvSpPr>
          <p:cNvPr id="28" name="TextBox 27">
            <a:extLst>
              <a:ext uri="{FF2B5EF4-FFF2-40B4-BE49-F238E27FC236}">
                <a16:creationId xmlns:a16="http://schemas.microsoft.com/office/drawing/2014/main" id="{4C03410B-CE76-79E3-3A06-8448C022DCD2}"/>
              </a:ext>
            </a:extLst>
          </p:cNvPr>
          <p:cNvSpPr txBox="1"/>
          <p:nvPr/>
        </p:nvSpPr>
        <p:spPr>
          <a:xfrm>
            <a:off x="883936" y="5263008"/>
            <a:ext cx="4623846"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checkerboard problem is gone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94F16AB-BEC9-BBF2-AE3D-E6E2A0AA7F19}"/>
                  </a:ext>
                </a:extLst>
              </p:cNvPr>
              <p:cNvSpPr txBox="1"/>
              <p:nvPr/>
            </p:nvSpPr>
            <p:spPr>
              <a:xfrm>
                <a:off x="2081690" y="3059274"/>
                <a:ext cx="4623846" cy="4479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+1/2</m:t>
                          </m:r>
                        </m:sub>
                        <m:sup>
                          <m:r>
                            <a:rPr lang="en-US" i="1">
                              <a:latin typeface="Cambria Math" panose="02040503050406030204" pitchFamily="18" charset="0"/>
                            </a:rPr>
                            <m:t>𝑛𝑏</m:t>
                          </m:r>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0.5(</m:t>
                          </m:r>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𝑛𝑏</m:t>
                          </m:r>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+1</m:t>
                          </m:r>
                        </m:sub>
                        <m:sup>
                          <m:r>
                            <a:rPr lang="en-US" i="1">
                              <a:latin typeface="Cambria Math" panose="02040503050406030204" pitchFamily="18" charset="0"/>
                            </a:rPr>
                            <m:t>𝑛𝑏</m:t>
                          </m:r>
                          <m:r>
                            <a:rPr lang="en-US" i="1">
                              <a:latin typeface="Cambria Math" panose="02040503050406030204" pitchFamily="18" charset="0"/>
                            </a:rPr>
                            <m:t>,∗</m:t>
                          </m:r>
                        </m:sup>
                      </m:sSubSup>
                      <m:r>
                        <a:rPr lang="en-US" b="0" i="1" smtClean="0">
                          <a:latin typeface="Cambria Math" panose="02040503050406030204" pitchFamily="18" charset="0"/>
                        </a:rPr>
                        <m:t>)</m:t>
                      </m:r>
                    </m:oMath>
                  </m:oMathPara>
                </a14:m>
                <a:endParaRPr lang="en-US" dirty="0"/>
              </a:p>
            </p:txBody>
          </p:sp>
        </mc:Choice>
        <mc:Fallback xmlns="">
          <p:sp>
            <p:nvSpPr>
              <p:cNvPr id="29" name="TextBox 28">
                <a:extLst>
                  <a:ext uri="{FF2B5EF4-FFF2-40B4-BE49-F238E27FC236}">
                    <a16:creationId xmlns:a16="http://schemas.microsoft.com/office/drawing/2014/main" id="{694F16AB-BEC9-BBF2-AE3D-E6E2A0AA7F19}"/>
                  </a:ext>
                </a:extLst>
              </p:cNvPr>
              <p:cNvSpPr txBox="1">
                <a:spLocks noRot="1" noChangeAspect="1" noMove="1" noResize="1" noEditPoints="1" noAdjustHandles="1" noChangeArrowheads="1" noChangeShapeType="1" noTextEdit="1"/>
              </p:cNvSpPr>
              <p:nvPr/>
            </p:nvSpPr>
            <p:spPr>
              <a:xfrm>
                <a:off x="2081690" y="3059274"/>
                <a:ext cx="4623846" cy="447943"/>
              </a:xfrm>
              <a:prstGeom prst="rect">
                <a:avLst/>
              </a:prstGeom>
              <a:blipFill>
                <a:blip r:embed="rId6"/>
                <a:stretch>
                  <a:fillRect b="-95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11FDE21-4E58-1A5F-7BF3-3350E2A54F97}"/>
                  </a:ext>
                </a:extLst>
              </p:cNvPr>
              <p:cNvSpPr txBox="1"/>
              <p:nvPr/>
            </p:nvSpPr>
            <p:spPr>
              <a:xfrm>
                <a:off x="528781" y="2475993"/>
                <a:ext cx="8516236" cy="411266"/>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And approximate non-existing data </a:t>
                </a:r>
                <a14:m>
                  <m:oMath xmlns:m="http://schemas.openxmlformats.org/officeDocument/2006/math">
                    <m:sSubSup>
                      <m:sSubSupPr>
                        <m:ctrlPr>
                          <a:rPr lang="en-US" sz="1600" i="1" smtClean="0">
                            <a:latin typeface="Cambria Math" panose="02040503050406030204" pitchFamily="18" charset="0"/>
                          </a:rPr>
                        </m:ctrlPr>
                      </m:sSubSupPr>
                      <m:e>
                        <m:r>
                          <a:rPr lang="en-US" sz="1600" i="1">
                            <a:latin typeface="Cambria Math" panose="02040503050406030204" pitchFamily="18" charset="0"/>
                          </a:rPr>
                          <m:t>𝑢</m:t>
                        </m:r>
                      </m:e>
                      <m:sub>
                        <m:r>
                          <a:rPr lang="en-US" sz="1600" i="1">
                            <a:latin typeface="Cambria Math" panose="02040503050406030204" pitchFamily="18" charset="0"/>
                          </a:rPr>
                          <m:t>𝑖</m:t>
                        </m:r>
                        <m:r>
                          <a:rPr lang="en-US" sz="1600" b="0" i="1" smtClean="0">
                            <a:latin typeface="Cambria Math" panose="02040503050406030204" pitchFamily="18" charset="0"/>
                          </a:rPr>
                          <m:t>+1/2</m:t>
                        </m:r>
                      </m:sub>
                      <m:sup>
                        <m:r>
                          <a:rPr lang="en-US" sz="1600" i="1">
                            <a:latin typeface="Cambria Math" panose="02040503050406030204" pitchFamily="18" charset="0"/>
                          </a:rPr>
                          <m:t>𝑛𝑏</m:t>
                        </m:r>
                        <m:r>
                          <a:rPr lang="en-US" sz="1600" i="1">
                            <a:latin typeface="Cambria Math" panose="02040503050406030204" pitchFamily="18" charset="0"/>
                          </a:rPr>
                          <m:t>,∗</m:t>
                        </m:r>
                      </m:sup>
                    </m:sSubSup>
                  </m:oMath>
                </a14:m>
                <a:r>
                  <a:rPr lang="en-US" sz="1600" dirty="0">
                    <a:latin typeface="Arial" panose="020B0604020202020204" pitchFamily="34" charset="0"/>
                    <a:cs typeface="Arial" panose="020B0604020202020204" pitchFamily="34" charset="0"/>
                  </a:rPr>
                  <a:t> as: </a:t>
                </a:r>
              </a:p>
            </p:txBody>
          </p:sp>
        </mc:Choice>
        <mc:Fallback xmlns="">
          <p:sp>
            <p:nvSpPr>
              <p:cNvPr id="30" name="TextBox 29">
                <a:extLst>
                  <a:ext uri="{FF2B5EF4-FFF2-40B4-BE49-F238E27FC236}">
                    <a16:creationId xmlns:a16="http://schemas.microsoft.com/office/drawing/2014/main" id="{E11FDE21-4E58-1A5F-7BF3-3350E2A54F97}"/>
                  </a:ext>
                </a:extLst>
              </p:cNvPr>
              <p:cNvSpPr txBox="1">
                <a:spLocks noRot="1" noChangeAspect="1" noMove="1" noResize="1" noEditPoints="1" noAdjustHandles="1" noChangeArrowheads="1" noChangeShapeType="1" noTextEdit="1"/>
              </p:cNvSpPr>
              <p:nvPr/>
            </p:nvSpPr>
            <p:spPr>
              <a:xfrm>
                <a:off x="528781" y="2475993"/>
                <a:ext cx="8516236" cy="411266"/>
              </a:xfrm>
              <a:prstGeom prst="rect">
                <a:avLst/>
              </a:prstGeom>
              <a:blipFill>
                <a:blip r:embed="rId7"/>
                <a:stretch>
                  <a:fillRect l="-286" b="-7353"/>
                </a:stretch>
              </a:blipFill>
            </p:spPr>
            <p:txBody>
              <a:bodyPr/>
              <a:lstStyle/>
              <a:p>
                <a:r>
                  <a:rPr lang="en-US">
                    <a:noFill/>
                  </a:rPr>
                  <a:t> </a:t>
                </a:r>
              </a:p>
            </p:txBody>
          </p:sp>
        </mc:Fallback>
      </mc:AlternateContent>
    </p:spTree>
    <p:extLst>
      <p:ext uri="{BB962C8B-B14F-4D97-AF65-F5344CB8AC3E}">
        <p14:creationId xmlns:p14="http://schemas.microsoft.com/office/powerpoint/2010/main" val="267511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73A98D-F5AE-74AB-6D50-9AD0EF513D17}"/>
              </a:ext>
            </a:extLst>
          </p:cNvPr>
          <p:cNvSpPr>
            <a:spLocks noGrp="1"/>
          </p:cNvSpPr>
          <p:nvPr>
            <p:ph type="sldNum" sz="quarter" idx="12"/>
          </p:nvPr>
        </p:nvSpPr>
        <p:spPr/>
        <p:txBody>
          <a:bodyPr/>
          <a:lstStyle/>
          <a:p>
            <a:fld id="{49E430A2-D194-4C01-B316-5CD17E29EE8B}" type="slidenum">
              <a:rPr lang="en-US" sz="1600" smtClean="0"/>
              <a:t>2</a:t>
            </a:fld>
            <a:endParaRPr lang="en-US" sz="1600"/>
          </a:p>
        </p:txBody>
      </p:sp>
      <p:sp>
        <p:nvSpPr>
          <p:cNvPr id="3" name="Google Shape;338;p30">
            <a:extLst>
              <a:ext uri="{FF2B5EF4-FFF2-40B4-BE49-F238E27FC236}">
                <a16:creationId xmlns:a16="http://schemas.microsoft.com/office/drawing/2014/main" id="{4CE1EF4A-63A3-7DE3-F1BA-9A16055A5EC4}"/>
              </a:ext>
            </a:extLst>
          </p:cNvPr>
          <p:cNvSpPr txBox="1">
            <a:spLocks/>
          </p:cNvSpPr>
          <p:nvPr/>
        </p:nvSpPr>
        <p:spPr>
          <a:xfrm>
            <a:off x="617809" y="105408"/>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Project 3 Cheat sheet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3312840-1241-F26E-A261-B76605653883}"/>
                  </a:ext>
                </a:extLst>
              </p:cNvPr>
              <p:cNvSpPr txBox="1"/>
              <p:nvPr/>
            </p:nvSpPr>
            <p:spPr>
              <a:xfrm>
                <a:off x="178933" y="1344020"/>
                <a:ext cx="8786134" cy="6455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1600" b="0" i="1" smtClean="0">
                              <a:latin typeface="Cambria Math" panose="02040503050406030204" pitchFamily="18" charset="0"/>
                            </a:rPr>
                          </m:ctrlPr>
                        </m:dPr>
                        <m:e>
                          <m:f>
                            <m:fPr>
                              <m:ctrlPr>
                                <a:rPr lang="en-US" sz="1600" i="1">
                                  <a:latin typeface="Cambria Math" panose="02040503050406030204" pitchFamily="18" charset="0"/>
                                </a:rPr>
                              </m:ctrlPr>
                            </m:fPr>
                            <m:num>
                              <m:r>
                                <a:rPr lang="en-US" sz="1600" b="1" i="1">
                                  <a:latin typeface="Cambria Math" panose="02040503050406030204" pitchFamily="18" charset="0"/>
                                </a:rPr>
                                <m:t>𝑰</m:t>
                              </m:r>
                            </m:num>
                            <m:den>
                              <m:r>
                                <m:rPr>
                                  <m:sty m:val="p"/>
                                </m:rPr>
                                <a:rPr lang="en-US" sz="1600">
                                  <a:latin typeface="Cambria Math" panose="02040503050406030204" pitchFamily="18" charset="0"/>
                                </a:rPr>
                                <m:t>Δ</m:t>
                              </m:r>
                              <m:r>
                                <a:rPr lang="en-US" sz="1600" i="1">
                                  <a:latin typeface="Cambria Math" panose="02040503050406030204" pitchFamily="18" charset="0"/>
                                </a:rPr>
                                <m:t>𝑡</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0.5</m:t>
                              </m:r>
                            </m:num>
                            <m:den>
                              <m:r>
                                <a:rPr lang="en-US" sz="1600" i="1">
                                  <a:latin typeface="Cambria Math" panose="02040503050406030204" pitchFamily="18" charset="0"/>
                                </a:rPr>
                                <m:t>𝑅𝑒</m:t>
                              </m:r>
                            </m:den>
                          </m:f>
                        </m:e>
                      </m:d>
                      <m:sSubSup>
                        <m:sSubSupPr>
                          <m:ctrlPr>
                            <a:rPr lang="en-US" sz="1600" b="0" i="1" smtClean="0">
                              <a:latin typeface="Cambria Math" panose="02040503050406030204" pitchFamily="18" charset="0"/>
                            </a:rPr>
                          </m:ctrlPr>
                        </m:sSubSupPr>
                        <m:e>
                          <m:r>
                            <a:rPr lang="en-US" sz="1600" i="1">
                              <a:latin typeface="Cambria Math" panose="02040503050406030204" pitchFamily="18" charset="0"/>
                            </a:rPr>
                            <m:t>𝑢</m:t>
                          </m:r>
                        </m:e>
                        <m:sub>
                          <m:r>
                            <a:rPr lang="en-US" sz="1600" b="0" i="1" smtClean="0">
                              <a:latin typeface="Cambria Math" panose="02040503050406030204" pitchFamily="18" charset="0"/>
                            </a:rPr>
                            <m:t>𝑘</m:t>
                          </m:r>
                        </m:sub>
                        <m:sup>
                          <m:r>
                            <a:rPr lang="en-US" sz="1600" i="1">
                              <a:latin typeface="Cambria Math" panose="02040503050406030204" pitchFamily="18" charset="0"/>
                            </a:rPr>
                            <m:t>∗</m:t>
                          </m:r>
                        </m:sup>
                      </m:sSubSup>
                      <m:r>
                        <a:rPr lang="en-US" sz="1600" b="0" i="1" smtClean="0">
                          <a:latin typeface="Cambria Math" panose="02040503050406030204" pitchFamily="18" charset="0"/>
                        </a:rPr>
                        <m:t>=</m:t>
                      </m:r>
                      <m:f>
                        <m:fPr>
                          <m:ctrlPr>
                            <a:rPr lang="en-US" sz="1600" i="1">
                              <a:latin typeface="Cambria Math" panose="02040503050406030204" pitchFamily="18" charset="0"/>
                            </a:rPr>
                          </m:ctrlPr>
                        </m:fPr>
                        <m:num>
                          <m:r>
                            <a:rPr lang="en-US" sz="1600" b="1" i="1">
                              <a:latin typeface="Cambria Math" panose="02040503050406030204" pitchFamily="18" charset="0"/>
                            </a:rPr>
                            <m:t>𝑰</m:t>
                          </m:r>
                        </m:num>
                        <m:den>
                          <m:r>
                            <m:rPr>
                              <m:sty m:val="p"/>
                            </m:rPr>
                            <a:rPr lang="en-US" sz="1600">
                              <a:latin typeface="Cambria Math" panose="02040503050406030204" pitchFamily="18" charset="0"/>
                            </a:rPr>
                            <m:t>Δ</m:t>
                          </m:r>
                          <m:r>
                            <a:rPr lang="en-US" sz="1600" i="1">
                              <a:latin typeface="Cambria Math" panose="02040503050406030204" pitchFamily="18" charset="0"/>
                            </a:rPr>
                            <m:t>𝑡</m:t>
                          </m:r>
                        </m:den>
                      </m:f>
                      <m:sSup>
                        <m:sSupPr>
                          <m:ctrlPr>
                            <a:rPr lang="en-US" sz="1600" i="1">
                              <a:latin typeface="Cambria Math" panose="02040503050406030204" pitchFamily="18" charset="0"/>
                            </a:rPr>
                          </m:ctrlPr>
                        </m:sSupPr>
                        <m:e>
                          <m:r>
                            <a:rPr lang="en-US" sz="1600" i="1">
                              <a:latin typeface="Cambria Math" panose="02040503050406030204" pitchFamily="18" charset="0"/>
                            </a:rPr>
                            <m:t>𝑢</m:t>
                          </m:r>
                        </m:e>
                        <m:sup>
                          <m:r>
                            <a:rPr lang="en-US" sz="1600" i="1">
                              <a:latin typeface="Cambria Math" panose="02040503050406030204" pitchFamily="18" charset="0"/>
                            </a:rPr>
                            <m:t>𝑛</m:t>
                          </m:r>
                        </m:sup>
                      </m:sSup>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1.5</m:t>
                          </m:r>
                          <m:r>
                            <a:rPr lang="en-US" sz="1600" b="1" i="1" smtClean="0">
                              <a:latin typeface="Cambria Math" panose="02040503050406030204" pitchFamily="18" charset="0"/>
                            </a:rPr>
                            <m:t>𝑨</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𝑛</m:t>
                                  </m:r>
                                </m:sup>
                              </m:sSup>
                            </m:e>
                          </m:d>
                          <m:r>
                            <a:rPr lang="en-US" sz="1600" b="0" i="1" smtClean="0">
                              <a:latin typeface="Cambria Math" panose="02040503050406030204" pitchFamily="18" charset="0"/>
                            </a:rPr>
                            <m:t>−0.5</m:t>
                          </m:r>
                          <m:r>
                            <a:rPr lang="en-US" sz="1600" b="1" i="1" smtClean="0">
                              <a:latin typeface="Cambria Math" panose="02040503050406030204" pitchFamily="18" charset="0"/>
                            </a:rPr>
                            <m:t>𝑨</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𝑛</m:t>
                                  </m:r>
                                  <m:r>
                                    <a:rPr lang="en-US" sz="1600" b="0" i="1" smtClean="0">
                                      <a:latin typeface="Cambria Math" panose="02040503050406030204" pitchFamily="18" charset="0"/>
                                    </a:rPr>
                                    <m:t>−1</m:t>
                                  </m:r>
                                </m:sup>
                              </m:sSup>
                            </m:e>
                          </m:d>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0.5</m:t>
                          </m:r>
                        </m:num>
                        <m:den>
                          <m:r>
                            <a:rPr lang="en-US" sz="1600" b="0" i="1" smtClean="0">
                              <a:latin typeface="Cambria Math" panose="02040503050406030204" pitchFamily="18" charset="0"/>
                            </a:rPr>
                            <m:t>𝑅𝑒</m:t>
                          </m:r>
                        </m:den>
                      </m:f>
                      <m:r>
                        <a:rPr lang="en-US" sz="1600" b="1" i="1" smtClean="0">
                          <a:latin typeface="Cambria Math" panose="02040503050406030204" pitchFamily="18" charset="0"/>
                        </a:rPr>
                        <m:t>𝑫</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𝑛</m:t>
                              </m:r>
                            </m:sup>
                          </m:sSup>
                        </m:e>
                      </m:d>
                      <m:r>
                        <a:rPr lang="en-US" sz="1600" i="1">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𝜹</m:t>
                          </m:r>
                        </m:e>
                        <m:sub>
                          <m:r>
                            <a:rPr lang="en-US" sz="1600" b="1" i="1" smtClean="0">
                              <a:latin typeface="Cambria Math" panose="02040503050406030204" pitchFamily="18" charset="0"/>
                            </a:rPr>
                            <m:t>𝒙</m:t>
                          </m:r>
                        </m:sub>
                      </m:sSub>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𝑝</m:t>
                          </m:r>
                        </m:e>
                        <m:sub>
                          <m:r>
                            <a:rPr lang="en-US" sz="1600" b="0" i="1" smtClean="0">
                              <a:latin typeface="Cambria Math" panose="02040503050406030204" pitchFamily="18" charset="0"/>
                            </a:rPr>
                            <m:t>𝑘</m:t>
                          </m:r>
                        </m:sub>
                        <m:sup>
                          <m:r>
                            <a:rPr lang="en-US" sz="1600" b="0" i="1" smtClean="0">
                              <a:latin typeface="Cambria Math" panose="02040503050406030204" pitchFamily="18" charset="0"/>
                            </a:rPr>
                            <m:t>𝑛</m:t>
                          </m:r>
                        </m:sup>
                      </m:sSubSup>
                      <m:r>
                        <a:rPr lang="en-US" sz="1600" b="0" i="1" smtClean="0">
                          <a:latin typeface="Cambria Math" panose="02040503050406030204" pitchFamily="18" charset="0"/>
                        </a:rPr>
                        <m:t>)</m:t>
                      </m:r>
                    </m:oMath>
                  </m:oMathPara>
                </a14:m>
                <a:endParaRPr lang="en-US" sz="1600" dirty="0"/>
              </a:p>
            </p:txBody>
          </p:sp>
        </mc:Choice>
        <mc:Fallback xmlns="">
          <p:sp>
            <p:nvSpPr>
              <p:cNvPr id="4" name="TextBox 3">
                <a:extLst>
                  <a:ext uri="{FF2B5EF4-FFF2-40B4-BE49-F238E27FC236}">
                    <a16:creationId xmlns:a16="http://schemas.microsoft.com/office/drawing/2014/main" id="{33312840-1241-F26E-A261-B76605653883}"/>
                  </a:ext>
                </a:extLst>
              </p:cNvPr>
              <p:cNvSpPr txBox="1">
                <a:spLocks noRot="1" noChangeAspect="1" noMove="1" noResize="1" noEditPoints="1" noAdjustHandles="1" noChangeArrowheads="1" noChangeShapeType="1" noTextEdit="1"/>
              </p:cNvSpPr>
              <p:nvPr/>
            </p:nvSpPr>
            <p:spPr>
              <a:xfrm>
                <a:off x="178933" y="1344020"/>
                <a:ext cx="8786134" cy="645561"/>
              </a:xfrm>
              <a:prstGeom prst="rect">
                <a:avLst/>
              </a:prstGeom>
              <a:blipFill>
                <a:blip r:embed="rId2"/>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9AF0F75-D6E9-0643-D5A4-24D66F206630}"/>
              </a:ext>
            </a:extLst>
          </p:cNvPr>
          <p:cNvSpPr/>
          <p:nvPr/>
        </p:nvSpPr>
        <p:spPr>
          <a:xfrm>
            <a:off x="798480" y="1338295"/>
            <a:ext cx="7337530" cy="5761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74F3813-F0D9-C48D-3B73-2F0B6362E510}"/>
                  </a:ext>
                </a:extLst>
              </p:cNvPr>
              <p:cNvSpPr txBox="1"/>
              <p:nvPr/>
            </p:nvSpPr>
            <p:spPr>
              <a:xfrm>
                <a:off x="1522429" y="2368004"/>
                <a:ext cx="6099142" cy="21219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i="1">
                              <a:latin typeface="Cambria Math" panose="02040503050406030204" pitchFamily="18" charset="0"/>
                            </a:rPr>
                            <m:t>1</m:t>
                          </m:r>
                        </m:num>
                        <m:den>
                          <m:r>
                            <a:rPr lang="en-US" sz="1600" b="0" i="1" smtClean="0">
                              <a:latin typeface="Cambria Math" panose="02040503050406030204" pitchFamily="18" charset="0"/>
                            </a:rPr>
                            <m:t>𝑎</m:t>
                          </m:r>
                        </m:den>
                      </m:f>
                      <m:d>
                        <m:dPr>
                          <m:ctrlPr>
                            <a:rPr lang="en-US" sz="1600" b="0" i="1" smtClean="0">
                              <a:latin typeface="Cambria Math" panose="02040503050406030204" pitchFamily="18" charset="0"/>
                            </a:rPr>
                          </m:ctrlPr>
                        </m:dPr>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sSup>
                                    <m:sSupPr>
                                      <m:ctrlPr>
                                        <a:rPr lang="en-US" sz="1600" i="1">
                                          <a:latin typeface="Cambria Math" panose="02040503050406030204" pitchFamily="18" charset="0"/>
                                        </a:rPr>
                                      </m:ctrlPr>
                                    </m:sSupPr>
                                    <m:e>
                                      <m:r>
                                        <a:rPr lang="en-US" sz="1600" i="1">
                                          <a:latin typeface="Cambria Math" panose="02040503050406030204" pitchFamily="18" charset="0"/>
                                        </a:rPr>
                                        <m:t>𝑝</m:t>
                                      </m:r>
                                    </m:e>
                                    <m:sup>
                                      <m:r>
                                        <a:rPr lang="en-US" sz="1600" i="1">
                                          <a:latin typeface="Cambria Math" panose="02040503050406030204" pitchFamily="18" charset="0"/>
                                        </a:rPr>
                                        <m:t>′</m:t>
                                      </m:r>
                                    </m:sup>
                                  </m:sSup>
                                </m:e>
                                <m:sub>
                                  <m:r>
                                    <a:rPr lang="en-US" sz="1600" i="1">
                                      <a:latin typeface="Cambria Math" panose="02040503050406030204" pitchFamily="18" charset="0"/>
                                    </a:rPr>
                                    <m:t>𝑖</m:t>
                                  </m:r>
                                  <m:r>
                                    <a:rPr lang="en-US" sz="1600" i="1">
                                      <a:latin typeface="Cambria Math" panose="02040503050406030204" pitchFamily="18" charset="0"/>
                                    </a:rPr>
                                    <m:t>+1</m:t>
                                  </m:r>
                                </m:sub>
                              </m:sSub>
                              <m:r>
                                <a:rPr lang="en-US" sz="1600" i="1">
                                  <a:latin typeface="Cambria Math" panose="02040503050406030204" pitchFamily="18" charset="0"/>
                                </a:rPr>
                                <m:t>−2</m:t>
                              </m:r>
                              <m:sSub>
                                <m:sSubPr>
                                  <m:ctrlPr>
                                    <a:rPr lang="en-US" sz="1600" i="1">
                                      <a:latin typeface="Cambria Math" panose="02040503050406030204" pitchFamily="18" charset="0"/>
                                    </a:rPr>
                                  </m:ctrlPr>
                                </m:sSubPr>
                                <m:e>
                                  <m:sSup>
                                    <m:sSupPr>
                                      <m:ctrlPr>
                                        <a:rPr lang="en-US" sz="1600" i="1">
                                          <a:latin typeface="Cambria Math" panose="02040503050406030204" pitchFamily="18" charset="0"/>
                                        </a:rPr>
                                      </m:ctrlPr>
                                    </m:sSupPr>
                                    <m:e>
                                      <m:r>
                                        <a:rPr lang="en-US" sz="1600" i="1">
                                          <a:latin typeface="Cambria Math" panose="02040503050406030204" pitchFamily="18" charset="0"/>
                                        </a:rPr>
                                        <m:t>𝑝</m:t>
                                      </m:r>
                                    </m:e>
                                    <m:sup>
                                      <m:r>
                                        <a:rPr lang="en-US" sz="1600" i="1">
                                          <a:latin typeface="Cambria Math" panose="02040503050406030204" pitchFamily="18" charset="0"/>
                                        </a:rPr>
                                        <m:t>′</m:t>
                                      </m:r>
                                    </m:sup>
                                  </m:sSup>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sSup>
                                    <m:sSupPr>
                                      <m:ctrlPr>
                                        <a:rPr lang="en-US" sz="1600" i="1">
                                          <a:latin typeface="Cambria Math" panose="02040503050406030204" pitchFamily="18" charset="0"/>
                                        </a:rPr>
                                      </m:ctrlPr>
                                    </m:sSupPr>
                                    <m:e>
                                      <m:r>
                                        <a:rPr lang="en-US" sz="1600" i="1">
                                          <a:latin typeface="Cambria Math" panose="02040503050406030204" pitchFamily="18" charset="0"/>
                                        </a:rPr>
                                        <m:t>𝑝</m:t>
                                      </m:r>
                                    </m:e>
                                    <m:sup>
                                      <m:r>
                                        <a:rPr lang="en-US" sz="1600" i="1">
                                          <a:latin typeface="Cambria Math" panose="02040503050406030204" pitchFamily="18" charset="0"/>
                                        </a:rPr>
                                        <m:t>′</m:t>
                                      </m:r>
                                    </m:sup>
                                  </m:sSup>
                                </m:e>
                                <m:sub>
                                  <m:r>
                                    <a:rPr lang="en-US" sz="1600" i="1">
                                      <a:latin typeface="Cambria Math" panose="02040503050406030204" pitchFamily="18" charset="0"/>
                                    </a:rPr>
                                    <m:t>𝑖</m:t>
                                  </m:r>
                                  <m:r>
                                    <a:rPr lang="en-US" sz="1600" i="1">
                                      <a:latin typeface="Cambria Math" panose="02040503050406030204" pitchFamily="18" charset="0"/>
                                    </a:rPr>
                                    <m:t>−1</m:t>
                                  </m:r>
                                </m:sub>
                              </m:sSub>
                            </m:num>
                            <m:den>
                              <m:r>
                                <m:rPr>
                                  <m:sty m:val="p"/>
                                </m:rPr>
                                <a:rPr lang="en-US" sz="1600">
                                  <a:latin typeface="Cambria Math" panose="02040503050406030204" pitchFamily="18" charset="0"/>
                                </a:rPr>
                                <m:t>Δ</m:t>
                              </m:r>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2</m:t>
                                  </m:r>
                                </m:sup>
                              </m:sSup>
                            </m:den>
                          </m:f>
                          <m:r>
                            <a:rPr lang="en-US" sz="1600" i="1">
                              <a:latin typeface="Cambria Math" panose="02040503050406030204" pitchFamily="18" charset="0"/>
                            </a:rPr>
                            <m:t>+</m:t>
                          </m:r>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sSup>
                                    <m:sSupPr>
                                      <m:ctrlPr>
                                        <a:rPr lang="en-US" sz="1600" i="1">
                                          <a:latin typeface="Cambria Math" panose="02040503050406030204" pitchFamily="18" charset="0"/>
                                        </a:rPr>
                                      </m:ctrlPr>
                                    </m:sSupPr>
                                    <m:e>
                                      <m:r>
                                        <a:rPr lang="en-US" sz="1600" i="1">
                                          <a:latin typeface="Cambria Math" panose="02040503050406030204" pitchFamily="18" charset="0"/>
                                        </a:rPr>
                                        <m:t>𝑝</m:t>
                                      </m:r>
                                    </m:e>
                                    <m:sup>
                                      <m:r>
                                        <a:rPr lang="en-US" sz="1600" i="1">
                                          <a:latin typeface="Cambria Math" panose="02040503050406030204" pitchFamily="18" charset="0"/>
                                        </a:rPr>
                                        <m:t>′</m:t>
                                      </m:r>
                                    </m:sup>
                                  </m:sSup>
                                </m:e>
                                <m:sub>
                                  <m:r>
                                    <a:rPr lang="en-US" sz="1600" i="1">
                                      <a:latin typeface="Cambria Math" panose="02040503050406030204" pitchFamily="18" charset="0"/>
                                    </a:rPr>
                                    <m:t>𝑗</m:t>
                                  </m:r>
                                  <m:r>
                                    <a:rPr lang="en-US" sz="1600" i="1">
                                      <a:latin typeface="Cambria Math" panose="02040503050406030204" pitchFamily="18" charset="0"/>
                                    </a:rPr>
                                    <m:t>+1</m:t>
                                  </m:r>
                                </m:sub>
                              </m:sSub>
                              <m:r>
                                <a:rPr lang="en-US" sz="1600" i="1">
                                  <a:latin typeface="Cambria Math" panose="02040503050406030204" pitchFamily="18" charset="0"/>
                                </a:rPr>
                                <m:t>−2</m:t>
                              </m:r>
                              <m:sSub>
                                <m:sSubPr>
                                  <m:ctrlPr>
                                    <a:rPr lang="en-US" sz="1600" i="1">
                                      <a:latin typeface="Cambria Math" panose="02040503050406030204" pitchFamily="18" charset="0"/>
                                    </a:rPr>
                                  </m:ctrlPr>
                                </m:sSubPr>
                                <m:e>
                                  <m:sSup>
                                    <m:sSupPr>
                                      <m:ctrlPr>
                                        <a:rPr lang="en-US" sz="1600" i="1">
                                          <a:latin typeface="Cambria Math" panose="02040503050406030204" pitchFamily="18" charset="0"/>
                                        </a:rPr>
                                      </m:ctrlPr>
                                    </m:sSupPr>
                                    <m:e>
                                      <m:r>
                                        <a:rPr lang="en-US" sz="1600" i="1">
                                          <a:latin typeface="Cambria Math" panose="02040503050406030204" pitchFamily="18" charset="0"/>
                                        </a:rPr>
                                        <m:t>𝑝</m:t>
                                      </m:r>
                                    </m:e>
                                    <m:sup>
                                      <m:r>
                                        <a:rPr lang="en-US" sz="1600" i="1">
                                          <a:latin typeface="Cambria Math" panose="02040503050406030204" pitchFamily="18" charset="0"/>
                                        </a:rPr>
                                        <m:t>′</m:t>
                                      </m:r>
                                    </m:sup>
                                  </m:sSup>
                                </m:e>
                                <m:sub>
                                  <m:r>
                                    <a:rPr lang="en-US" sz="1600" i="1">
                                      <a:latin typeface="Cambria Math" panose="02040503050406030204" pitchFamily="18" charset="0"/>
                                    </a:rPr>
                                    <m:t>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sSup>
                                    <m:sSupPr>
                                      <m:ctrlPr>
                                        <a:rPr lang="en-US" sz="1600" i="1">
                                          <a:latin typeface="Cambria Math" panose="02040503050406030204" pitchFamily="18" charset="0"/>
                                        </a:rPr>
                                      </m:ctrlPr>
                                    </m:sSupPr>
                                    <m:e>
                                      <m:r>
                                        <a:rPr lang="en-US" sz="1600" i="1">
                                          <a:latin typeface="Cambria Math" panose="02040503050406030204" pitchFamily="18" charset="0"/>
                                        </a:rPr>
                                        <m:t>𝑝</m:t>
                                      </m:r>
                                    </m:e>
                                    <m:sup>
                                      <m:r>
                                        <a:rPr lang="en-US" sz="1600" i="1">
                                          <a:latin typeface="Cambria Math" panose="02040503050406030204" pitchFamily="18" charset="0"/>
                                        </a:rPr>
                                        <m:t>′</m:t>
                                      </m:r>
                                    </m:sup>
                                  </m:sSup>
                                </m:e>
                                <m:sub>
                                  <m:r>
                                    <a:rPr lang="en-US" sz="1600" i="1">
                                      <a:latin typeface="Cambria Math" panose="02040503050406030204" pitchFamily="18" charset="0"/>
                                    </a:rPr>
                                    <m:t>𝑗</m:t>
                                  </m:r>
                                  <m:r>
                                    <a:rPr lang="en-US" sz="1600" i="1">
                                      <a:latin typeface="Cambria Math" panose="02040503050406030204" pitchFamily="18" charset="0"/>
                                    </a:rPr>
                                    <m:t>−1</m:t>
                                  </m:r>
                                </m:sub>
                              </m:sSub>
                            </m:num>
                            <m:den>
                              <m:r>
                                <m:rPr>
                                  <m:sty m:val="p"/>
                                </m:rPr>
                                <a:rPr lang="en-US" sz="1600">
                                  <a:latin typeface="Cambria Math" panose="02040503050406030204" pitchFamily="18" charset="0"/>
                                </a:rPr>
                                <m:t>Δ</m:t>
                              </m:r>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2</m:t>
                                  </m:r>
                                </m:sup>
                              </m:sSup>
                            </m:den>
                          </m:f>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f>
                            <m:fPr>
                              <m:ctrlPr>
                                <a:rPr lang="en-US" sz="1600" i="1">
                                  <a:latin typeface="Cambria Math" panose="02040503050406030204" pitchFamily="18" charset="0"/>
                                </a:rPr>
                              </m:ctrlPr>
                            </m:fPr>
                            <m:num>
                              <m:sSubSup>
                                <m:sSubSupPr>
                                  <m:ctrlPr>
                                    <a:rPr lang="en-US" sz="1600" i="1">
                                      <a:latin typeface="Cambria Math" panose="02040503050406030204" pitchFamily="18" charset="0"/>
                                    </a:rPr>
                                  </m:ctrlPr>
                                </m:sSubSupPr>
                                <m:e>
                                  <m:r>
                                    <a:rPr lang="en-US" sz="1600" i="1">
                                      <a:latin typeface="Cambria Math" panose="02040503050406030204" pitchFamily="18" charset="0"/>
                                    </a:rPr>
                                    <m:t>𝑢</m:t>
                                  </m:r>
                                </m:e>
                                <m:sub>
                                  <m: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𝑢</m:t>
                                  </m:r>
                                </m:e>
                                <m:sub>
                                  <m:r>
                                    <a:rPr lang="en-US" sz="1600" i="1">
                                      <a:latin typeface="Cambria Math" panose="02040503050406030204" pitchFamily="18" charset="0"/>
                                    </a:rPr>
                                    <m:t>𝑖</m:t>
                                  </m:r>
                                  <m:r>
                                    <a:rPr lang="en-US" sz="1600" b="0" i="1" smtClean="0">
                                      <a:latin typeface="Cambria Math" panose="02040503050406030204" pitchFamily="18" charset="0"/>
                                    </a:rPr>
                                    <m:t>−</m:t>
                                  </m:r>
                                  <m:r>
                                    <a:rPr lang="en-US" sz="1600" i="1">
                                      <a:latin typeface="Cambria Math" panose="02040503050406030204" pitchFamily="18" charset="0"/>
                                    </a:rPr>
                                    <m:t>1</m:t>
                                  </m:r>
                                </m:sub>
                                <m:sup>
                                  <m:r>
                                    <a:rPr lang="en-US" sz="1600" i="1">
                                      <a:latin typeface="Cambria Math" panose="02040503050406030204" pitchFamily="18" charset="0"/>
                                    </a:rPr>
                                    <m:t>∗</m:t>
                                  </m:r>
                                </m:sup>
                              </m:sSubSup>
                            </m:num>
                            <m:den>
                              <m:r>
                                <a:rPr lang="en-US" sz="1600" i="1">
                                  <a:latin typeface="Cambria Math" panose="02040503050406030204" pitchFamily="18" charset="0"/>
                                </a:rPr>
                                <m:t>2</m:t>
                              </m:r>
                              <m:r>
                                <m:rPr>
                                  <m:sty m:val="p"/>
                                </m:rPr>
                                <a:rPr lang="en-US" sz="1600">
                                  <a:latin typeface="Cambria Math" panose="02040503050406030204" pitchFamily="18" charset="0"/>
                                </a:rPr>
                                <m:t>Δ</m:t>
                              </m:r>
                              <m:r>
                                <a:rPr lang="en-US" sz="1600" i="1">
                                  <a:latin typeface="Cambria Math" panose="02040503050406030204" pitchFamily="18" charset="0"/>
                                </a:rPr>
                                <m:t>𝑥</m:t>
                              </m:r>
                            </m:den>
                          </m:f>
                          <m:r>
                            <a:rPr lang="en-US" sz="1600" i="1">
                              <a:latin typeface="Cambria Math" panose="02040503050406030204" pitchFamily="18" charset="0"/>
                            </a:rPr>
                            <m:t>+</m:t>
                          </m:r>
                          <m:f>
                            <m:fPr>
                              <m:ctrlPr>
                                <a:rPr lang="en-US" sz="1600" i="1">
                                  <a:latin typeface="Cambria Math" panose="02040503050406030204" pitchFamily="18" charset="0"/>
                                </a:rPr>
                              </m:ctrlPr>
                            </m:fPr>
                            <m:num>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r>
                                    <a:rPr lang="en-US" sz="1600" i="1">
                                      <a:latin typeface="Cambria Math" panose="02040503050406030204" pitchFamily="18" charset="0"/>
                                    </a:rPr>
                                    <m:t>+2</m:t>
                                  </m:r>
                                </m:sub>
                                <m:sup>
                                  <m:r>
                                    <a:rPr lang="en-US" sz="1600" i="1">
                                      <a:latin typeface="Cambria Math" panose="02040503050406030204" pitchFamily="18" charset="0"/>
                                    </a:rPr>
                                    <m:t>𝑛</m:t>
                                  </m:r>
                                </m:sup>
                              </m:sSubSup>
                              <m:r>
                                <a:rPr lang="en-US" sz="1600" i="1">
                                  <a:latin typeface="Cambria Math" panose="02040503050406030204" pitchFamily="18" charset="0"/>
                                </a:rPr>
                                <m:t>−4</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𝑛</m:t>
                                  </m:r>
                                </m:sup>
                              </m:sSubSup>
                              <m:r>
                                <a:rPr lang="en-US" sz="1600" i="1">
                                  <a:latin typeface="Cambria Math" panose="02040503050406030204" pitchFamily="18" charset="0"/>
                                </a:rPr>
                                <m:t>+6</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sub>
                                <m:sup>
                                  <m:r>
                                    <a:rPr lang="en-US" sz="1600" i="1">
                                      <a:latin typeface="Cambria Math" panose="02040503050406030204" pitchFamily="18" charset="0"/>
                                    </a:rPr>
                                    <m:t>𝑛</m:t>
                                  </m:r>
                                </m:sup>
                              </m:sSubSup>
                              <m:r>
                                <a:rPr lang="en-US" sz="1600" i="1">
                                  <a:latin typeface="Cambria Math" panose="02040503050406030204" pitchFamily="18" charset="0"/>
                                </a:rPr>
                                <m:t>−4</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𝑛</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r>
                                    <a:rPr lang="en-US" sz="1600" i="1">
                                      <a:latin typeface="Cambria Math" panose="02040503050406030204" pitchFamily="18" charset="0"/>
                                    </a:rPr>
                                    <m:t>−2</m:t>
                                  </m:r>
                                </m:sub>
                                <m:sup>
                                  <m:r>
                                    <a:rPr lang="en-US" sz="1600" i="1">
                                      <a:latin typeface="Cambria Math" panose="02040503050406030204" pitchFamily="18" charset="0"/>
                                    </a:rPr>
                                    <m:t>𝑛</m:t>
                                  </m:r>
                                </m:sup>
                              </m:sSubSup>
                            </m:num>
                            <m:den>
                              <m:r>
                                <a:rPr lang="en-US" sz="1600" i="1">
                                  <a:latin typeface="Cambria Math" panose="02040503050406030204" pitchFamily="18" charset="0"/>
                                </a:rPr>
                                <m:t>4</m:t>
                              </m:r>
                              <m:r>
                                <a:rPr lang="en-US" sz="1600" i="1">
                                  <a:latin typeface="Cambria Math" panose="02040503050406030204" pitchFamily="18" charset="0"/>
                                </a:rPr>
                                <m:t>𝑎</m:t>
                              </m:r>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𝑥</m:t>
                                      </m:r>
                                    </m:e>
                                  </m:d>
                                </m:e>
                                <m:sup>
                                  <m:r>
                                    <a:rPr lang="en-US" sz="1600" b="0" i="1" smtClean="0">
                                      <a:latin typeface="Cambria Math" panose="02040503050406030204" pitchFamily="18" charset="0"/>
                                    </a:rPr>
                                    <m:t>2</m:t>
                                  </m:r>
                                </m:sup>
                              </m:sSup>
                            </m:den>
                          </m:f>
                        </m:e>
                      </m:d>
                      <m:r>
                        <a:rPr lang="en-US" sz="1600" b="0" i="1" smtClean="0">
                          <a:latin typeface="Cambria Math" panose="02040503050406030204" pitchFamily="18" charset="0"/>
                        </a:rPr>
                        <m:t>−</m:t>
                      </m:r>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sSubSup>
                                <m:sSubSupPr>
                                  <m:ctrlPr>
                                    <a:rPr lang="en-US" sz="1600" i="1">
                                      <a:latin typeface="Cambria Math" panose="02040503050406030204" pitchFamily="18" charset="0"/>
                                    </a:rPr>
                                  </m:ctrlPr>
                                </m:sSubSupPr>
                                <m:e>
                                  <m:r>
                                    <a:rPr lang="en-US" sz="1600" i="1">
                                      <a:latin typeface="Cambria Math" panose="02040503050406030204" pitchFamily="18" charset="0"/>
                                    </a:rPr>
                                    <m:t>𝑣</m:t>
                                  </m:r>
                                </m:e>
                                <m:sub>
                                  <m:r>
                                    <a:rPr lang="en-US" sz="1600" b="0" i="1" smtClean="0">
                                      <a:latin typeface="Cambria Math" panose="02040503050406030204" pitchFamily="18" charset="0"/>
                                    </a:rPr>
                                    <m:t>𝑗</m:t>
                                  </m:r>
                                  <m:r>
                                    <a:rPr lang="en-US" sz="1600" i="1">
                                      <a:latin typeface="Cambria Math" panose="02040503050406030204" pitchFamily="18" charset="0"/>
                                    </a:rPr>
                                    <m:t>+1</m:t>
                                  </m:r>
                                </m:sub>
                                <m:sup>
                                  <m:r>
                                    <a:rPr lang="en-US" sz="1600" i="1">
                                      <a:latin typeface="Cambria Math" panose="02040503050406030204" pitchFamily="18" charset="0"/>
                                    </a:rPr>
                                    <m:t>∗</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𝑣</m:t>
                                  </m:r>
                                </m:e>
                                <m:sub>
                                  <m:r>
                                    <a:rPr lang="en-US" sz="1600" b="0" i="1" smtClean="0">
                                      <a:latin typeface="Cambria Math" panose="02040503050406030204" pitchFamily="18" charset="0"/>
                                    </a:rPr>
                                    <m:t>𝑗</m:t>
                                  </m:r>
                                  <m:r>
                                    <a:rPr lang="en-US" sz="1600" i="1">
                                      <a:latin typeface="Cambria Math" panose="02040503050406030204" pitchFamily="18" charset="0"/>
                                    </a:rPr>
                                    <m:t>−1</m:t>
                                  </m:r>
                                </m:sub>
                                <m:sup>
                                  <m:r>
                                    <a:rPr lang="en-US" sz="1600" i="1">
                                      <a:latin typeface="Cambria Math" panose="02040503050406030204" pitchFamily="18" charset="0"/>
                                    </a:rPr>
                                    <m:t>∗</m:t>
                                  </m:r>
                                </m:sup>
                              </m:sSubSup>
                            </m:num>
                            <m:den>
                              <m:r>
                                <a:rPr lang="en-US" sz="1600" i="1">
                                  <a:latin typeface="Cambria Math" panose="02040503050406030204" pitchFamily="18" charset="0"/>
                                </a:rPr>
                                <m:t>2</m:t>
                              </m:r>
                              <m:r>
                                <m:rPr>
                                  <m:sty m:val="p"/>
                                </m:rPr>
                                <a:rPr lang="en-US" sz="1600">
                                  <a:latin typeface="Cambria Math" panose="02040503050406030204" pitchFamily="18" charset="0"/>
                                </a:rPr>
                                <m:t>Δ</m:t>
                              </m:r>
                              <m:r>
                                <a:rPr lang="en-US" sz="1600" b="0" i="1" smtClean="0">
                                  <a:latin typeface="Cambria Math" panose="02040503050406030204" pitchFamily="18" charset="0"/>
                                </a:rPr>
                                <m:t>𝑦</m:t>
                              </m:r>
                            </m:den>
                          </m:f>
                          <m:r>
                            <a:rPr lang="en-US" sz="1600" i="1">
                              <a:latin typeface="Cambria Math" panose="02040503050406030204" pitchFamily="18" charset="0"/>
                            </a:rPr>
                            <m:t>+</m:t>
                          </m:r>
                          <m:f>
                            <m:fPr>
                              <m:ctrlPr>
                                <a:rPr lang="en-US" sz="1600" i="1">
                                  <a:latin typeface="Cambria Math" panose="02040503050406030204" pitchFamily="18" charset="0"/>
                                </a:rPr>
                              </m:ctrlPr>
                            </m:fPr>
                            <m:num>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𝑗</m:t>
                                  </m:r>
                                  <m:r>
                                    <a:rPr lang="en-US" sz="1600" i="1">
                                      <a:latin typeface="Cambria Math" panose="02040503050406030204" pitchFamily="18" charset="0"/>
                                    </a:rPr>
                                    <m:t>+2</m:t>
                                  </m:r>
                                </m:sub>
                                <m:sup>
                                  <m:r>
                                    <a:rPr lang="en-US" sz="1600" i="1">
                                      <a:latin typeface="Cambria Math" panose="02040503050406030204" pitchFamily="18" charset="0"/>
                                    </a:rPr>
                                    <m:t>𝑛</m:t>
                                  </m:r>
                                </m:sup>
                              </m:sSubSup>
                              <m:r>
                                <a:rPr lang="en-US" sz="1600" i="1">
                                  <a:latin typeface="Cambria Math" panose="02040503050406030204" pitchFamily="18" charset="0"/>
                                </a:rPr>
                                <m:t>−4</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𝑗</m:t>
                                  </m:r>
                                  <m:r>
                                    <a:rPr lang="en-US" sz="1600" i="1">
                                      <a:latin typeface="Cambria Math" panose="02040503050406030204" pitchFamily="18" charset="0"/>
                                    </a:rPr>
                                    <m:t>+1</m:t>
                                  </m:r>
                                </m:sub>
                                <m:sup>
                                  <m:r>
                                    <a:rPr lang="en-US" sz="1600" i="1">
                                      <a:latin typeface="Cambria Math" panose="02040503050406030204" pitchFamily="18" charset="0"/>
                                    </a:rPr>
                                    <m:t>𝑛</m:t>
                                  </m:r>
                                </m:sup>
                              </m:sSubSup>
                              <m:r>
                                <a:rPr lang="en-US" sz="1600" i="1">
                                  <a:latin typeface="Cambria Math" panose="02040503050406030204" pitchFamily="18" charset="0"/>
                                </a:rPr>
                                <m:t>+6</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𝑗</m:t>
                                  </m:r>
                                </m:sub>
                                <m:sup>
                                  <m:r>
                                    <a:rPr lang="en-US" sz="1600" i="1">
                                      <a:latin typeface="Cambria Math" panose="02040503050406030204" pitchFamily="18" charset="0"/>
                                    </a:rPr>
                                    <m:t>𝑛</m:t>
                                  </m:r>
                                </m:sup>
                              </m:sSubSup>
                              <m:r>
                                <a:rPr lang="en-US" sz="1600" i="1">
                                  <a:latin typeface="Cambria Math" panose="02040503050406030204" pitchFamily="18" charset="0"/>
                                </a:rPr>
                                <m:t>−4</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𝑗</m:t>
                                  </m:r>
                                  <m:r>
                                    <a:rPr lang="en-US" sz="1600" i="1">
                                      <a:latin typeface="Cambria Math" panose="02040503050406030204" pitchFamily="18" charset="0"/>
                                    </a:rPr>
                                    <m:t>−1</m:t>
                                  </m:r>
                                </m:sub>
                                <m:sup>
                                  <m:r>
                                    <a:rPr lang="en-US" sz="1600" i="1">
                                      <a:latin typeface="Cambria Math" panose="02040503050406030204" pitchFamily="18" charset="0"/>
                                    </a:rPr>
                                    <m:t>𝑛</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𝑗</m:t>
                                  </m:r>
                                  <m:r>
                                    <a:rPr lang="en-US" sz="1600" i="1">
                                      <a:latin typeface="Cambria Math" panose="02040503050406030204" pitchFamily="18" charset="0"/>
                                    </a:rPr>
                                    <m:t>−2</m:t>
                                  </m:r>
                                </m:sub>
                                <m:sup>
                                  <m:r>
                                    <a:rPr lang="en-US" sz="1600" i="1">
                                      <a:latin typeface="Cambria Math" panose="02040503050406030204" pitchFamily="18" charset="0"/>
                                    </a:rPr>
                                    <m:t>𝑛</m:t>
                                  </m:r>
                                </m:sup>
                              </m:sSubSup>
                            </m:num>
                            <m:den>
                              <m:r>
                                <a:rPr lang="en-US" sz="1600" i="1">
                                  <a:latin typeface="Cambria Math" panose="02040503050406030204" pitchFamily="18" charset="0"/>
                                </a:rPr>
                                <m:t>4</m:t>
                              </m:r>
                              <m:r>
                                <a:rPr lang="en-US" sz="1600" i="1">
                                  <a:latin typeface="Cambria Math" panose="02040503050406030204" pitchFamily="18" charset="0"/>
                                </a:rPr>
                                <m:t>𝑎</m:t>
                              </m:r>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𝑦</m:t>
                                      </m:r>
                                    </m:e>
                                  </m:d>
                                </m:e>
                                <m:sup>
                                  <m:r>
                                    <a:rPr lang="en-US" sz="1600" b="0" i="1" smtClean="0">
                                      <a:latin typeface="Cambria Math" panose="02040503050406030204" pitchFamily="18" charset="0"/>
                                    </a:rPr>
                                    <m:t>2</m:t>
                                  </m:r>
                                </m:sup>
                              </m:sSup>
                            </m:den>
                          </m:f>
                        </m:e>
                      </m:d>
                    </m:oMath>
                  </m:oMathPara>
                </a14:m>
                <a:endParaRPr lang="en-US" sz="1600" dirty="0"/>
              </a:p>
              <a:p>
                <a:endParaRPr lang="en-US" sz="1600" dirty="0"/>
              </a:p>
            </p:txBody>
          </p:sp>
        </mc:Choice>
        <mc:Fallback xmlns="">
          <p:sp>
            <p:nvSpPr>
              <p:cNvPr id="6" name="TextBox 5">
                <a:extLst>
                  <a:ext uri="{FF2B5EF4-FFF2-40B4-BE49-F238E27FC236}">
                    <a16:creationId xmlns:a16="http://schemas.microsoft.com/office/drawing/2014/main" id="{F74F3813-F0D9-C48D-3B73-2F0B6362E510}"/>
                  </a:ext>
                </a:extLst>
              </p:cNvPr>
              <p:cNvSpPr txBox="1">
                <a:spLocks noRot="1" noChangeAspect="1" noMove="1" noResize="1" noEditPoints="1" noAdjustHandles="1" noChangeArrowheads="1" noChangeShapeType="1" noTextEdit="1"/>
              </p:cNvSpPr>
              <p:nvPr/>
            </p:nvSpPr>
            <p:spPr>
              <a:xfrm>
                <a:off x="1522429" y="2368004"/>
                <a:ext cx="6099142" cy="2121991"/>
              </a:xfrm>
              <a:prstGeom prst="rect">
                <a:avLst/>
              </a:prstGeom>
              <a:blipFill>
                <a:blip r:embed="rId3"/>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07FAB9CB-E2FE-BC19-A9C3-4A79BE2A58DC}"/>
              </a:ext>
            </a:extLst>
          </p:cNvPr>
          <p:cNvSpPr/>
          <p:nvPr/>
        </p:nvSpPr>
        <p:spPr>
          <a:xfrm>
            <a:off x="2055043" y="2304979"/>
            <a:ext cx="4977353" cy="198728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0883FFA-3BCE-5A14-79D3-C4847A927014}"/>
                  </a:ext>
                </a:extLst>
              </p:cNvPr>
              <p:cNvSpPr txBox="1"/>
              <p:nvPr/>
            </p:nvSpPr>
            <p:spPr>
              <a:xfrm>
                <a:off x="252576" y="737248"/>
                <a:ext cx="8638847" cy="830997"/>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solidFill>
                      <a:prstClr val="black"/>
                    </a:solidFill>
                    <a:latin typeface="Arial" panose="020B0604020202020204" pitchFamily="34" charset="0"/>
                    <a:cs typeface="Arial" panose="020B0604020202020204" pitchFamily="34" charset="0"/>
                  </a:rPr>
                  <a:t>This is a summary for the equations you need to solve:</a:t>
                </a:r>
              </a:p>
              <a:p>
                <a:pPr lvl="1"/>
                <a:r>
                  <a:rPr lang="en-US" sz="1600" dirty="0">
                    <a:solidFill>
                      <a:prstClr val="black"/>
                    </a:solidFill>
                    <a:latin typeface="Arial" panose="020B0604020202020204" pitchFamily="34" charset="0"/>
                    <a:cs typeface="Arial" panose="020B0604020202020204" pitchFamily="34" charset="0"/>
                  </a:rPr>
                  <a:t>1. Predictor for velocity (Take </a:t>
                </a:r>
                <a14:m>
                  <m:oMath xmlns:m="http://schemas.openxmlformats.org/officeDocument/2006/math">
                    <m:r>
                      <a:rPr lang="en-US" sz="1600" b="0" i="1" smtClean="0">
                        <a:solidFill>
                          <a:prstClr val="black"/>
                        </a:solidFill>
                        <a:latin typeface="Cambria Math" panose="02040503050406030204" pitchFamily="18" charset="0"/>
                        <a:cs typeface="Arial" panose="020B0604020202020204" pitchFamily="34" charset="0"/>
                      </a:rPr>
                      <m:t>𝑢</m:t>
                    </m:r>
                  </m:oMath>
                </a14:m>
                <a:r>
                  <a:rPr lang="en-US" sz="1600" dirty="0">
                    <a:solidFill>
                      <a:prstClr val="black"/>
                    </a:solidFill>
                    <a:latin typeface="Arial" panose="020B0604020202020204" pitchFamily="34" charset="0"/>
                    <a:cs typeface="Arial" panose="020B0604020202020204" pitchFamily="34" charset="0"/>
                  </a:rPr>
                  <a:t> velocity as an example)</a:t>
                </a:r>
              </a:p>
              <a:p>
                <a:pPr lvl="2"/>
                <a:endParaRPr lang="en-US" sz="1600" dirty="0">
                  <a:solidFill>
                    <a:prstClr val="black"/>
                  </a:solidFill>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60883FFA-3BCE-5A14-79D3-C4847A927014}"/>
                  </a:ext>
                </a:extLst>
              </p:cNvPr>
              <p:cNvSpPr txBox="1">
                <a:spLocks noRot="1" noChangeAspect="1" noMove="1" noResize="1" noEditPoints="1" noAdjustHandles="1" noChangeArrowheads="1" noChangeShapeType="1" noTextEdit="1"/>
              </p:cNvSpPr>
              <p:nvPr/>
            </p:nvSpPr>
            <p:spPr>
              <a:xfrm>
                <a:off x="252576" y="737248"/>
                <a:ext cx="8638847" cy="830997"/>
              </a:xfrm>
              <a:prstGeom prst="rect">
                <a:avLst/>
              </a:prstGeom>
              <a:blipFill>
                <a:blip r:embed="rId4"/>
                <a:stretch>
                  <a:fillRect l="-282" t="-22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095978C-AF00-AE41-21EC-8AE174ECF101}"/>
                  </a:ext>
                </a:extLst>
              </p:cNvPr>
              <p:cNvSpPr txBox="1"/>
              <p:nvPr/>
            </p:nvSpPr>
            <p:spPr>
              <a:xfrm>
                <a:off x="252576" y="1902167"/>
                <a:ext cx="7599952" cy="338554"/>
              </a:xfrm>
              <a:prstGeom prst="rect">
                <a:avLst/>
              </a:prstGeom>
              <a:noFill/>
            </p:spPr>
            <p:txBody>
              <a:bodyPr wrap="square">
                <a:spAutoFit/>
              </a:bodyPr>
              <a:lstStyle/>
              <a:p>
                <a:pPr lvl="1"/>
                <a:r>
                  <a:rPr lang="en-US" sz="1600" dirty="0">
                    <a:solidFill>
                      <a:prstClr val="black"/>
                    </a:solidFill>
                    <a:latin typeface="Arial" panose="020B0604020202020204" pitchFamily="34" charset="0"/>
                    <a:cs typeface="Arial" panose="020B0604020202020204" pitchFamily="34" charset="0"/>
                  </a:rPr>
                  <a:t>2. Solve for pressure correction (with </a:t>
                </a:r>
                <a14:m>
                  <m:oMath xmlns:m="http://schemas.openxmlformats.org/officeDocument/2006/math">
                    <m:sSubSup>
                      <m:sSubSupPr>
                        <m:ctrlPr>
                          <a:rPr lang="en-US" sz="1600" i="1" smtClean="0">
                            <a:latin typeface="Cambria Math" panose="02040503050406030204" pitchFamily="18" charset="0"/>
                          </a:rPr>
                        </m:ctrlPr>
                      </m:sSubSupPr>
                      <m:e>
                        <m:r>
                          <a:rPr lang="en-US" sz="1600" i="1">
                            <a:latin typeface="Cambria Math" panose="02040503050406030204" pitchFamily="18" charset="0"/>
                          </a:rPr>
                          <m:t>𝑢</m:t>
                        </m:r>
                      </m:e>
                      <m:sub>
                        <m:r>
                          <a:rPr lang="en-US" sz="1600" i="1">
                            <a:latin typeface="Cambria Math" panose="02040503050406030204" pitchFamily="18" charset="0"/>
                          </a:rPr>
                          <m:t>𝑘</m:t>
                        </m:r>
                      </m:sub>
                      <m:sup>
                        <m:r>
                          <a:rPr lang="en-US" sz="1600" i="1">
                            <a:latin typeface="Cambria Math" panose="02040503050406030204" pitchFamily="18" charset="0"/>
                          </a:rPr>
                          <m:t>∗</m:t>
                        </m:r>
                      </m:sup>
                    </m:sSubSup>
                    <m:r>
                      <a:rPr lang="en-US" sz="1600" b="0" i="1" smtClean="0">
                        <a:latin typeface="Cambria Math" panose="02040503050406030204" pitchFamily="18" charset="0"/>
                      </a:rPr>
                      <m:t>,</m:t>
                    </m:r>
                    <m:sSubSup>
                      <m:sSubSupPr>
                        <m:ctrlPr>
                          <a:rPr lang="en-US" sz="1600" b="0" i="1" smtClean="0">
                            <a:solidFill>
                              <a:prstClr val="black"/>
                            </a:solidFill>
                            <a:latin typeface="Cambria Math" panose="02040503050406030204" pitchFamily="18" charset="0"/>
                            <a:cs typeface="Arial" panose="020B0604020202020204" pitchFamily="34" charset="0"/>
                          </a:rPr>
                        </m:ctrlPr>
                      </m:sSubSupPr>
                      <m:e>
                        <m:r>
                          <a:rPr lang="en-US" sz="1600" b="0" i="1" smtClean="0">
                            <a:solidFill>
                              <a:prstClr val="black"/>
                            </a:solidFill>
                            <a:latin typeface="Cambria Math" panose="02040503050406030204" pitchFamily="18" charset="0"/>
                            <a:cs typeface="Arial" panose="020B0604020202020204" pitchFamily="34" charset="0"/>
                          </a:rPr>
                          <m:t>𝑝</m:t>
                        </m:r>
                      </m:e>
                      <m:sub>
                        <m:r>
                          <a:rPr lang="en-US" sz="1600" b="0" i="1" smtClean="0">
                            <a:solidFill>
                              <a:prstClr val="black"/>
                            </a:solidFill>
                            <a:latin typeface="Cambria Math" panose="02040503050406030204" pitchFamily="18" charset="0"/>
                            <a:cs typeface="Arial" panose="020B0604020202020204" pitchFamily="34" charset="0"/>
                          </a:rPr>
                          <m:t>𝑘</m:t>
                        </m:r>
                      </m:sub>
                      <m:sup>
                        <m:r>
                          <a:rPr lang="en-US" sz="1600" b="0" i="1" smtClean="0">
                            <a:solidFill>
                              <a:prstClr val="black"/>
                            </a:solidFill>
                            <a:latin typeface="Cambria Math" panose="02040503050406030204" pitchFamily="18" charset="0"/>
                            <a:cs typeface="Arial" panose="020B0604020202020204" pitchFamily="34" charset="0"/>
                          </a:rPr>
                          <m:t>𝑛</m:t>
                        </m:r>
                      </m:sup>
                    </m:sSubSup>
                  </m:oMath>
                </a14:m>
                <a:r>
                  <a:rPr lang="en-US" sz="1600" dirty="0">
                    <a:solidFill>
                      <a:prstClr val="black"/>
                    </a:solidFill>
                    <a:latin typeface="Arial" panose="020B0604020202020204" pitchFamily="34" charset="0"/>
                    <a:cs typeface="Arial" panose="020B0604020202020204" pitchFamily="34" charset="0"/>
                  </a:rPr>
                  <a:t>)</a:t>
                </a:r>
              </a:p>
            </p:txBody>
          </p:sp>
        </mc:Choice>
        <mc:Fallback xmlns="">
          <p:sp>
            <p:nvSpPr>
              <p:cNvPr id="10" name="TextBox 9">
                <a:extLst>
                  <a:ext uri="{FF2B5EF4-FFF2-40B4-BE49-F238E27FC236}">
                    <a16:creationId xmlns:a16="http://schemas.microsoft.com/office/drawing/2014/main" id="{9095978C-AF00-AE41-21EC-8AE174ECF101}"/>
                  </a:ext>
                </a:extLst>
              </p:cNvPr>
              <p:cNvSpPr txBox="1">
                <a:spLocks noRot="1" noChangeAspect="1" noMove="1" noResize="1" noEditPoints="1" noAdjustHandles="1" noChangeArrowheads="1" noChangeShapeType="1" noTextEdit="1"/>
              </p:cNvSpPr>
              <p:nvPr/>
            </p:nvSpPr>
            <p:spPr>
              <a:xfrm>
                <a:off x="252576" y="1902167"/>
                <a:ext cx="7599952" cy="338554"/>
              </a:xfrm>
              <a:prstGeom prst="rect">
                <a:avLst/>
              </a:prstGeom>
              <a:blipFill>
                <a:blip r:embed="rId5"/>
                <a:stretch>
                  <a:fillRect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E686014-7CA4-423C-BFDC-4DA5FC8C361A}"/>
                  </a:ext>
                </a:extLst>
              </p:cNvPr>
              <p:cNvSpPr txBox="1"/>
              <p:nvPr/>
            </p:nvSpPr>
            <p:spPr>
              <a:xfrm>
                <a:off x="617809" y="6268555"/>
                <a:ext cx="9222388" cy="728405"/>
              </a:xfrm>
              <a:prstGeom prst="rect">
                <a:avLst/>
              </a:prstGeom>
              <a:noFill/>
            </p:spPr>
            <p:txBody>
              <a:bodyPr wrap="square" rtlCol="0">
                <a:spAutoFit/>
              </a:bodyPr>
              <a:lstStyle/>
              <a:p>
                <a:r>
                  <a:rPr lang="en-US" sz="1600" dirty="0"/>
                  <a:t>Where </a:t>
                </a:r>
                <a14:m>
                  <m:oMath xmlns:m="http://schemas.openxmlformats.org/officeDocument/2006/math">
                    <m:r>
                      <a:rPr lang="en-US" sz="1600">
                        <a:latin typeface="Cambria Math" panose="02040503050406030204" pitchFamily="18" charset="0"/>
                      </a:rPr>
                      <m:t>𝑎</m:t>
                    </m:r>
                    <m:r>
                      <a:rPr lang="en-US" sz="1600">
                        <a:latin typeface="Cambria Math" panose="02040503050406030204" pitchFamily="18" charset="0"/>
                      </a:rPr>
                      <m:t>=</m:t>
                    </m:r>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a:latin typeface="Cambria Math" panose="02040503050406030204" pitchFamily="18" charset="0"/>
                              </a:rPr>
                              <m:t>1</m:t>
                            </m:r>
                          </m:num>
                          <m:den>
                            <m:r>
                              <m:rPr>
                                <m:sty m:val="p"/>
                              </m:rPr>
                              <a:rPr lang="en-US" sz="1600">
                                <a:latin typeface="Cambria Math" panose="02040503050406030204" pitchFamily="18" charset="0"/>
                              </a:rPr>
                              <m:t>Δ</m:t>
                            </m:r>
                            <m:r>
                              <a:rPr lang="en-US" sz="1600">
                                <a:latin typeface="Cambria Math" panose="02040503050406030204" pitchFamily="18" charset="0"/>
                              </a:rPr>
                              <m:t>𝑡</m:t>
                            </m:r>
                          </m:den>
                        </m:f>
                        <m:r>
                          <a:rPr lang="en-US" sz="1600">
                            <a:latin typeface="Cambria Math" panose="02040503050406030204" pitchFamily="18" charset="0"/>
                          </a:rPr>
                          <m:t>+</m:t>
                        </m:r>
                        <m:f>
                          <m:fPr>
                            <m:ctrlPr>
                              <a:rPr lang="en-US" sz="1600" i="1">
                                <a:latin typeface="Cambria Math" panose="02040503050406030204" pitchFamily="18" charset="0"/>
                              </a:rPr>
                            </m:ctrlPr>
                          </m:fPr>
                          <m:num>
                            <m:r>
                              <a:rPr lang="en-US" sz="1600">
                                <a:latin typeface="Cambria Math" panose="02040503050406030204" pitchFamily="18" charset="0"/>
                              </a:rPr>
                              <m:t>1</m:t>
                            </m:r>
                          </m:num>
                          <m:den>
                            <m:r>
                              <a:rPr lang="en-US" sz="1600">
                                <a:latin typeface="Cambria Math" panose="02040503050406030204" pitchFamily="18" charset="0"/>
                              </a:rPr>
                              <m:t>𝑅𝑒</m:t>
                            </m:r>
                            <m:r>
                              <m:rPr>
                                <m:sty m:val="p"/>
                              </m:rPr>
                              <a:rPr lang="en-US" sz="1600">
                                <a:latin typeface="Cambria Math" panose="02040503050406030204" pitchFamily="18" charset="0"/>
                              </a:rPr>
                              <m:t>Δ</m:t>
                            </m:r>
                            <m:sSup>
                              <m:sSupPr>
                                <m:ctrlPr>
                                  <a:rPr lang="en-US" sz="1600" i="1">
                                    <a:latin typeface="Cambria Math" panose="02040503050406030204" pitchFamily="18" charset="0"/>
                                  </a:rPr>
                                </m:ctrlPr>
                              </m:sSupPr>
                              <m:e>
                                <m:r>
                                  <a:rPr lang="en-US" sz="1600">
                                    <a:latin typeface="Cambria Math" panose="02040503050406030204" pitchFamily="18" charset="0"/>
                                  </a:rPr>
                                  <m:t>𝑥</m:t>
                                </m:r>
                              </m:e>
                              <m:sup>
                                <m:r>
                                  <a:rPr lang="en-US" sz="1600">
                                    <a:latin typeface="Cambria Math" panose="02040503050406030204" pitchFamily="18" charset="0"/>
                                  </a:rPr>
                                  <m:t>2</m:t>
                                </m:r>
                              </m:sup>
                            </m:sSup>
                          </m:den>
                        </m:f>
                        <m:r>
                          <a:rPr lang="en-US" sz="1600">
                            <a:latin typeface="Cambria Math" panose="02040503050406030204" pitchFamily="18" charset="0"/>
                          </a:rPr>
                          <m:t>+</m:t>
                        </m:r>
                        <m:f>
                          <m:fPr>
                            <m:ctrlPr>
                              <a:rPr lang="en-US" sz="1600" i="1">
                                <a:latin typeface="Cambria Math" panose="02040503050406030204" pitchFamily="18" charset="0"/>
                              </a:rPr>
                            </m:ctrlPr>
                          </m:fPr>
                          <m:num>
                            <m:r>
                              <a:rPr lang="en-US" sz="1600">
                                <a:latin typeface="Cambria Math" panose="02040503050406030204" pitchFamily="18" charset="0"/>
                              </a:rPr>
                              <m:t>1</m:t>
                            </m:r>
                          </m:num>
                          <m:den>
                            <m:r>
                              <a:rPr lang="en-US" sz="1600">
                                <a:latin typeface="Cambria Math" panose="02040503050406030204" pitchFamily="18" charset="0"/>
                              </a:rPr>
                              <m:t>𝑅𝑒</m:t>
                            </m:r>
                            <m:r>
                              <m:rPr>
                                <m:sty m:val="p"/>
                              </m:rPr>
                              <a:rPr lang="en-US" sz="1600">
                                <a:latin typeface="Cambria Math" panose="02040503050406030204" pitchFamily="18" charset="0"/>
                              </a:rPr>
                              <m:t>Δ</m:t>
                            </m:r>
                            <m:sSup>
                              <m:sSupPr>
                                <m:ctrlPr>
                                  <a:rPr lang="en-US" sz="1600" i="1">
                                    <a:latin typeface="Cambria Math" panose="02040503050406030204" pitchFamily="18" charset="0"/>
                                  </a:rPr>
                                </m:ctrlPr>
                              </m:sSupPr>
                              <m:e>
                                <m:r>
                                  <a:rPr lang="en-US" sz="1600">
                                    <a:latin typeface="Cambria Math" panose="02040503050406030204" pitchFamily="18" charset="0"/>
                                  </a:rPr>
                                  <m:t>𝑦</m:t>
                                </m:r>
                              </m:e>
                              <m:sup>
                                <m:r>
                                  <a:rPr lang="en-US" sz="1600">
                                    <a:latin typeface="Cambria Math" panose="02040503050406030204" pitchFamily="18" charset="0"/>
                                  </a:rPr>
                                  <m:t>2</m:t>
                                </m:r>
                              </m:sup>
                            </m:sSup>
                          </m:den>
                        </m:f>
                      </m:e>
                    </m:d>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𝜔</m:t>
                        </m:r>
                      </m:e>
                      <m:sub>
                        <m:r>
                          <a:rPr lang="en-US" sz="1600">
                            <a:latin typeface="Cambria Math" panose="02040503050406030204" pitchFamily="18" charset="0"/>
                          </a:rPr>
                          <m:t>𝑝</m:t>
                        </m:r>
                      </m:sub>
                    </m:sSub>
                    <m:r>
                      <a:rPr lang="en-US" sz="1600" b="0" i="0" smtClean="0">
                        <a:latin typeface="Cambria Math" panose="02040503050406030204" pitchFamily="18" charset="0"/>
                      </a:rPr>
                      <m:t>=0.7</m:t>
                    </m:r>
                  </m:oMath>
                </a14:m>
                <a:r>
                  <a:rPr lang="en-US" sz="1600" dirty="0"/>
                  <a:t> is an under-relaxation factor used in this project</a:t>
                </a:r>
              </a:p>
              <a:p>
                <a:endParaRPr lang="en-US" sz="1600" dirty="0"/>
              </a:p>
            </p:txBody>
          </p:sp>
        </mc:Choice>
        <mc:Fallback xmlns="">
          <p:sp>
            <p:nvSpPr>
              <p:cNvPr id="20" name="TextBox 19">
                <a:extLst>
                  <a:ext uri="{FF2B5EF4-FFF2-40B4-BE49-F238E27FC236}">
                    <a16:creationId xmlns:a16="http://schemas.microsoft.com/office/drawing/2014/main" id="{FE686014-7CA4-423C-BFDC-4DA5FC8C361A}"/>
                  </a:ext>
                </a:extLst>
              </p:cNvPr>
              <p:cNvSpPr txBox="1">
                <a:spLocks noRot="1" noChangeAspect="1" noMove="1" noResize="1" noEditPoints="1" noAdjustHandles="1" noChangeArrowheads="1" noChangeShapeType="1" noTextEdit="1"/>
              </p:cNvSpPr>
              <p:nvPr/>
            </p:nvSpPr>
            <p:spPr>
              <a:xfrm>
                <a:off x="617809" y="6268555"/>
                <a:ext cx="9222388" cy="728405"/>
              </a:xfrm>
              <a:prstGeom prst="rect">
                <a:avLst/>
              </a:prstGeom>
              <a:blipFill>
                <a:blip r:embed="rId6"/>
                <a:stretch>
                  <a:fillRect l="-3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FF59B32-33C3-F08C-6C8B-AD22BF467B6F}"/>
                  </a:ext>
                </a:extLst>
              </p:cNvPr>
              <p:cNvSpPr txBox="1"/>
              <p:nvPr/>
            </p:nvSpPr>
            <p:spPr>
              <a:xfrm>
                <a:off x="2055043" y="5555116"/>
                <a:ext cx="6509208" cy="542777"/>
              </a:xfrm>
              <a:prstGeom prst="rect">
                <a:avLst/>
              </a:prstGeom>
              <a:noFill/>
            </p:spPr>
            <p:txBody>
              <a:bodyPr wrap="square">
                <a:spAutoFit/>
              </a:bodyPr>
              <a:lstStyle/>
              <a:p>
                <a14:m>
                  <m:oMath xmlns:m="http://schemas.openxmlformats.org/officeDocument/2006/math">
                    <m:sSup>
                      <m:sSupPr>
                        <m:ctrlPr>
                          <a:rPr lang="en-US" sz="1600" b="0" i="1" smtClean="0">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𝑢</m:t>
                        </m:r>
                      </m:e>
                      <m:sup>
                        <m:r>
                          <a:rPr lang="en-US" sz="1600" b="0" i="1" smtClean="0">
                            <a:latin typeface="Cambria Math" panose="02040503050406030204" pitchFamily="18" charset="0"/>
                            <a:cs typeface="Arial" panose="020B0604020202020204" pitchFamily="34" charset="0"/>
                          </a:rPr>
                          <m:t>𝑛</m:t>
                        </m:r>
                        <m:r>
                          <a:rPr lang="en-US" sz="1600" b="0" i="1" smtClean="0">
                            <a:latin typeface="Cambria Math" panose="02040503050406030204" pitchFamily="18" charset="0"/>
                            <a:cs typeface="Arial" panose="020B0604020202020204" pitchFamily="34" charset="0"/>
                          </a:rPr>
                          <m:t>+1</m:t>
                        </m:r>
                      </m:sup>
                    </m:sSup>
                    <m:r>
                      <a:rPr lang="en-US" sz="1600" b="0" i="1" smtClean="0">
                        <a:latin typeface="Cambria Math" panose="02040503050406030204" pitchFamily="18" charset="0"/>
                        <a:cs typeface="Arial" panose="020B0604020202020204" pitchFamily="34" charset="0"/>
                      </a:rPr>
                      <m:t>=</m:t>
                    </m:r>
                    <m:sSubSup>
                      <m:sSubSupPr>
                        <m:ctrlPr>
                          <a:rPr lang="en-US" sz="1600" b="0" i="1" smtClean="0">
                            <a:latin typeface="Cambria Math" panose="02040503050406030204" pitchFamily="18" charset="0"/>
                            <a:cs typeface="Arial" panose="020B0604020202020204" pitchFamily="34" charset="0"/>
                          </a:rPr>
                        </m:ctrlPr>
                      </m:sSubSupPr>
                      <m:e>
                        <m:r>
                          <a:rPr lang="en-US" sz="1600" b="0" i="1" smtClean="0">
                            <a:latin typeface="Cambria Math" panose="02040503050406030204" pitchFamily="18" charset="0"/>
                            <a:cs typeface="Arial" panose="020B0604020202020204" pitchFamily="34" charset="0"/>
                          </a:rPr>
                          <m:t>𝑢</m:t>
                        </m:r>
                      </m:e>
                      <m:sub>
                        <m:r>
                          <a:rPr lang="en-US" sz="1600" b="0" i="1" smtClean="0">
                            <a:latin typeface="Cambria Math" panose="02040503050406030204" pitchFamily="18" charset="0"/>
                            <a:cs typeface="Arial" panose="020B0604020202020204" pitchFamily="34" charset="0"/>
                          </a:rPr>
                          <m:t>𝑐</m:t>
                        </m:r>
                      </m:sub>
                      <m:sup>
                        <m:r>
                          <a:rPr lang="en-US" sz="1600" b="0" i="1" smtClean="0">
                            <a:latin typeface="Cambria Math" panose="02040503050406030204" pitchFamily="18" charset="0"/>
                            <a:cs typeface="Arial" panose="020B0604020202020204" pitchFamily="34" charset="0"/>
                          </a:rPr>
                          <m:t>∗</m:t>
                        </m:r>
                      </m:sup>
                    </m:sSubSup>
                    <m:r>
                      <a:rPr lang="en-US" sz="160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𝑎</m:t>
                        </m:r>
                      </m:den>
                    </m:f>
                    <m:f>
                      <m:fPr>
                        <m:ctrlPr>
                          <a:rPr lang="en-US" sz="1600" i="1">
                            <a:latin typeface="Cambria Math" panose="02040503050406030204" pitchFamily="18" charset="0"/>
                          </a:rPr>
                        </m:ctrlPr>
                      </m:fPr>
                      <m:num>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b="0" i="1" smtClean="0">
                                <a:latin typeface="Cambria Math" panose="02040503050406030204" pitchFamily="18" charset="0"/>
                              </a:rPr>
                              <m:t>𝑐</m:t>
                            </m:r>
                            <m:r>
                              <a:rPr lang="en-US" sz="1600" b="0" i="1" smtClean="0">
                                <a:latin typeface="Cambria Math" panose="02040503050406030204" pitchFamily="18" charset="0"/>
                              </a:rPr>
                              <m:t>,</m:t>
                            </m:r>
                            <m: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b="0" i="1" smtClean="0">
                                <a:latin typeface="Cambria Math" panose="02040503050406030204" pitchFamily="18" charset="0"/>
                              </a:rPr>
                              <m:t>𝑐</m:t>
                            </m:r>
                            <m:r>
                              <a:rPr lang="en-US" sz="1600" b="0" i="1" smtClean="0">
                                <a:latin typeface="Cambria Math" panose="02040503050406030204" pitchFamily="18" charset="0"/>
                              </a:rPr>
                              <m:t>,</m:t>
                            </m:r>
                            <m: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m:t>
                            </m:r>
                          </m:sup>
                        </m:sSubSup>
                      </m:num>
                      <m:den>
                        <m:r>
                          <a:rPr lang="en-US" sz="1600" i="1">
                            <a:latin typeface="Cambria Math" panose="02040503050406030204" pitchFamily="18" charset="0"/>
                          </a:rPr>
                          <m:t>2</m:t>
                        </m:r>
                        <m:r>
                          <m:rPr>
                            <m:sty m:val="p"/>
                          </m:rPr>
                          <a:rPr lang="en-US" sz="1600">
                            <a:latin typeface="Cambria Math" panose="02040503050406030204" pitchFamily="18" charset="0"/>
                          </a:rPr>
                          <m:t>Δ</m:t>
                        </m:r>
                        <m:r>
                          <a:rPr lang="en-US" sz="1600" i="1">
                            <a:latin typeface="Cambria Math" panose="02040503050406030204" pitchFamily="18" charset="0"/>
                          </a:rPr>
                          <m:t>𝑥</m:t>
                        </m:r>
                      </m:den>
                    </m:f>
                  </m:oMath>
                </a14:m>
                <a:r>
                  <a:rPr lang="en-US" sz="1600" dirty="0">
                    <a:latin typeface="Arial" panose="020B0604020202020204" pitchFamily="34" charset="0"/>
                    <a:cs typeface="Arial" panose="020B0604020202020204" pitchFamily="34" charset="0"/>
                  </a:rPr>
                  <a:t>,</a:t>
                </a:r>
                <a:r>
                  <a:rPr lang="en-US" sz="1600" dirty="0">
                    <a:cs typeface="Arial" panose="020B0604020202020204" pitchFamily="34" charset="0"/>
                  </a:rPr>
                  <a:t> </a:t>
                </a:r>
                <a14:m>
                  <m:oMath xmlns:m="http://schemas.openxmlformats.org/officeDocument/2006/math">
                    <m:sSup>
                      <m:sSupPr>
                        <m:ctrlPr>
                          <a:rPr lang="en-US" sz="1600" i="1">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𝑣</m:t>
                        </m:r>
                      </m:e>
                      <m:sup>
                        <m:r>
                          <a:rPr lang="en-US" sz="1600" i="1">
                            <a:latin typeface="Cambria Math" panose="02040503050406030204" pitchFamily="18" charset="0"/>
                            <a:cs typeface="Arial" panose="020B0604020202020204" pitchFamily="34" charset="0"/>
                          </a:rPr>
                          <m:t>𝑛</m:t>
                        </m:r>
                        <m:r>
                          <a:rPr lang="en-US" sz="1600" i="1">
                            <a:latin typeface="Cambria Math" panose="02040503050406030204" pitchFamily="18" charset="0"/>
                            <a:cs typeface="Arial" panose="020B0604020202020204" pitchFamily="34" charset="0"/>
                          </a:rPr>
                          <m:t>+1</m:t>
                        </m:r>
                      </m:sup>
                    </m:sSup>
                    <m:r>
                      <a:rPr lang="en-US" sz="1600" b="0" i="1" smtClean="0">
                        <a:latin typeface="Cambria Math" panose="02040503050406030204" pitchFamily="18" charset="0"/>
                        <a:cs typeface="Arial" panose="020B0604020202020204" pitchFamily="34" charset="0"/>
                      </a:rPr>
                      <m:t>=</m:t>
                    </m:r>
                    <m:sSubSup>
                      <m:sSubSupPr>
                        <m:ctrlPr>
                          <a:rPr lang="en-US" sz="1600" b="0" i="1" smtClean="0">
                            <a:latin typeface="Cambria Math" panose="02040503050406030204" pitchFamily="18" charset="0"/>
                            <a:cs typeface="Arial" panose="020B0604020202020204" pitchFamily="34" charset="0"/>
                          </a:rPr>
                        </m:ctrlPr>
                      </m:sSubSupPr>
                      <m:e>
                        <m:r>
                          <a:rPr lang="en-US" sz="1600" b="0" i="1" smtClean="0">
                            <a:latin typeface="Cambria Math" panose="02040503050406030204" pitchFamily="18" charset="0"/>
                            <a:cs typeface="Arial" panose="020B0604020202020204" pitchFamily="34" charset="0"/>
                          </a:rPr>
                          <m:t>𝑣</m:t>
                        </m:r>
                      </m:e>
                      <m:sub>
                        <m:r>
                          <a:rPr lang="en-US" sz="1600" b="0" i="1" smtClean="0">
                            <a:latin typeface="Cambria Math" panose="02040503050406030204" pitchFamily="18" charset="0"/>
                            <a:cs typeface="Arial" panose="020B0604020202020204" pitchFamily="34" charset="0"/>
                          </a:rPr>
                          <m:t>𝑐</m:t>
                        </m:r>
                      </m:sub>
                      <m:sup>
                        <m:r>
                          <a:rPr lang="en-US" sz="1600" b="0" i="1" smtClean="0">
                            <a:latin typeface="Cambria Math" panose="02040503050406030204" pitchFamily="18" charset="0"/>
                            <a:cs typeface="Arial" panose="020B0604020202020204" pitchFamily="34" charset="0"/>
                          </a:rPr>
                          <m:t>∗</m:t>
                        </m:r>
                      </m:sup>
                    </m:sSubSup>
                    <m:r>
                      <a:rPr lang="en-US" sz="160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𝑎</m:t>
                        </m:r>
                      </m:den>
                    </m:f>
                    <m:f>
                      <m:fPr>
                        <m:ctrlPr>
                          <a:rPr lang="en-US" sz="1600" i="1">
                            <a:latin typeface="Cambria Math" panose="02040503050406030204" pitchFamily="18" charset="0"/>
                          </a:rPr>
                        </m:ctrlPr>
                      </m:fPr>
                      <m:num>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b="0" i="1" smtClean="0">
                                <a:latin typeface="Cambria Math" panose="02040503050406030204" pitchFamily="18" charset="0"/>
                              </a:rPr>
                              <m:t>𝑐</m:t>
                            </m:r>
                            <m:r>
                              <a:rPr lang="en-US" sz="1600" b="0" i="1" smtClean="0">
                                <a:latin typeface="Cambria Math" panose="02040503050406030204" pitchFamily="18" charset="0"/>
                              </a:rPr>
                              <m:t>,</m:t>
                            </m:r>
                            <m:r>
                              <a:rPr lang="en-US" sz="1600" i="1">
                                <a:latin typeface="Cambria Math" panose="02040503050406030204" pitchFamily="18" charset="0"/>
                              </a:rPr>
                              <m:t>𝑗</m:t>
                            </m:r>
                            <m:r>
                              <a:rPr lang="en-US" sz="1600" i="1">
                                <a:latin typeface="Cambria Math" panose="02040503050406030204" pitchFamily="18" charset="0"/>
                              </a:rPr>
                              <m:t>+1</m:t>
                            </m:r>
                          </m:sub>
                          <m:sup>
                            <m:r>
                              <a:rPr lang="en-US" sz="1600" i="1">
                                <a:latin typeface="Cambria Math" panose="02040503050406030204" pitchFamily="18" charset="0"/>
                              </a:rPr>
                              <m:t>′</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b="0" i="1" smtClean="0">
                                <a:latin typeface="Cambria Math" panose="02040503050406030204" pitchFamily="18" charset="0"/>
                              </a:rPr>
                              <m:t>𝑐</m:t>
                            </m:r>
                            <m:r>
                              <a:rPr lang="en-US" sz="1600" b="0" i="1" smtClean="0">
                                <a:latin typeface="Cambria Math" panose="02040503050406030204" pitchFamily="18" charset="0"/>
                              </a:rPr>
                              <m:t>,</m:t>
                            </m:r>
                            <m:r>
                              <a:rPr lang="en-US" sz="1600" i="1">
                                <a:latin typeface="Cambria Math" panose="02040503050406030204" pitchFamily="18" charset="0"/>
                              </a:rPr>
                              <m:t>𝑗</m:t>
                            </m:r>
                            <m:r>
                              <a:rPr lang="en-US" sz="1600" i="1">
                                <a:latin typeface="Cambria Math" panose="02040503050406030204" pitchFamily="18" charset="0"/>
                              </a:rPr>
                              <m:t>−1</m:t>
                            </m:r>
                          </m:sub>
                          <m:sup>
                            <m:r>
                              <a:rPr lang="en-US" sz="1600" i="1">
                                <a:latin typeface="Cambria Math" panose="02040503050406030204" pitchFamily="18" charset="0"/>
                              </a:rPr>
                              <m:t>′</m:t>
                            </m:r>
                          </m:sup>
                        </m:sSubSup>
                      </m:num>
                      <m:den>
                        <m:r>
                          <a:rPr lang="en-US" sz="1600">
                            <a:latin typeface="Cambria Math" panose="02040503050406030204" pitchFamily="18" charset="0"/>
                          </a:rPr>
                          <m:t>2</m:t>
                        </m:r>
                        <m:r>
                          <m:rPr>
                            <m:sty m:val="p"/>
                          </m:rPr>
                          <a:rPr lang="en-US" sz="1600">
                            <a:latin typeface="Cambria Math" panose="02040503050406030204" pitchFamily="18" charset="0"/>
                          </a:rPr>
                          <m:t>Δ</m:t>
                        </m:r>
                        <m:r>
                          <a:rPr lang="en-US" sz="1600" i="1">
                            <a:latin typeface="Cambria Math" panose="02040503050406030204" pitchFamily="18" charset="0"/>
                          </a:rPr>
                          <m:t>𝑦</m:t>
                        </m:r>
                      </m:den>
                    </m:f>
                  </m:oMath>
                </a14:m>
                <a:r>
                  <a:rPr lang="en-US" sz="1600" dirty="0">
                    <a:latin typeface="Arial" panose="020B0604020202020204" pitchFamily="34" charset="0"/>
                    <a:cs typeface="Arial" panose="020B0604020202020204" pitchFamily="34" charset="0"/>
                  </a:rPr>
                  <a:t>, </a:t>
                </a:r>
                <a14:m>
                  <m:oMath xmlns:m="http://schemas.openxmlformats.org/officeDocument/2006/math">
                    <m:r>
                      <a:rPr lang="en-US" sz="1600" b="0" i="0" dirty="0" smtClean="0">
                        <a:latin typeface="Cambria Math" panose="02040503050406030204" pitchFamily="18" charset="0"/>
                        <a:cs typeface="Arial" panose="020B0604020202020204" pitchFamily="34" charset="0"/>
                      </a:rPr>
                      <m:t> </m:t>
                    </m:r>
                  </m:oMath>
                </a14:m>
                <a:endParaRPr lang="en-US" sz="1600" dirty="0"/>
              </a:p>
            </p:txBody>
          </p:sp>
        </mc:Choice>
        <mc:Fallback xmlns="">
          <p:sp>
            <p:nvSpPr>
              <p:cNvPr id="21" name="TextBox 20">
                <a:extLst>
                  <a:ext uri="{FF2B5EF4-FFF2-40B4-BE49-F238E27FC236}">
                    <a16:creationId xmlns:a16="http://schemas.microsoft.com/office/drawing/2014/main" id="{6FF59B32-33C3-F08C-6C8B-AD22BF467B6F}"/>
                  </a:ext>
                </a:extLst>
              </p:cNvPr>
              <p:cNvSpPr txBox="1">
                <a:spLocks noRot="1" noChangeAspect="1" noMove="1" noResize="1" noEditPoints="1" noAdjustHandles="1" noChangeArrowheads="1" noChangeShapeType="1" noTextEdit="1"/>
              </p:cNvSpPr>
              <p:nvPr/>
            </p:nvSpPr>
            <p:spPr>
              <a:xfrm>
                <a:off x="2055043" y="5555116"/>
                <a:ext cx="6509208" cy="542777"/>
              </a:xfrm>
              <a:prstGeom prst="rect">
                <a:avLst/>
              </a:prstGeom>
              <a:blipFill>
                <a:blip r:embed="rId7"/>
                <a:stretch>
                  <a:fillRect/>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269BFDC1-3368-1B13-E971-564D2BB5AB47}"/>
              </a:ext>
            </a:extLst>
          </p:cNvPr>
          <p:cNvSpPr/>
          <p:nvPr/>
        </p:nvSpPr>
        <p:spPr>
          <a:xfrm>
            <a:off x="1814660" y="5472913"/>
            <a:ext cx="5514680" cy="6636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1877A7F-C114-5207-C0C1-8D4E132DEA43}"/>
                  </a:ext>
                </a:extLst>
              </p:cNvPr>
              <p:cNvSpPr txBox="1"/>
              <p:nvPr/>
            </p:nvSpPr>
            <p:spPr>
              <a:xfrm>
                <a:off x="327582" y="4311885"/>
                <a:ext cx="4572000" cy="338554"/>
              </a:xfrm>
              <a:prstGeom prst="rect">
                <a:avLst/>
              </a:prstGeom>
              <a:noFill/>
            </p:spPr>
            <p:txBody>
              <a:bodyPr wrap="square">
                <a:spAutoFit/>
              </a:bodyPr>
              <a:lstStyle/>
              <a:p>
                <a:pPr lvl="1"/>
                <a:r>
                  <a:rPr lang="en-US" sz="1600" dirty="0">
                    <a:solidFill>
                      <a:prstClr val="black"/>
                    </a:solidFill>
                    <a:latin typeface="Arial" panose="020B0604020202020204" pitchFamily="34" charset="0"/>
                    <a:cs typeface="Arial" panose="020B0604020202020204" pitchFamily="34" charset="0"/>
                  </a:rPr>
                  <a:t>3. Update pressure, solve for new </a:t>
                </a:r>
                <a14:m>
                  <m:oMath xmlns:m="http://schemas.openxmlformats.org/officeDocument/2006/math">
                    <m:sSup>
                      <m:sSupPr>
                        <m:ctrlPr>
                          <a:rPr lang="en-US" sz="1600" b="0" i="1" smtClean="0">
                            <a:solidFill>
                              <a:prstClr val="black"/>
                            </a:solidFill>
                            <a:latin typeface="Cambria Math" panose="02040503050406030204" pitchFamily="18" charset="0"/>
                            <a:cs typeface="Arial" panose="020B0604020202020204" pitchFamily="34" charset="0"/>
                          </a:rPr>
                        </m:ctrlPr>
                      </m:sSupPr>
                      <m:e>
                        <m:r>
                          <a:rPr lang="en-US" sz="1600" b="0" i="1" smtClean="0">
                            <a:solidFill>
                              <a:prstClr val="black"/>
                            </a:solidFill>
                            <a:latin typeface="Cambria Math" panose="02040503050406030204" pitchFamily="18" charset="0"/>
                            <a:cs typeface="Arial" panose="020B0604020202020204" pitchFamily="34" charset="0"/>
                          </a:rPr>
                          <m:t>𝑢</m:t>
                        </m:r>
                      </m:e>
                      <m:sup>
                        <m:r>
                          <a:rPr lang="en-US" sz="1600" b="0" i="1" smtClean="0">
                            <a:solidFill>
                              <a:prstClr val="black"/>
                            </a:solidFill>
                            <a:latin typeface="Cambria Math" panose="02040503050406030204" pitchFamily="18" charset="0"/>
                            <a:cs typeface="Arial" panose="020B0604020202020204" pitchFamily="34" charset="0"/>
                          </a:rPr>
                          <m:t>∗</m:t>
                        </m:r>
                      </m:sup>
                    </m:sSup>
                  </m:oMath>
                </a14:m>
                <a:endParaRPr lang="en-US" sz="1600" dirty="0">
                  <a:solidFill>
                    <a:prstClr val="black"/>
                  </a:solidFill>
                  <a:latin typeface="Arial" panose="020B0604020202020204" pitchFamily="34" charset="0"/>
                  <a:cs typeface="Arial" panose="020B0604020202020204" pitchFamily="34" charset="0"/>
                </a:endParaRPr>
              </a:p>
            </p:txBody>
          </p:sp>
        </mc:Choice>
        <mc:Fallback xmlns="">
          <p:sp>
            <p:nvSpPr>
              <p:cNvPr id="24" name="TextBox 23">
                <a:extLst>
                  <a:ext uri="{FF2B5EF4-FFF2-40B4-BE49-F238E27FC236}">
                    <a16:creationId xmlns:a16="http://schemas.microsoft.com/office/drawing/2014/main" id="{71877A7F-C114-5207-C0C1-8D4E132DEA43}"/>
                  </a:ext>
                </a:extLst>
              </p:cNvPr>
              <p:cNvSpPr txBox="1">
                <a:spLocks noRot="1" noChangeAspect="1" noMove="1" noResize="1" noEditPoints="1" noAdjustHandles="1" noChangeArrowheads="1" noChangeShapeType="1" noTextEdit="1"/>
              </p:cNvSpPr>
              <p:nvPr/>
            </p:nvSpPr>
            <p:spPr>
              <a:xfrm>
                <a:off x="327582" y="4311885"/>
                <a:ext cx="4572000" cy="338554"/>
              </a:xfrm>
              <a:prstGeom prst="rect">
                <a:avLst/>
              </a:prstGeom>
              <a:blipFill>
                <a:blip r:embed="rId8"/>
                <a:stretch>
                  <a:fillRect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8486C87-AA95-6CFD-8A7D-F007FCFED6F0}"/>
                  </a:ext>
                </a:extLst>
              </p:cNvPr>
              <p:cNvSpPr txBox="1"/>
              <p:nvPr/>
            </p:nvSpPr>
            <p:spPr>
              <a:xfrm>
                <a:off x="2020440" y="4692948"/>
                <a:ext cx="1984342" cy="3575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600" b="0" i="1" dirty="0" smtClean="0">
                              <a:latin typeface="Cambria Math" panose="02040503050406030204" pitchFamily="18" charset="0"/>
                              <a:cs typeface="Arial" panose="020B0604020202020204" pitchFamily="34" charset="0"/>
                            </a:rPr>
                          </m:ctrlPr>
                        </m:sSubSupPr>
                        <m:e>
                          <m:r>
                            <a:rPr lang="en-US" sz="1600" b="0" i="1" dirty="0" smtClean="0">
                              <a:latin typeface="Cambria Math" panose="02040503050406030204" pitchFamily="18" charset="0"/>
                              <a:cs typeface="Arial" panose="020B0604020202020204" pitchFamily="34" charset="0"/>
                            </a:rPr>
                            <m:t>𝑝</m:t>
                          </m:r>
                        </m:e>
                        <m:sub>
                          <m:r>
                            <a:rPr lang="en-US" sz="1600" b="0" i="1" dirty="0" smtClean="0">
                              <a:latin typeface="Cambria Math" panose="02040503050406030204" pitchFamily="18" charset="0"/>
                              <a:cs typeface="Arial" panose="020B0604020202020204" pitchFamily="34" charset="0"/>
                            </a:rPr>
                            <m:t>𝑘</m:t>
                          </m:r>
                          <m:r>
                            <a:rPr lang="en-US" sz="1600" b="0" i="1" dirty="0" smtClean="0">
                              <a:latin typeface="Cambria Math" panose="02040503050406030204" pitchFamily="18" charset="0"/>
                              <a:cs typeface="Arial" panose="020B0604020202020204" pitchFamily="34" charset="0"/>
                            </a:rPr>
                            <m:t>+1</m:t>
                          </m:r>
                        </m:sub>
                        <m:sup>
                          <m:r>
                            <a:rPr lang="en-US" sz="1600" b="0" i="1" dirty="0" smtClean="0">
                              <a:latin typeface="Cambria Math" panose="02040503050406030204" pitchFamily="18" charset="0"/>
                              <a:cs typeface="Arial" panose="020B0604020202020204" pitchFamily="34" charset="0"/>
                            </a:rPr>
                            <m:t>𝑛</m:t>
                          </m:r>
                        </m:sup>
                      </m:sSubSup>
                      <m:r>
                        <a:rPr lang="en-US" sz="1600" b="0" i="1" dirty="0" smtClean="0">
                          <a:latin typeface="Cambria Math" panose="02040503050406030204" pitchFamily="18" charset="0"/>
                          <a:cs typeface="Arial" panose="020B0604020202020204" pitchFamily="34" charset="0"/>
                        </a:rPr>
                        <m:t>=</m:t>
                      </m:r>
                      <m:sSubSup>
                        <m:sSubSupPr>
                          <m:ctrlPr>
                            <a:rPr lang="en-US" sz="1600" b="0" i="1" dirty="0" smtClean="0">
                              <a:latin typeface="Cambria Math" panose="02040503050406030204" pitchFamily="18" charset="0"/>
                              <a:cs typeface="Arial" panose="020B0604020202020204" pitchFamily="34" charset="0"/>
                            </a:rPr>
                          </m:ctrlPr>
                        </m:sSubSupPr>
                        <m:e>
                          <m:r>
                            <a:rPr lang="en-US" sz="1600" b="0" i="1" dirty="0" smtClean="0">
                              <a:latin typeface="Cambria Math" panose="02040503050406030204" pitchFamily="18" charset="0"/>
                              <a:cs typeface="Arial" panose="020B0604020202020204" pitchFamily="34" charset="0"/>
                            </a:rPr>
                            <m:t>𝑝</m:t>
                          </m:r>
                        </m:e>
                        <m:sub>
                          <m:r>
                            <a:rPr lang="en-US" sz="1600" b="0" i="1" dirty="0" smtClean="0">
                              <a:latin typeface="Cambria Math" panose="02040503050406030204" pitchFamily="18" charset="0"/>
                              <a:cs typeface="Arial" panose="020B0604020202020204" pitchFamily="34" charset="0"/>
                            </a:rPr>
                            <m:t>𝑘</m:t>
                          </m:r>
                        </m:sub>
                        <m:sup>
                          <m:r>
                            <a:rPr lang="en-US" sz="1600" b="0" i="1" dirty="0" smtClean="0">
                              <a:latin typeface="Cambria Math" panose="02040503050406030204" pitchFamily="18" charset="0"/>
                              <a:cs typeface="Arial" panose="020B0604020202020204" pitchFamily="34" charset="0"/>
                            </a:rPr>
                            <m:t>𝑛</m:t>
                          </m:r>
                        </m:sup>
                      </m:sSubSup>
                      <m:r>
                        <a:rPr lang="en-US" sz="1600" b="0" i="1" dirty="0" smtClean="0">
                          <a:latin typeface="Cambria Math" panose="02040503050406030204" pitchFamily="18" charset="0"/>
                          <a:cs typeface="Arial" panose="020B0604020202020204" pitchFamily="34" charset="0"/>
                        </a:rPr>
                        <m:t>+</m:t>
                      </m:r>
                      <m:sSub>
                        <m:sSubPr>
                          <m:ctrlPr>
                            <a:rPr lang="en-US" sz="1600" b="0" i="1" dirty="0" smtClean="0">
                              <a:latin typeface="Cambria Math" panose="02040503050406030204" pitchFamily="18" charset="0"/>
                              <a:cs typeface="Arial" panose="020B0604020202020204" pitchFamily="34" charset="0"/>
                            </a:rPr>
                          </m:ctrlPr>
                        </m:sSubPr>
                        <m:e>
                          <m:r>
                            <a:rPr lang="en-US" sz="1600" b="0" i="1" dirty="0" smtClean="0">
                              <a:latin typeface="Cambria Math" panose="02040503050406030204" pitchFamily="18" charset="0"/>
                              <a:cs typeface="Arial" panose="020B0604020202020204" pitchFamily="34" charset="0"/>
                            </a:rPr>
                            <m:t>𝜔</m:t>
                          </m:r>
                        </m:e>
                        <m:sub>
                          <m:r>
                            <a:rPr lang="en-US" sz="1600" b="0" i="1" dirty="0" smtClean="0">
                              <a:latin typeface="Cambria Math" panose="02040503050406030204" pitchFamily="18" charset="0"/>
                              <a:cs typeface="Arial" panose="020B0604020202020204" pitchFamily="34" charset="0"/>
                            </a:rPr>
                            <m:t>𝑝</m:t>
                          </m:r>
                        </m:sub>
                      </m:sSub>
                      <m:r>
                        <a:rPr lang="en-US" sz="1600" b="0" i="1" dirty="0" smtClean="0">
                          <a:latin typeface="Cambria Math" panose="02040503050406030204" pitchFamily="18" charset="0"/>
                          <a:cs typeface="Arial" panose="020B0604020202020204" pitchFamily="34" charset="0"/>
                        </a:rPr>
                        <m:t>𝑝</m:t>
                      </m:r>
                      <m:r>
                        <a:rPr lang="en-US" sz="1600" b="0" i="1" dirty="0" smtClean="0">
                          <a:latin typeface="Cambria Math" panose="02040503050406030204" pitchFamily="18" charset="0"/>
                          <a:cs typeface="Arial" panose="020B0604020202020204" pitchFamily="34" charset="0"/>
                        </a:rPr>
                        <m:t>′</m:t>
                      </m:r>
                    </m:oMath>
                  </m:oMathPara>
                </a14:m>
                <a:endParaRPr lang="en-US" sz="1600" dirty="0"/>
              </a:p>
            </p:txBody>
          </p:sp>
        </mc:Choice>
        <mc:Fallback xmlns="">
          <p:sp>
            <p:nvSpPr>
              <p:cNvPr id="26" name="TextBox 25">
                <a:extLst>
                  <a:ext uri="{FF2B5EF4-FFF2-40B4-BE49-F238E27FC236}">
                    <a16:creationId xmlns:a16="http://schemas.microsoft.com/office/drawing/2014/main" id="{18486C87-AA95-6CFD-8A7D-F007FCFED6F0}"/>
                  </a:ext>
                </a:extLst>
              </p:cNvPr>
              <p:cNvSpPr txBox="1">
                <a:spLocks noRot="1" noChangeAspect="1" noMove="1" noResize="1" noEditPoints="1" noAdjustHandles="1" noChangeArrowheads="1" noChangeShapeType="1" noTextEdit="1"/>
              </p:cNvSpPr>
              <p:nvPr/>
            </p:nvSpPr>
            <p:spPr>
              <a:xfrm>
                <a:off x="2020440" y="4692948"/>
                <a:ext cx="1984342" cy="357534"/>
              </a:xfrm>
              <a:prstGeom prst="rect">
                <a:avLst/>
              </a:prstGeom>
              <a:blipFill>
                <a:blip r:embed="rId9"/>
                <a:stretch>
                  <a:fillRect b="-8621"/>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3776F3E8-5BE9-1A5A-0A0F-371FFE31DF7D}"/>
              </a:ext>
            </a:extLst>
          </p:cNvPr>
          <p:cNvSpPr/>
          <p:nvPr/>
        </p:nvSpPr>
        <p:spPr>
          <a:xfrm>
            <a:off x="1715678" y="4685234"/>
            <a:ext cx="5514680" cy="4295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0F7B20F-24AA-F978-255C-40F1001501E5}"/>
                  </a:ext>
                </a:extLst>
              </p:cNvPr>
              <p:cNvSpPr txBox="1"/>
              <p:nvPr/>
            </p:nvSpPr>
            <p:spPr>
              <a:xfrm>
                <a:off x="4232634" y="4765415"/>
                <a:ext cx="2363724" cy="246221"/>
              </a:xfrm>
              <a:prstGeom prst="rect">
                <a:avLst/>
              </a:prstGeom>
              <a:noFill/>
            </p:spPr>
            <p:txBody>
              <a:bodyPr wrap="none" lIns="0" tIns="0" rIns="0" bIns="0" rtlCol="0">
                <a:spAutoFit/>
              </a:bodyPr>
              <a:lstStyle/>
              <a:p>
                <a14:m>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𝑢</m:t>
                        </m:r>
                      </m:e>
                      <m:sub>
                        <m:r>
                          <a:rPr lang="en-US" sz="1600" b="0" i="1" smtClean="0">
                            <a:latin typeface="Cambria Math" panose="02040503050406030204" pitchFamily="18" charset="0"/>
                          </a:rPr>
                          <m:t>𝑘</m:t>
                        </m:r>
                        <m:r>
                          <a:rPr lang="en-US" sz="1600" b="0" i="1" smtClean="0">
                            <a:latin typeface="Cambria Math" panose="02040503050406030204" pitchFamily="18" charset="0"/>
                          </a:rPr>
                          <m:t>+1</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r>
                      <a:rPr lang="en-US" sz="1600" b="0" i="1" smtClean="0">
                        <a:latin typeface="Cambria Math" panose="02040503050406030204" pitchFamily="18" charset="0"/>
                      </a:rPr>
                      <m:t>𝑓</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𝑛</m:t>
                        </m:r>
                      </m:sup>
                    </m:sSup>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𝑝</m:t>
                        </m:r>
                      </m:e>
                      <m:sub>
                        <m:r>
                          <a:rPr lang="en-US" sz="1600" b="0" i="1" smtClean="0">
                            <a:latin typeface="Cambria Math" panose="02040503050406030204" pitchFamily="18" charset="0"/>
                          </a:rPr>
                          <m:t>𝑘</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sSubSup>
                    <m:r>
                      <a:rPr lang="en-US" sz="1600" b="0" i="1" smtClean="0">
                        <a:latin typeface="Cambria Math" panose="02040503050406030204" pitchFamily="18" charset="0"/>
                      </a:rPr>
                      <m:t>)</m:t>
                    </m:r>
                  </m:oMath>
                </a14:m>
                <a:r>
                  <a:rPr lang="en-US" sz="1600" dirty="0"/>
                  <a:t> (step 1)</a:t>
                </a:r>
              </a:p>
            </p:txBody>
          </p:sp>
        </mc:Choice>
        <mc:Fallback xmlns="">
          <p:sp>
            <p:nvSpPr>
              <p:cNvPr id="28" name="TextBox 27">
                <a:extLst>
                  <a:ext uri="{FF2B5EF4-FFF2-40B4-BE49-F238E27FC236}">
                    <a16:creationId xmlns:a16="http://schemas.microsoft.com/office/drawing/2014/main" id="{A0F7B20F-24AA-F978-255C-40F1001501E5}"/>
                  </a:ext>
                </a:extLst>
              </p:cNvPr>
              <p:cNvSpPr txBox="1">
                <a:spLocks noRot="1" noChangeAspect="1" noMove="1" noResize="1" noEditPoints="1" noAdjustHandles="1" noChangeArrowheads="1" noChangeShapeType="1" noTextEdit="1"/>
              </p:cNvSpPr>
              <p:nvPr/>
            </p:nvSpPr>
            <p:spPr>
              <a:xfrm>
                <a:off x="4232634" y="4765415"/>
                <a:ext cx="2363724" cy="246221"/>
              </a:xfrm>
              <a:prstGeom prst="rect">
                <a:avLst/>
              </a:prstGeom>
              <a:blipFill>
                <a:blip r:embed="rId10"/>
                <a:stretch>
                  <a:fillRect l="-2062" t="-27500" r="-4381"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EE58F98-95D7-361D-C7D0-D5BA0120EDFB}"/>
                  </a:ext>
                </a:extLst>
              </p:cNvPr>
              <p:cNvSpPr txBox="1"/>
              <p:nvPr/>
            </p:nvSpPr>
            <p:spPr>
              <a:xfrm>
                <a:off x="332296" y="5114740"/>
                <a:ext cx="7520232" cy="338554"/>
              </a:xfrm>
              <a:prstGeom prst="rect">
                <a:avLst/>
              </a:prstGeom>
              <a:noFill/>
            </p:spPr>
            <p:txBody>
              <a:bodyPr wrap="square">
                <a:spAutoFit/>
              </a:bodyPr>
              <a:lstStyle/>
              <a:p>
                <a:pPr lvl="1"/>
                <a:r>
                  <a:rPr lang="en-US" sz="1600" dirty="0">
                    <a:solidFill>
                      <a:prstClr val="black"/>
                    </a:solidFill>
                    <a:latin typeface="Arial" panose="020B0604020202020204" pitchFamily="34" charset="0"/>
                    <a:cs typeface="Arial" panose="020B0604020202020204" pitchFamily="34" charset="0"/>
                  </a:rPr>
                  <a:t>4. After</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𝑢</m:t>
                        </m:r>
                      </m:e>
                      <m:sub>
                        <m:r>
                          <a:rPr lang="en-US" sz="1600" i="1">
                            <a:latin typeface="Cambria Math" panose="02040503050406030204" pitchFamily="18" charset="0"/>
                          </a:rPr>
                          <m:t>𝑘</m:t>
                        </m:r>
                        <m:r>
                          <a:rPr lang="en-US" sz="1600" i="1">
                            <a:latin typeface="Cambria Math" panose="02040503050406030204" pitchFamily="18" charset="0"/>
                          </a:rPr>
                          <m:t>+1</m:t>
                        </m:r>
                      </m:sub>
                      <m:sup>
                        <m:r>
                          <a:rPr lang="en-US" sz="1600" i="1">
                            <a:latin typeface="Cambria Math" panose="02040503050406030204" pitchFamily="18" charset="0"/>
                          </a:rPr>
                          <m:t>∗</m:t>
                        </m:r>
                      </m:sup>
                    </m:sSubSup>
                    <m:r>
                      <a:rPr lang="en-US" sz="1600" b="0" i="1" smtClean="0">
                        <a:latin typeface="Cambria Math" panose="02040503050406030204" pitchFamily="18" charset="0"/>
                      </a:rPr>
                      <m:t>,</m:t>
                    </m:r>
                    <m:sSubSup>
                      <m:sSubSupPr>
                        <m:ctrlPr>
                          <a:rPr lang="en-US" sz="1600" b="0" i="1" smtClean="0">
                            <a:solidFill>
                              <a:prstClr val="black"/>
                            </a:solidFill>
                            <a:latin typeface="Cambria Math" panose="02040503050406030204" pitchFamily="18" charset="0"/>
                            <a:cs typeface="Arial" panose="020B0604020202020204" pitchFamily="34" charset="0"/>
                          </a:rPr>
                        </m:ctrlPr>
                      </m:sSubSupPr>
                      <m:e>
                        <m:r>
                          <a:rPr lang="en-US" sz="1600" b="0" i="1" smtClean="0">
                            <a:solidFill>
                              <a:prstClr val="black"/>
                            </a:solidFill>
                            <a:latin typeface="Cambria Math" panose="02040503050406030204" pitchFamily="18" charset="0"/>
                            <a:cs typeface="Arial" panose="020B0604020202020204" pitchFamily="34" charset="0"/>
                          </a:rPr>
                          <m:t>𝑝</m:t>
                        </m:r>
                      </m:e>
                      <m:sub>
                        <m:r>
                          <a:rPr lang="en-US" sz="1600" b="0" i="1" smtClean="0">
                            <a:solidFill>
                              <a:prstClr val="black"/>
                            </a:solidFill>
                            <a:latin typeface="Cambria Math" panose="02040503050406030204" pitchFamily="18" charset="0"/>
                            <a:cs typeface="Arial" panose="020B0604020202020204" pitchFamily="34" charset="0"/>
                          </a:rPr>
                          <m:t>𝑘</m:t>
                        </m:r>
                        <m:r>
                          <a:rPr lang="en-US" sz="1600" b="0" i="1" smtClean="0">
                            <a:solidFill>
                              <a:prstClr val="black"/>
                            </a:solidFill>
                            <a:latin typeface="Cambria Math" panose="02040503050406030204" pitchFamily="18" charset="0"/>
                            <a:cs typeface="Arial" panose="020B0604020202020204" pitchFamily="34" charset="0"/>
                          </a:rPr>
                          <m:t>+1</m:t>
                        </m:r>
                      </m:sub>
                      <m:sup>
                        <m:r>
                          <a:rPr lang="en-US" sz="1600" b="0" i="1" smtClean="0">
                            <a:solidFill>
                              <a:prstClr val="black"/>
                            </a:solidFill>
                            <a:latin typeface="Cambria Math" panose="02040503050406030204" pitchFamily="18" charset="0"/>
                            <a:cs typeface="Arial" panose="020B0604020202020204" pitchFamily="34" charset="0"/>
                          </a:rPr>
                          <m:t>𝑛</m:t>
                        </m:r>
                      </m:sup>
                    </m:sSubSup>
                  </m:oMath>
                </a14:m>
                <a:r>
                  <a:rPr lang="en-US" sz="1600" dirty="0">
                    <a:solidFill>
                      <a:prstClr val="black"/>
                    </a:solidFill>
                    <a:latin typeface="Arial" panose="020B0604020202020204" pitchFamily="34" charset="0"/>
                    <a:cs typeface="Arial" panose="020B0604020202020204" pitchFamily="34" charset="0"/>
                  </a:rPr>
                  <a:t> converge, which gives value </a:t>
                </a:r>
                <a14:m>
                  <m:oMath xmlns:m="http://schemas.openxmlformats.org/officeDocument/2006/math">
                    <m:sSubSup>
                      <m:sSubSupPr>
                        <m:ctrlPr>
                          <a:rPr lang="en-US" sz="1600" b="0" i="1" smtClean="0">
                            <a:solidFill>
                              <a:prstClr val="black"/>
                            </a:solidFill>
                            <a:latin typeface="Cambria Math" panose="02040503050406030204" pitchFamily="18" charset="0"/>
                            <a:cs typeface="Arial" panose="020B0604020202020204" pitchFamily="34" charset="0"/>
                          </a:rPr>
                        </m:ctrlPr>
                      </m:sSubSupPr>
                      <m:e>
                        <m:sSubSup>
                          <m:sSubSupPr>
                            <m:ctrlPr>
                              <a:rPr lang="en-US" sz="1600" i="1">
                                <a:latin typeface="Cambria Math" panose="02040503050406030204" pitchFamily="18" charset="0"/>
                              </a:rPr>
                            </m:ctrlPr>
                          </m:sSubSupPr>
                          <m:e>
                            <m:r>
                              <a:rPr lang="en-US" sz="1600" i="1">
                                <a:latin typeface="Cambria Math" panose="02040503050406030204" pitchFamily="18" charset="0"/>
                              </a:rPr>
                              <m:t>𝑢</m:t>
                            </m:r>
                          </m:e>
                          <m:sub>
                            <m:r>
                              <a:rPr lang="en-US" sz="1600" b="0" i="1" smtClean="0">
                                <a:latin typeface="Cambria Math" panose="02040503050406030204" pitchFamily="18" charset="0"/>
                              </a:rPr>
                              <m:t>𝑐</m:t>
                            </m:r>
                          </m:sub>
                          <m:sup>
                            <m:r>
                              <a:rPr lang="en-US" sz="1600" i="1">
                                <a:latin typeface="Cambria Math" panose="02040503050406030204" pitchFamily="18" charset="0"/>
                              </a:rPr>
                              <m:t>∗</m:t>
                            </m:r>
                          </m:sup>
                        </m:sSubSup>
                        <m:r>
                          <a:rPr lang="en-US" sz="1600" b="0" i="1" smtClean="0">
                            <a:latin typeface="Cambria Math" panose="02040503050406030204" pitchFamily="18" charset="0"/>
                          </a:rPr>
                          <m:t>,</m:t>
                        </m:r>
                        <m:r>
                          <a:rPr lang="en-US" sz="1600" b="0" i="1" smtClean="0">
                            <a:solidFill>
                              <a:prstClr val="black"/>
                            </a:solidFill>
                            <a:latin typeface="Cambria Math" panose="02040503050406030204" pitchFamily="18" charset="0"/>
                            <a:cs typeface="Arial" panose="020B0604020202020204" pitchFamily="34" charset="0"/>
                          </a:rPr>
                          <m:t>𝑝</m:t>
                        </m:r>
                      </m:e>
                      <m:sub>
                        <m:r>
                          <a:rPr lang="en-US" sz="1600" b="0" i="1" smtClean="0">
                            <a:solidFill>
                              <a:prstClr val="black"/>
                            </a:solidFill>
                            <a:latin typeface="Cambria Math" panose="02040503050406030204" pitchFamily="18" charset="0"/>
                            <a:cs typeface="Arial" panose="020B0604020202020204" pitchFamily="34" charset="0"/>
                          </a:rPr>
                          <m:t>𝑐</m:t>
                        </m:r>
                      </m:sub>
                      <m:sup>
                        <m:r>
                          <a:rPr lang="en-US" sz="1600" b="0" i="1" smtClean="0">
                            <a:solidFill>
                              <a:prstClr val="black"/>
                            </a:solidFill>
                            <a:latin typeface="Cambria Math" panose="02040503050406030204" pitchFamily="18" charset="0"/>
                            <a:cs typeface="Arial" panose="020B0604020202020204" pitchFamily="34" charset="0"/>
                          </a:rPr>
                          <m:t>𝑛</m:t>
                        </m:r>
                      </m:sup>
                    </m:sSubSup>
                  </m:oMath>
                </a14:m>
                <a:r>
                  <a:rPr lang="en-US" sz="1600" dirty="0">
                    <a:solidFill>
                      <a:prstClr val="black"/>
                    </a:solidFill>
                    <a:latin typeface="Arial" panose="020B0604020202020204" pitchFamily="34" charset="0"/>
                    <a:cs typeface="Arial" panose="020B0604020202020204" pitchFamily="34" charset="0"/>
                  </a:rPr>
                  <a:t>, correct velocity</a:t>
                </a:r>
              </a:p>
            </p:txBody>
          </p:sp>
        </mc:Choice>
        <mc:Fallback xmlns="">
          <p:sp>
            <p:nvSpPr>
              <p:cNvPr id="29" name="TextBox 28">
                <a:extLst>
                  <a:ext uri="{FF2B5EF4-FFF2-40B4-BE49-F238E27FC236}">
                    <a16:creationId xmlns:a16="http://schemas.microsoft.com/office/drawing/2014/main" id="{7EE58F98-95D7-361D-C7D0-D5BA0120EDFB}"/>
                  </a:ext>
                </a:extLst>
              </p:cNvPr>
              <p:cNvSpPr txBox="1">
                <a:spLocks noRot="1" noChangeAspect="1" noMove="1" noResize="1" noEditPoints="1" noAdjustHandles="1" noChangeArrowheads="1" noChangeShapeType="1" noTextEdit="1"/>
              </p:cNvSpPr>
              <p:nvPr/>
            </p:nvSpPr>
            <p:spPr>
              <a:xfrm>
                <a:off x="332296" y="5114740"/>
                <a:ext cx="7520232" cy="338554"/>
              </a:xfrm>
              <a:prstGeom prst="rect">
                <a:avLst/>
              </a:prstGeom>
              <a:blipFill>
                <a:blip r:embed="rId11"/>
                <a:stretch>
                  <a:fillRect t="-5357" b="-21429"/>
                </a:stretch>
              </a:blipFill>
            </p:spPr>
            <p:txBody>
              <a:bodyPr/>
              <a:lstStyle/>
              <a:p>
                <a:r>
                  <a:rPr lang="en-US">
                    <a:noFill/>
                  </a:rPr>
                  <a:t> </a:t>
                </a:r>
              </a:p>
            </p:txBody>
          </p:sp>
        </mc:Fallback>
      </mc:AlternateContent>
    </p:spTree>
    <p:extLst>
      <p:ext uri="{BB962C8B-B14F-4D97-AF65-F5344CB8AC3E}">
        <p14:creationId xmlns:p14="http://schemas.microsoft.com/office/powerpoint/2010/main" val="1682258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080888-0C9E-50BF-C7CC-193CAEA0DBA9}"/>
              </a:ext>
            </a:extLst>
          </p:cNvPr>
          <p:cNvSpPr>
            <a:spLocks noGrp="1"/>
          </p:cNvSpPr>
          <p:nvPr>
            <p:ph type="sldNum" sz="quarter" idx="12"/>
          </p:nvPr>
        </p:nvSpPr>
        <p:spPr/>
        <p:txBody>
          <a:bodyPr/>
          <a:lstStyle/>
          <a:p>
            <a:fld id="{49E430A2-D194-4C01-B316-5CD17E29EE8B}" type="slidenum">
              <a:rPr lang="en-US" smtClean="0"/>
              <a:t>20</a:t>
            </a:fld>
            <a:endParaRPr lang="en-US"/>
          </a:p>
        </p:txBody>
      </p:sp>
      <p:sp>
        <p:nvSpPr>
          <p:cNvPr id="3" name="Google Shape;338;p30">
            <a:extLst>
              <a:ext uri="{FF2B5EF4-FFF2-40B4-BE49-F238E27FC236}">
                <a16:creationId xmlns:a16="http://schemas.microsoft.com/office/drawing/2014/main" id="{75286292-8EF6-6144-BC47-121766F7F12D}"/>
              </a:ext>
            </a:extLst>
          </p:cNvPr>
          <p:cNvSpPr txBox="1">
            <a:spLocks/>
          </p:cNvSpPr>
          <p:nvPr/>
        </p:nvSpPr>
        <p:spPr>
          <a:xfrm>
            <a:off x="257055" y="163174"/>
            <a:ext cx="8629887"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err="1">
                <a:solidFill>
                  <a:srgbClr val="CC0000"/>
                </a:solidFill>
              </a:rPr>
              <a:t>Rhie</a:t>
            </a:r>
            <a:r>
              <a:rPr lang="en-US" kern="0" dirty="0">
                <a:solidFill>
                  <a:srgbClr val="CC0000"/>
                </a:solidFill>
              </a:rPr>
              <a:t>-Chow correction</a:t>
            </a:r>
          </a:p>
        </p:txBody>
      </p:sp>
      <p:sp>
        <p:nvSpPr>
          <p:cNvPr id="4" name="TextBox 3">
            <a:extLst>
              <a:ext uri="{FF2B5EF4-FFF2-40B4-BE49-F238E27FC236}">
                <a16:creationId xmlns:a16="http://schemas.microsoft.com/office/drawing/2014/main" id="{E9F7E20B-80BC-BC23-1D9F-2F129F1A893D}"/>
              </a:ext>
            </a:extLst>
          </p:cNvPr>
          <p:cNvSpPr txBox="1"/>
          <p:nvPr/>
        </p:nvSpPr>
        <p:spPr>
          <a:xfrm>
            <a:off x="458082" y="830714"/>
            <a:ext cx="8516236" cy="584775"/>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Now let’s do some algebra. According to the explanation provided just now, what we end up with is: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0802D9-3572-22CF-BA15-78BAC2E9B733}"/>
                  </a:ext>
                </a:extLst>
              </p:cNvPr>
              <p:cNvSpPr txBox="1"/>
              <p:nvPr/>
            </p:nvSpPr>
            <p:spPr>
              <a:xfrm>
                <a:off x="2285997" y="1415489"/>
                <a:ext cx="4831239" cy="7162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𝑢</m:t>
                          </m:r>
                        </m:e>
                        <m:sub>
                          <m:r>
                            <a:rPr lang="en-US"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+1/2</m:t>
                          </m:r>
                        </m:sub>
                        <m:sup>
                          <m:r>
                            <a:rPr lang="en-US" i="1">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0.5(</m:t>
                          </m:r>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up>
                          <m:r>
                            <a:rPr lang="en-US" i="1">
                              <a:solidFill>
                                <a:schemeClr val="tx1"/>
                              </a:solidFill>
                              <a:latin typeface="Cambria Math" panose="02040503050406030204" pitchFamily="18" charset="0"/>
                            </a:rPr>
                            <m:t>𝑛𝑏</m:t>
                          </m:r>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𝑛𝑏</m:t>
                          </m:r>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+1/2</m:t>
                              </m:r>
                            </m:sub>
                          </m:sSub>
                        </m:den>
                      </m:f>
                      <m:f>
                        <m:fPr>
                          <m:ctrlPr>
                            <a:rPr lang="en-US" i="1">
                              <a:solidFill>
                                <a:schemeClr val="tx1"/>
                              </a:solidFill>
                              <a:latin typeface="Cambria Math" panose="02040503050406030204" pitchFamily="18" charset="0"/>
                            </a:rPr>
                          </m:ctrlPr>
                        </m:fPr>
                        <m:num>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smtClean="0">
                                  <a:solidFill>
                                    <a:schemeClr val="tx1"/>
                                  </a:solidFill>
                                  <a:latin typeface="Cambria Math" panose="02040503050406030204" pitchFamily="18" charset="0"/>
                                </a:rPr>
                                <m:t>𝑖</m:t>
                              </m:r>
                              <m:r>
                                <a:rPr lang="en-US" i="1" smtClean="0">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smtClean="0">
                                  <a:solidFill>
                                    <a:schemeClr val="tx1"/>
                                  </a:solidFill>
                                  <a:latin typeface="Cambria Math" panose="02040503050406030204" pitchFamily="18" charset="0"/>
                                </a:rPr>
                                <m:t>𝑖</m:t>
                              </m:r>
                            </m:sub>
                            <m:sup>
                              <m:r>
                                <a:rPr lang="en-US" i="1">
                                  <a:solidFill>
                                    <a:schemeClr val="tx1"/>
                                  </a:solidFill>
                                  <a:latin typeface="Cambria Math" panose="02040503050406030204" pitchFamily="18" charset="0"/>
                                </a:rPr>
                                <m:t>𝑛</m:t>
                              </m:r>
                            </m:sup>
                          </m:sSubSup>
                        </m:num>
                        <m:den>
                          <m:r>
                            <m:rPr>
                              <m:sty m:val="p"/>
                            </m:rPr>
                            <a:rPr lang="en-US">
                              <a:solidFill>
                                <a:schemeClr val="tx1"/>
                              </a:solidFill>
                              <a:latin typeface="Cambria Math" panose="02040503050406030204" pitchFamily="18" charset="0"/>
                            </a:rPr>
                            <m:t>Δ</m:t>
                          </m:r>
                          <m:r>
                            <a:rPr lang="en-US" i="1">
                              <a:solidFill>
                                <a:schemeClr val="tx1"/>
                              </a:solidFill>
                              <a:latin typeface="Cambria Math" panose="02040503050406030204" pitchFamily="18" charset="0"/>
                            </a:rPr>
                            <m:t>𝑥</m:t>
                          </m:r>
                        </m:den>
                      </m:f>
                    </m:oMath>
                  </m:oMathPara>
                </a14:m>
                <a:endParaRPr lang="en-US" dirty="0">
                  <a:solidFill>
                    <a:schemeClr val="tx1"/>
                  </a:solidFill>
                </a:endParaRPr>
              </a:p>
            </p:txBody>
          </p:sp>
        </mc:Choice>
        <mc:Fallback xmlns="">
          <p:sp>
            <p:nvSpPr>
              <p:cNvPr id="6" name="TextBox 5">
                <a:extLst>
                  <a:ext uri="{FF2B5EF4-FFF2-40B4-BE49-F238E27FC236}">
                    <a16:creationId xmlns:a16="http://schemas.microsoft.com/office/drawing/2014/main" id="{E30802D9-3572-22CF-BA15-78BAC2E9B733}"/>
                  </a:ext>
                </a:extLst>
              </p:cNvPr>
              <p:cNvSpPr txBox="1">
                <a:spLocks noRot="1" noChangeAspect="1" noMove="1" noResize="1" noEditPoints="1" noAdjustHandles="1" noChangeArrowheads="1" noChangeShapeType="1" noTextEdit="1"/>
              </p:cNvSpPr>
              <p:nvPr/>
            </p:nvSpPr>
            <p:spPr>
              <a:xfrm>
                <a:off x="2285997" y="1415489"/>
                <a:ext cx="4831239" cy="71622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6D698E3-3966-5E4D-84C1-8A553244CB6A}"/>
                  </a:ext>
                </a:extLst>
              </p:cNvPr>
              <p:cNvSpPr txBox="1"/>
              <p:nvPr/>
            </p:nvSpPr>
            <p:spPr>
              <a:xfrm>
                <a:off x="458082" y="2129146"/>
                <a:ext cx="8516236" cy="408382"/>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For </a:t>
                </a:r>
                <a14:m>
                  <m:oMath xmlns:m="http://schemas.openxmlformats.org/officeDocument/2006/math">
                    <m:sSubSup>
                      <m:sSubSupPr>
                        <m:ctrlPr>
                          <a:rPr lang="en-US" sz="1600" i="1" smtClean="0">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𝑢</m:t>
                        </m:r>
                      </m:e>
                      <m:sub>
                        <m:r>
                          <a:rPr lang="en-US" sz="1600" i="1">
                            <a:solidFill>
                              <a:schemeClr val="tx1"/>
                            </a:solidFill>
                            <a:latin typeface="Cambria Math" panose="02040503050406030204" pitchFamily="18" charset="0"/>
                          </a:rPr>
                          <m:t>𝑖</m:t>
                        </m:r>
                        <m:r>
                          <a:rPr lang="en-US" sz="1600" i="1">
                            <a:solidFill>
                              <a:schemeClr val="tx1"/>
                            </a:solidFill>
                            <a:latin typeface="Cambria Math" panose="02040503050406030204" pitchFamily="18" charset="0"/>
                          </a:rPr>
                          <m:t>+1</m:t>
                        </m:r>
                      </m:sub>
                      <m:sup>
                        <m:r>
                          <a:rPr lang="en-US" sz="1600" i="1">
                            <a:solidFill>
                              <a:schemeClr val="tx1"/>
                            </a:solidFill>
                            <a:latin typeface="Cambria Math" panose="02040503050406030204" pitchFamily="18" charset="0"/>
                          </a:rPr>
                          <m:t>𝑛𝑏</m:t>
                        </m:r>
                        <m:r>
                          <a:rPr lang="en-US" sz="1600" i="1">
                            <a:solidFill>
                              <a:schemeClr val="tx1"/>
                            </a:solidFill>
                            <a:latin typeface="Cambria Math" panose="02040503050406030204" pitchFamily="18" charset="0"/>
                          </a:rPr>
                          <m:t>,∗</m:t>
                        </m:r>
                      </m:sup>
                    </m:sSubSup>
                  </m:oMath>
                </a14:m>
                <a:r>
                  <a:rPr lang="en-US" sz="1600" dirty="0">
                    <a:latin typeface="Arial" panose="020B0604020202020204" pitchFamily="34" charset="0"/>
                    <a:cs typeface="Arial" panose="020B0604020202020204" pitchFamily="34" charset="0"/>
                  </a:rPr>
                  <a:t> and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𝑢</m:t>
                        </m:r>
                      </m:e>
                      <m:sub>
                        <m:r>
                          <a:rPr lang="en-US" sz="1600" i="1">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up>
                        <m:r>
                          <a:rPr lang="en-US" sz="1600" i="1">
                            <a:latin typeface="Cambria Math" panose="02040503050406030204" pitchFamily="18" charset="0"/>
                          </a:rPr>
                          <m:t>𝑛𝑏</m:t>
                        </m:r>
                        <m:r>
                          <a:rPr lang="en-US" sz="1600" i="1">
                            <a:latin typeface="Cambria Math" panose="02040503050406030204" pitchFamily="18" charset="0"/>
                          </a:rPr>
                          <m:t>,∗</m:t>
                        </m:r>
                      </m:sup>
                    </m:sSubSup>
                  </m:oMath>
                </a14:m>
                <a:r>
                  <a:rPr lang="en-US" sz="1600" dirty="0">
                    <a:latin typeface="Arial" panose="020B0604020202020204" pitchFamily="34" charset="0"/>
                    <a:cs typeface="Arial" panose="020B0604020202020204" pitchFamily="34" charset="0"/>
                  </a:rPr>
                  <a:t>, from equation (12) we have:</a:t>
                </a:r>
              </a:p>
            </p:txBody>
          </p:sp>
        </mc:Choice>
        <mc:Fallback xmlns="">
          <p:sp>
            <p:nvSpPr>
              <p:cNvPr id="7" name="TextBox 6">
                <a:extLst>
                  <a:ext uri="{FF2B5EF4-FFF2-40B4-BE49-F238E27FC236}">
                    <a16:creationId xmlns:a16="http://schemas.microsoft.com/office/drawing/2014/main" id="{76D698E3-3966-5E4D-84C1-8A553244CB6A}"/>
                  </a:ext>
                </a:extLst>
              </p:cNvPr>
              <p:cNvSpPr txBox="1">
                <a:spLocks noRot="1" noChangeAspect="1" noMove="1" noResize="1" noEditPoints="1" noAdjustHandles="1" noChangeArrowheads="1" noChangeShapeType="1" noTextEdit="1"/>
              </p:cNvSpPr>
              <p:nvPr/>
            </p:nvSpPr>
            <p:spPr>
              <a:xfrm>
                <a:off x="458082" y="2129146"/>
                <a:ext cx="8516236" cy="408382"/>
              </a:xfrm>
              <a:prstGeom prst="rect">
                <a:avLst/>
              </a:prstGeom>
              <a:blipFill>
                <a:blip r:embed="rId3"/>
                <a:stretch>
                  <a:fillRect l="-286" b="-8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540D10-36C8-FCD7-81BF-084B42A16121}"/>
                  </a:ext>
                </a:extLst>
              </p:cNvPr>
              <p:cNvSpPr txBox="1"/>
              <p:nvPr/>
            </p:nvSpPr>
            <p:spPr>
              <a:xfrm>
                <a:off x="150262" y="2557608"/>
                <a:ext cx="4892510" cy="8713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𝑛𝑏</m:t>
                          </m:r>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smtClean="0">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m:t>
                          </m:r>
                        </m:sup>
                      </m:sSub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den>
                      </m:f>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num>
                        <m:den>
                          <m:r>
                            <m:rPr>
                              <m:sty m:val="p"/>
                            </m:rPr>
                            <a:rPr lang="en-US">
                              <a:latin typeface="Cambria Math" panose="02040503050406030204" pitchFamily="18" charset="0"/>
                            </a:rPr>
                            <m:t>Δ</m:t>
                          </m:r>
                          <m:r>
                            <a:rPr lang="en-US" i="1">
                              <a:latin typeface="Cambria Math" panose="02040503050406030204" pitchFamily="18" charset="0"/>
                            </a:rPr>
                            <m:t>𝑥</m:t>
                          </m:r>
                        </m:den>
                      </m:f>
                    </m:oMath>
                  </m:oMathPara>
                </a14:m>
                <a:endParaRPr lang="en-US" dirty="0"/>
              </a:p>
            </p:txBody>
          </p:sp>
        </mc:Choice>
        <mc:Fallback xmlns="">
          <p:sp>
            <p:nvSpPr>
              <p:cNvPr id="8" name="TextBox 7">
                <a:extLst>
                  <a:ext uri="{FF2B5EF4-FFF2-40B4-BE49-F238E27FC236}">
                    <a16:creationId xmlns:a16="http://schemas.microsoft.com/office/drawing/2014/main" id="{D0540D10-36C8-FCD7-81BF-084B42A16121}"/>
                  </a:ext>
                </a:extLst>
              </p:cNvPr>
              <p:cNvSpPr txBox="1">
                <a:spLocks noRot="1" noChangeAspect="1" noMove="1" noResize="1" noEditPoints="1" noAdjustHandles="1" noChangeArrowheads="1" noChangeShapeType="1" noTextEdit="1"/>
              </p:cNvSpPr>
              <p:nvPr/>
            </p:nvSpPr>
            <p:spPr>
              <a:xfrm>
                <a:off x="150262" y="2557608"/>
                <a:ext cx="4892510" cy="87139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1CFAD6F-4248-86EA-8651-9ED9590FF1F8}"/>
                  </a:ext>
                </a:extLst>
              </p:cNvPr>
              <p:cNvSpPr txBox="1"/>
              <p:nvPr/>
            </p:nvSpPr>
            <p:spPr>
              <a:xfrm>
                <a:off x="3536056" y="2537528"/>
                <a:ext cx="4892510" cy="8618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+1</m:t>
                          </m:r>
                        </m:sub>
                        <m:sup>
                          <m:r>
                            <a:rPr lang="en-US" i="1">
                              <a:latin typeface="Cambria Math" panose="02040503050406030204" pitchFamily="18" charset="0"/>
                            </a:rPr>
                            <m:t>𝑛𝑏</m:t>
                          </m:r>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smtClean="0">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+1</m:t>
                          </m:r>
                        </m:sub>
                        <m:sup>
                          <m:r>
                            <a:rPr lang="en-US" i="1">
                              <a:latin typeface="Cambria Math" panose="02040503050406030204" pitchFamily="18" charset="0"/>
                            </a:rPr>
                            <m:t>∗</m:t>
                          </m:r>
                        </m:sup>
                      </m:sSub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r>
                                <a:rPr lang="en-US" b="0" i="1" smtClean="0">
                                  <a:latin typeface="Cambria Math" panose="02040503050406030204" pitchFamily="18" charset="0"/>
                                </a:rPr>
                                <m:t>+1</m:t>
                              </m:r>
                            </m:sub>
                          </m:sSub>
                        </m:den>
                      </m:f>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i="1">
                                      <a:latin typeface="Cambria Math" panose="02040503050406030204" pitchFamily="18" charset="0"/>
                                    </a:rPr>
                                    <m:t>2</m:t>
                                  </m:r>
                                </m:den>
                              </m:f>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num>
                        <m:den>
                          <m:r>
                            <m:rPr>
                              <m:sty m:val="p"/>
                            </m:rPr>
                            <a:rPr lang="en-US">
                              <a:latin typeface="Cambria Math" panose="02040503050406030204" pitchFamily="18" charset="0"/>
                            </a:rPr>
                            <m:t>Δ</m:t>
                          </m:r>
                          <m:r>
                            <a:rPr lang="en-US" i="1">
                              <a:latin typeface="Cambria Math" panose="02040503050406030204" pitchFamily="18" charset="0"/>
                            </a:rPr>
                            <m:t>𝑥</m:t>
                          </m:r>
                        </m:den>
                      </m:f>
                    </m:oMath>
                  </m:oMathPara>
                </a14:m>
                <a:endParaRPr lang="en-US" dirty="0"/>
              </a:p>
            </p:txBody>
          </p:sp>
        </mc:Choice>
        <mc:Fallback xmlns="">
          <p:sp>
            <p:nvSpPr>
              <p:cNvPr id="9" name="TextBox 8">
                <a:extLst>
                  <a:ext uri="{FF2B5EF4-FFF2-40B4-BE49-F238E27FC236}">
                    <a16:creationId xmlns:a16="http://schemas.microsoft.com/office/drawing/2014/main" id="{C1CFAD6F-4248-86EA-8651-9ED9590FF1F8}"/>
                  </a:ext>
                </a:extLst>
              </p:cNvPr>
              <p:cNvSpPr txBox="1">
                <a:spLocks noRot="1" noChangeAspect="1" noMove="1" noResize="1" noEditPoints="1" noAdjustHandles="1" noChangeArrowheads="1" noChangeShapeType="1" noTextEdit="1"/>
              </p:cNvSpPr>
              <p:nvPr/>
            </p:nvSpPr>
            <p:spPr>
              <a:xfrm>
                <a:off x="3536056" y="2537528"/>
                <a:ext cx="4892510" cy="861839"/>
              </a:xfrm>
              <a:prstGeom prst="rect">
                <a:avLst/>
              </a:prstGeom>
              <a:blipFill>
                <a:blip r:embed="rId5"/>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E392F7E-491A-952D-99E8-7E48B95E9E10}"/>
              </a:ext>
            </a:extLst>
          </p:cNvPr>
          <p:cNvSpPr txBox="1"/>
          <p:nvPr/>
        </p:nvSpPr>
        <p:spPr>
          <a:xfrm>
            <a:off x="458082" y="3469195"/>
            <a:ext cx="8516236"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Substitute and eliminate, we have: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04D228F-A507-872A-FEA4-812292813379}"/>
                  </a:ext>
                </a:extLst>
              </p:cNvPr>
              <p:cNvSpPr txBox="1"/>
              <p:nvPr/>
            </p:nvSpPr>
            <p:spPr>
              <a:xfrm>
                <a:off x="357652" y="3856040"/>
                <a:ext cx="8278304" cy="8719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𝑢</m:t>
                          </m:r>
                        </m:e>
                        <m:sub>
                          <m:r>
                            <a:rPr lang="en-US"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+1/2</m:t>
                          </m:r>
                        </m:sub>
                        <m:sup>
                          <m:r>
                            <a:rPr lang="en-US" i="1">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0.5(</m:t>
                          </m:r>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0.5</m:t>
                          </m:r>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den>
                      </m:f>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num>
                        <m:den>
                          <m:r>
                            <m:rPr>
                              <m:sty m:val="p"/>
                            </m:rPr>
                            <a:rPr lang="en-US">
                              <a:latin typeface="Cambria Math" panose="02040503050406030204" pitchFamily="18" charset="0"/>
                            </a:rPr>
                            <m:t>Δ</m:t>
                          </m:r>
                          <m:r>
                            <a:rPr lang="en-US" i="1">
                              <a:latin typeface="Cambria Math" panose="02040503050406030204" pitchFamily="18" charset="0"/>
                            </a:rPr>
                            <m:t>𝑥</m:t>
                          </m:r>
                        </m:den>
                      </m:f>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0.5</m:t>
                          </m:r>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r>
                                <a:rPr lang="en-US" b="0" i="1" smtClean="0">
                                  <a:latin typeface="Cambria Math" panose="02040503050406030204" pitchFamily="18" charset="0"/>
                                </a:rPr>
                                <m:t>+1</m:t>
                              </m:r>
                            </m:sub>
                          </m:sSub>
                        </m:den>
                      </m:f>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num>
                        <m:den>
                          <m:r>
                            <m:rPr>
                              <m:sty m:val="p"/>
                            </m:rPr>
                            <a:rPr lang="en-US">
                              <a:latin typeface="Cambria Math" panose="02040503050406030204" pitchFamily="18" charset="0"/>
                            </a:rPr>
                            <m:t>Δ</m:t>
                          </m:r>
                          <m:r>
                            <a:rPr lang="en-US" i="1">
                              <a:latin typeface="Cambria Math" panose="02040503050406030204" pitchFamily="18" charset="0"/>
                            </a:rPr>
                            <m:t>𝑥</m:t>
                          </m:r>
                        </m:den>
                      </m:f>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+1/2</m:t>
                              </m:r>
                            </m:sub>
                          </m:sSub>
                        </m:den>
                      </m:f>
                      <m:f>
                        <m:fPr>
                          <m:ctrlPr>
                            <a:rPr lang="en-US" i="1">
                              <a:solidFill>
                                <a:schemeClr val="tx1"/>
                              </a:solidFill>
                              <a:latin typeface="Cambria Math" panose="02040503050406030204" pitchFamily="18" charset="0"/>
                            </a:rPr>
                          </m:ctrlPr>
                        </m:fPr>
                        <m:num>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smtClean="0">
                                  <a:solidFill>
                                    <a:schemeClr val="tx1"/>
                                  </a:solidFill>
                                  <a:latin typeface="Cambria Math" panose="02040503050406030204" pitchFamily="18" charset="0"/>
                                </a:rPr>
                                <m:t>𝑖</m:t>
                              </m:r>
                              <m:r>
                                <a:rPr lang="en-US" i="1" smtClean="0">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smtClean="0">
                                  <a:solidFill>
                                    <a:schemeClr val="tx1"/>
                                  </a:solidFill>
                                  <a:latin typeface="Cambria Math" panose="02040503050406030204" pitchFamily="18" charset="0"/>
                                </a:rPr>
                                <m:t>𝑖</m:t>
                              </m:r>
                            </m:sub>
                            <m:sup>
                              <m:r>
                                <a:rPr lang="en-US" i="1">
                                  <a:solidFill>
                                    <a:schemeClr val="tx1"/>
                                  </a:solidFill>
                                  <a:latin typeface="Cambria Math" panose="02040503050406030204" pitchFamily="18" charset="0"/>
                                </a:rPr>
                                <m:t>𝑛</m:t>
                              </m:r>
                            </m:sup>
                          </m:sSubSup>
                        </m:num>
                        <m:den>
                          <m:r>
                            <m:rPr>
                              <m:sty m:val="p"/>
                            </m:rPr>
                            <a:rPr lang="en-US">
                              <a:solidFill>
                                <a:schemeClr val="tx1"/>
                              </a:solidFill>
                              <a:latin typeface="Cambria Math" panose="02040503050406030204" pitchFamily="18" charset="0"/>
                            </a:rPr>
                            <m:t>Δ</m:t>
                          </m:r>
                          <m:r>
                            <a:rPr lang="en-US" i="1">
                              <a:solidFill>
                                <a:schemeClr val="tx1"/>
                              </a:solidFill>
                              <a:latin typeface="Cambria Math" panose="02040503050406030204" pitchFamily="18" charset="0"/>
                            </a:rPr>
                            <m:t>𝑥</m:t>
                          </m:r>
                        </m:den>
                      </m:f>
                    </m:oMath>
                  </m:oMathPara>
                </a14:m>
                <a:endParaRPr lang="en-US" dirty="0">
                  <a:solidFill>
                    <a:schemeClr val="tx1"/>
                  </a:solidFill>
                </a:endParaRPr>
              </a:p>
            </p:txBody>
          </p:sp>
        </mc:Choice>
        <mc:Fallback xmlns="">
          <p:sp>
            <p:nvSpPr>
              <p:cNvPr id="11" name="TextBox 10">
                <a:extLst>
                  <a:ext uri="{FF2B5EF4-FFF2-40B4-BE49-F238E27FC236}">
                    <a16:creationId xmlns:a16="http://schemas.microsoft.com/office/drawing/2014/main" id="{604D228F-A507-872A-FEA4-812292813379}"/>
                  </a:ext>
                </a:extLst>
              </p:cNvPr>
              <p:cNvSpPr txBox="1">
                <a:spLocks noRot="1" noChangeAspect="1" noMove="1" noResize="1" noEditPoints="1" noAdjustHandles="1" noChangeArrowheads="1" noChangeShapeType="1" noTextEdit="1"/>
              </p:cNvSpPr>
              <p:nvPr/>
            </p:nvSpPr>
            <p:spPr>
              <a:xfrm>
                <a:off x="357652" y="3856040"/>
                <a:ext cx="8278304" cy="87197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1576787-6CE2-4511-051C-E5F18F3A893D}"/>
                  </a:ext>
                </a:extLst>
              </p:cNvPr>
              <p:cNvSpPr txBox="1"/>
              <p:nvPr/>
            </p:nvSpPr>
            <p:spPr>
              <a:xfrm>
                <a:off x="458082" y="4762541"/>
                <a:ext cx="8516236" cy="482183"/>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In the current discretization, we have </a:t>
                </a:r>
                <a14:m>
                  <m:oMath xmlns:m="http://schemas.openxmlformats.org/officeDocument/2006/math">
                    <m:r>
                      <a:rPr lang="en-US" sz="1600" i="1">
                        <a:latin typeface="Cambria Math" panose="02040503050406030204" pitchFamily="18" charset="0"/>
                        <a:cs typeface="Arial" panose="020B0604020202020204" pitchFamily="34" charset="0"/>
                      </a:rPr>
                      <m:t>𝑎</m:t>
                    </m:r>
                    <m:r>
                      <a:rPr lang="en-US" sz="1600" b="0" i="0"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𝑎</m:t>
                        </m:r>
                      </m:e>
                      <m:sub>
                        <m:r>
                          <a:rPr lang="en-US" sz="1600" b="0" i="1" smtClean="0">
                            <a:latin typeface="Cambria Math" panose="02040503050406030204" pitchFamily="18" charset="0"/>
                            <a:cs typeface="Arial" panose="020B0604020202020204" pitchFamily="34" charset="0"/>
                          </a:rPr>
                          <m:t>𝑖</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𝑗</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𝑎</m:t>
                        </m:r>
                      </m:e>
                      <m:sub>
                        <m:r>
                          <a:rPr lang="en-US" sz="1600" b="0" i="1" smtClean="0">
                            <a:latin typeface="Cambria Math" panose="02040503050406030204" pitchFamily="18" charset="0"/>
                            <a:cs typeface="Arial" panose="020B0604020202020204" pitchFamily="34" charset="0"/>
                          </a:rPr>
                          <m:t>𝑖</m:t>
                        </m:r>
                        <m:r>
                          <a:rPr lang="en-US" sz="1600" b="0" i="1" smtClean="0">
                            <a:latin typeface="Cambria Math" panose="02040503050406030204" pitchFamily="18" charset="0"/>
                            <a:cs typeface="Arial" panose="020B0604020202020204" pitchFamily="34" charset="0"/>
                          </a:rPr>
                          <m:t>+1</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𝑎</m:t>
                        </m:r>
                      </m:e>
                      <m:sub>
                        <m:r>
                          <a:rPr lang="en-US" sz="1600" b="0" i="1" smtClean="0">
                            <a:latin typeface="Cambria Math" panose="02040503050406030204" pitchFamily="18" charset="0"/>
                            <a:cs typeface="Arial" panose="020B0604020202020204" pitchFamily="34" charset="0"/>
                          </a:rPr>
                          <m:t>𝑖</m:t>
                        </m:r>
                        <m:r>
                          <a:rPr lang="en-US" sz="1600" b="0" i="1" smtClean="0">
                            <a:latin typeface="Cambria Math" panose="02040503050406030204" pitchFamily="18" charset="0"/>
                            <a:cs typeface="Arial" panose="020B0604020202020204" pitchFamily="34" charset="0"/>
                          </a:rPr>
                          <m:t>+1/2</m:t>
                        </m:r>
                      </m:sub>
                    </m:sSub>
                    <m:r>
                      <a:rPr lang="en-US" sz="1600" b="0" i="1" smtClean="0">
                        <a:latin typeface="Cambria Math" panose="02040503050406030204" pitchFamily="18" charset="0"/>
                        <a:cs typeface="Arial" panose="020B0604020202020204" pitchFamily="34" charset="0"/>
                      </a:rPr>
                      <m:t>=</m:t>
                    </m:r>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1</m:t>
                            </m:r>
                          </m:num>
                          <m:den>
                            <m:r>
                              <m:rPr>
                                <m:sty m:val="p"/>
                              </m:rPr>
                              <a:rPr lang="en-US" sz="1600">
                                <a:latin typeface="Cambria Math" panose="02040503050406030204" pitchFamily="18" charset="0"/>
                              </a:rPr>
                              <m:t>Δ</m:t>
                            </m:r>
                            <m:r>
                              <a:rPr lang="en-US" sz="1600" i="1">
                                <a:latin typeface="Cambria Math" panose="02040503050406030204" pitchFamily="18" charset="0"/>
                              </a:rPr>
                              <m:t>𝑡</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𝑅𝑒</m:t>
                            </m:r>
                            <m:r>
                              <m:rPr>
                                <m:sty m:val="p"/>
                              </m:rPr>
                              <a:rPr lang="en-US" sz="1600">
                                <a:latin typeface="Cambria Math" panose="02040503050406030204" pitchFamily="18" charset="0"/>
                              </a:rPr>
                              <m:t>Δ</m:t>
                            </m:r>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2</m:t>
                                </m:r>
                              </m:sup>
                            </m:sSup>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𝑅𝑒</m:t>
                            </m:r>
                            <m:r>
                              <m:rPr>
                                <m:sty m:val="p"/>
                              </m:rPr>
                              <a:rPr lang="en-US" sz="1600">
                                <a:latin typeface="Cambria Math" panose="02040503050406030204" pitchFamily="18" charset="0"/>
                              </a:rPr>
                              <m:t>Δ</m:t>
                            </m:r>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2</m:t>
                                </m:r>
                              </m:sup>
                            </m:sSup>
                          </m:den>
                        </m:f>
                      </m:e>
                    </m:d>
                  </m:oMath>
                </a14:m>
                <a:r>
                  <a:rPr lang="en-US" sz="1600" dirty="0">
                    <a:latin typeface="Arial" panose="020B0604020202020204" pitchFamily="34" charset="0"/>
                    <a:cs typeface="Arial" panose="020B0604020202020204" pitchFamily="34" charset="0"/>
                  </a:rPr>
                  <a:t> </a:t>
                </a:r>
              </a:p>
            </p:txBody>
          </p:sp>
        </mc:Choice>
        <mc:Fallback xmlns="">
          <p:sp>
            <p:nvSpPr>
              <p:cNvPr id="12" name="TextBox 11">
                <a:extLst>
                  <a:ext uri="{FF2B5EF4-FFF2-40B4-BE49-F238E27FC236}">
                    <a16:creationId xmlns:a16="http://schemas.microsoft.com/office/drawing/2014/main" id="{01576787-6CE2-4511-051C-E5F18F3A893D}"/>
                  </a:ext>
                </a:extLst>
              </p:cNvPr>
              <p:cNvSpPr txBox="1">
                <a:spLocks noRot="1" noChangeAspect="1" noMove="1" noResize="1" noEditPoints="1" noAdjustHandles="1" noChangeArrowheads="1" noChangeShapeType="1" noTextEdit="1"/>
              </p:cNvSpPr>
              <p:nvPr/>
            </p:nvSpPr>
            <p:spPr>
              <a:xfrm>
                <a:off x="458082" y="4762541"/>
                <a:ext cx="8516236" cy="482183"/>
              </a:xfrm>
              <a:prstGeom prst="rect">
                <a:avLst/>
              </a:prstGeom>
              <a:blipFill>
                <a:blip r:embed="rId7"/>
                <a:stretch>
                  <a:fillRect l="-286" b="-2532"/>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30C5D9E9-9957-FE4B-1150-357EE2965427}"/>
              </a:ext>
            </a:extLst>
          </p:cNvPr>
          <p:cNvSpPr txBox="1"/>
          <p:nvPr/>
        </p:nvSpPr>
        <p:spPr>
          <a:xfrm>
            <a:off x="458082" y="5126261"/>
            <a:ext cx="8516236"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As a result:</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3FA2B3C-0A34-9D7B-83C4-6C557792310C}"/>
                  </a:ext>
                </a:extLst>
              </p:cNvPr>
              <p:cNvSpPr txBox="1"/>
              <p:nvPr/>
            </p:nvSpPr>
            <p:spPr>
              <a:xfrm>
                <a:off x="28721" y="5483498"/>
                <a:ext cx="9374957" cy="7938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𝑢</m:t>
                          </m:r>
                        </m:e>
                        <m:sub>
                          <m:r>
                            <a:rPr lang="en-US"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+1/2</m:t>
                          </m:r>
                        </m:sub>
                        <m:sup>
                          <m:r>
                            <a:rPr lang="en-US" i="1">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0.5(</m:t>
                          </m:r>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𝑎</m:t>
                          </m:r>
                        </m:den>
                      </m:f>
                      <m:f>
                        <m:fPr>
                          <m:ctrlPr>
                            <a:rPr lang="en-US" i="1">
                              <a:latin typeface="Cambria Math" panose="02040503050406030204" pitchFamily="18" charset="0"/>
                            </a:rPr>
                          </m:ctrlPr>
                        </m:fPr>
                        <m:num>
                          <m:r>
                            <a:rPr lang="en-US" b="0" i="1" smtClean="0">
                              <a:latin typeface="Cambria Math" panose="02040503050406030204" pitchFamily="18" charset="0"/>
                            </a:rPr>
                            <m:t>0.5</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sub>
                            <m:sup>
                              <m:r>
                                <a:rPr lang="en-US" i="1">
                                  <a:latin typeface="Cambria Math" panose="02040503050406030204" pitchFamily="18" charset="0"/>
                                </a:rPr>
                                <m:t>𝑛</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sub>
                            <m:sup>
                              <m:r>
                                <a:rPr lang="en-US" i="1">
                                  <a:latin typeface="Cambria Math" panose="02040503050406030204" pitchFamily="18" charset="0"/>
                                </a:rPr>
                                <m:t>𝑛</m:t>
                              </m:r>
                            </m:sup>
                          </m:sSubSup>
                          <m:r>
                            <a:rPr lang="en-US" i="1">
                              <a:latin typeface="Cambria Math" panose="02040503050406030204" pitchFamily="18" charset="0"/>
                            </a:rPr>
                            <m:t>−</m:t>
                          </m:r>
                          <m:r>
                            <a:rPr lang="en-US" b="0" i="1" smtClean="0">
                              <a:latin typeface="Cambria Math" panose="02040503050406030204" pitchFamily="18" charset="0"/>
                            </a:rPr>
                            <m:t>0.5</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num>
                        <m:den>
                          <m:r>
                            <m:rPr>
                              <m:sty m:val="p"/>
                            </m:rPr>
                            <a:rPr lang="en-US">
                              <a:latin typeface="Cambria Math" panose="02040503050406030204" pitchFamily="18" charset="0"/>
                            </a:rPr>
                            <m:t>Δ</m:t>
                          </m:r>
                          <m:r>
                            <a:rPr lang="en-US" i="1">
                              <a:latin typeface="Cambria Math" panose="02040503050406030204" pitchFamily="18" charset="0"/>
                            </a:rPr>
                            <m:t>𝑥</m:t>
                          </m:r>
                        </m:den>
                      </m:f>
                    </m:oMath>
                  </m:oMathPara>
                </a14:m>
                <a:endParaRPr lang="en-US" dirty="0"/>
              </a:p>
            </p:txBody>
          </p:sp>
        </mc:Choice>
        <mc:Fallback xmlns="">
          <p:sp>
            <p:nvSpPr>
              <p:cNvPr id="18" name="TextBox 17">
                <a:extLst>
                  <a:ext uri="{FF2B5EF4-FFF2-40B4-BE49-F238E27FC236}">
                    <a16:creationId xmlns:a16="http://schemas.microsoft.com/office/drawing/2014/main" id="{73FA2B3C-0A34-9D7B-83C4-6C557792310C}"/>
                  </a:ext>
                </a:extLst>
              </p:cNvPr>
              <p:cNvSpPr txBox="1">
                <a:spLocks noRot="1" noChangeAspect="1" noMove="1" noResize="1" noEditPoints="1" noAdjustHandles="1" noChangeArrowheads="1" noChangeShapeType="1" noTextEdit="1"/>
              </p:cNvSpPr>
              <p:nvPr/>
            </p:nvSpPr>
            <p:spPr>
              <a:xfrm>
                <a:off x="28721" y="5483498"/>
                <a:ext cx="9374957" cy="79380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4127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2504EE-CC3E-973B-E325-77D115465E17}"/>
              </a:ext>
            </a:extLst>
          </p:cNvPr>
          <p:cNvSpPr>
            <a:spLocks noGrp="1"/>
          </p:cNvSpPr>
          <p:nvPr>
            <p:ph type="sldNum" sz="quarter" idx="12"/>
          </p:nvPr>
        </p:nvSpPr>
        <p:spPr/>
        <p:txBody>
          <a:bodyPr/>
          <a:lstStyle/>
          <a:p>
            <a:fld id="{49E430A2-D194-4C01-B316-5CD17E29EE8B}" type="slidenum">
              <a:rPr lang="en-US" smtClean="0"/>
              <a:t>21</a:t>
            </a:fld>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4667DE2-A7D5-5511-C1CB-65E2E43CD586}"/>
                  </a:ext>
                </a:extLst>
              </p:cNvPr>
              <p:cNvSpPr txBox="1"/>
              <p:nvPr/>
            </p:nvSpPr>
            <p:spPr>
              <a:xfrm>
                <a:off x="-400640" y="2363645"/>
                <a:ext cx="9374957" cy="7938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𝑢</m:t>
                          </m:r>
                        </m:e>
                        <m:sub>
                          <m:r>
                            <a:rPr lang="en-US"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+1/2</m:t>
                          </m:r>
                        </m:sub>
                        <m:sup>
                          <m:r>
                            <a:rPr lang="en-US" i="1">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0.5(</m:t>
                          </m:r>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𝑎</m:t>
                          </m:r>
                        </m:den>
                      </m:f>
                      <m:f>
                        <m:fPr>
                          <m:ctrlPr>
                            <a:rPr lang="en-US" i="1">
                              <a:latin typeface="Cambria Math" panose="02040503050406030204" pitchFamily="18" charset="0"/>
                            </a:rPr>
                          </m:ctrlPr>
                        </m:fPr>
                        <m:num>
                          <m:r>
                            <a:rPr lang="en-US" b="0" i="1" smtClean="0">
                              <a:latin typeface="Cambria Math" panose="02040503050406030204" pitchFamily="18" charset="0"/>
                            </a:rPr>
                            <m:t>0.5</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sub>
                            <m:sup>
                              <m:r>
                                <a:rPr lang="en-US" i="1">
                                  <a:latin typeface="Cambria Math" panose="02040503050406030204" pitchFamily="18" charset="0"/>
                                </a:rPr>
                                <m:t>𝑛</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sub>
                            <m:sup>
                              <m:r>
                                <a:rPr lang="en-US" i="1">
                                  <a:latin typeface="Cambria Math" panose="02040503050406030204" pitchFamily="18" charset="0"/>
                                </a:rPr>
                                <m:t>𝑛</m:t>
                              </m:r>
                            </m:sup>
                          </m:sSubSup>
                          <m:r>
                            <a:rPr lang="en-US" i="1">
                              <a:latin typeface="Cambria Math" panose="02040503050406030204" pitchFamily="18" charset="0"/>
                            </a:rPr>
                            <m:t>−</m:t>
                          </m:r>
                          <m:r>
                            <a:rPr lang="en-US" b="0" i="1" smtClean="0">
                              <a:latin typeface="Cambria Math" panose="02040503050406030204" pitchFamily="18" charset="0"/>
                            </a:rPr>
                            <m:t>0.5</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i="1">
                                  <a:latin typeface="Cambria Math" panose="02040503050406030204" pitchFamily="18" charset="0"/>
                                </a:rPr>
                                <m:t>𝑛</m:t>
                              </m:r>
                            </m:sup>
                          </m:sSubSup>
                        </m:num>
                        <m:den>
                          <m:r>
                            <m:rPr>
                              <m:sty m:val="p"/>
                            </m:rPr>
                            <a:rPr lang="en-US">
                              <a:latin typeface="Cambria Math" panose="02040503050406030204" pitchFamily="18" charset="0"/>
                            </a:rPr>
                            <m:t>Δ</m:t>
                          </m:r>
                          <m:r>
                            <a:rPr lang="en-US" i="1">
                              <a:latin typeface="Cambria Math" panose="02040503050406030204" pitchFamily="18" charset="0"/>
                            </a:rPr>
                            <m:t>𝑥</m:t>
                          </m:r>
                        </m:den>
                      </m:f>
                    </m:oMath>
                  </m:oMathPara>
                </a14:m>
                <a:endParaRPr lang="en-US" dirty="0"/>
              </a:p>
            </p:txBody>
          </p:sp>
        </mc:Choice>
        <mc:Fallback xmlns="">
          <p:sp>
            <p:nvSpPr>
              <p:cNvPr id="3" name="TextBox 2">
                <a:extLst>
                  <a:ext uri="{FF2B5EF4-FFF2-40B4-BE49-F238E27FC236}">
                    <a16:creationId xmlns:a16="http://schemas.microsoft.com/office/drawing/2014/main" id="{F4667DE2-A7D5-5511-C1CB-65E2E43CD586}"/>
                  </a:ext>
                </a:extLst>
              </p:cNvPr>
              <p:cNvSpPr txBox="1">
                <a:spLocks noRot="1" noChangeAspect="1" noMove="1" noResize="1" noEditPoints="1" noAdjustHandles="1" noChangeArrowheads="1" noChangeShapeType="1" noTextEdit="1"/>
              </p:cNvSpPr>
              <p:nvPr/>
            </p:nvSpPr>
            <p:spPr>
              <a:xfrm>
                <a:off x="-400640" y="2363645"/>
                <a:ext cx="9374957" cy="793807"/>
              </a:xfrm>
              <a:prstGeom prst="rect">
                <a:avLst/>
              </a:prstGeom>
              <a:blipFill>
                <a:blip r:embed="rId2"/>
                <a:stretch>
                  <a:fillRect/>
                </a:stretch>
              </a:blipFill>
            </p:spPr>
            <p:txBody>
              <a:bodyPr/>
              <a:lstStyle/>
              <a:p>
                <a:r>
                  <a:rPr lang="en-US">
                    <a:noFill/>
                  </a:rPr>
                  <a:t> </a:t>
                </a:r>
              </a:p>
            </p:txBody>
          </p:sp>
        </mc:Fallback>
      </mc:AlternateContent>
      <p:sp>
        <p:nvSpPr>
          <p:cNvPr id="4" name="Google Shape;338;p30">
            <a:extLst>
              <a:ext uri="{FF2B5EF4-FFF2-40B4-BE49-F238E27FC236}">
                <a16:creationId xmlns:a16="http://schemas.microsoft.com/office/drawing/2014/main" id="{BC216B08-D1B4-D2D9-5C79-7F8E2584D699}"/>
              </a:ext>
            </a:extLst>
          </p:cNvPr>
          <p:cNvSpPr txBox="1">
            <a:spLocks/>
          </p:cNvSpPr>
          <p:nvPr/>
        </p:nvSpPr>
        <p:spPr>
          <a:xfrm>
            <a:off x="257055" y="163174"/>
            <a:ext cx="8629887"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err="1">
                <a:solidFill>
                  <a:srgbClr val="CC0000"/>
                </a:solidFill>
              </a:rPr>
              <a:t>Rhie</a:t>
            </a:r>
            <a:r>
              <a:rPr lang="en-US" kern="0" dirty="0">
                <a:solidFill>
                  <a:srgbClr val="CC0000"/>
                </a:solidFill>
              </a:rPr>
              <a:t>-Chow correction</a:t>
            </a:r>
          </a:p>
        </p:txBody>
      </p:sp>
      <p:sp>
        <p:nvSpPr>
          <p:cNvPr id="5" name="TextBox 4">
            <a:extLst>
              <a:ext uri="{FF2B5EF4-FFF2-40B4-BE49-F238E27FC236}">
                <a16:creationId xmlns:a16="http://schemas.microsoft.com/office/drawing/2014/main" id="{984B44A3-1509-1F2E-1D19-5CFDDA265A6E}"/>
              </a:ext>
            </a:extLst>
          </p:cNvPr>
          <p:cNvSpPr txBox="1"/>
          <p:nvPr/>
        </p:nvSpPr>
        <p:spPr>
          <a:xfrm>
            <a:off x="458081" y="1035028"/>
            <a:ext cx="8516236" cy="584775"/>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Again, data at half location are just intermedia values which doesn’t exist. Recall in equation system (1)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34FE13E-92C0-4267-F0FB-52ECCD6E7E9D}"/>
                  </a:ext>
                </a:extLst>
              </p:cNvPr>
              <p:cNvSpPr txBox="1"/>
              <p:nvPr/>
            </p:nvSpPr>
            <p:spPr>
              <a:xfrm>
                <a:off x="1938286" y="1673178"/>
                <a:ext cx="2553584" cy="301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+3/2</m:t>
                          </m:r>
                        </m:sub>
                      </m:sSub>
                      <m:r>
                        <a:rPr lang="en-US" b="0" i="1" smtClean="0">
                          <a:latin typeface="Cambria Math" panose="02040503050406030204" pitchFamily="18" charset="0"/>
                        </a:rPr>
                        <m:t>=0.5(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234FE13E-92C0-4267-F0FB-52ECCD6E7E9D}"/>
                  </a:ext>
                </a:extLst>
              </p:cNvPr>
              <p:cNvSpPr txBox="1">
                <a:spLocks noRot="1" noChangeAspect="1" noMove="1" noResize="1" noEditPoints="1" noAdjustHandles="1" noChangeArrowheads="1" noChangeShapeType="1" noTextEdit="1"/>
              </p:cNvSpPr>
              <p:nvPr/>
            </p:nvSpPr>
            <p:spPr>
              <a:xfrm>
                <a:off x="1938286" y="1673178"/>
                <a:ext cx="2553584" cy="301878"/>
              </a:xfrm>
              <a:prstGeom prst="rect">
                <a:avLst/>
              </a:prstGeom>
              <a:blipFill>
                <a:blip r:embed="rId3"/>
                <a:stretch>
                  <a:fillRect l="-1909" r="-310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9F45AA9-D114-A50B-AC48-F5639ACC7914}"/>
                  </a:ext>
                </a:extLst>
              </p:cNvPr>
              <p:cNvSpPr txBox="1"/>
              <p:nvPr/>
            </p:nvSpPr>
            <p:spPr>
              <a:xfrm>
                <a:off x="4610819" y="1673178"/>
                <a:ext cx="2424638" cy="301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−1/2</m:t>
                          </m:r>
                        </m:sub>
                      </m:sSub>
                      <m:r>
                        <a:rPr lang="en-US" b="0" i="1" smtClean="0">
                          <a:latin typeface="Cambria Math" panose="02040503050406030204" pitchFamily="18" charset="0"/>
                        </a:rPr>
                        <m:t>=0.5(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79F45AA9-D114-A50B-AC48-F5639ACC7914}"/>
                  </a:ext>
                </a:extLst>
              </p:cNvPr>
              <p:cNvSpPr txBox="1">
                <a:spLocks noRot="1" noChangeAspect="1" noMove="1" noResize="1" noEditPoints="1" noAdjustHandles="1" noChangeArrowheads="1" noChangeShapeType="1" noTextEdit="1"/>
              </p:cNvSpPr>
              <p:nvPr/>
            </p:nvSpPr>
            <p:spPr>
              <a:xfrm>
                <a:off x="4610819" y="1673178"/>
                <a:ext cx="2424638" cy="301878"/>
              </a:xfrm>
              <a:prstGeom prst="rect">
                <a:avLst/>
              </a:prstGeom>
              <a:blipFill>
                <a:blip r:embed="rId4"/>
                <a:stretch>
                  <a:fillRect r="-1256" b="-2800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68BA7E22-5495-DBBB-A6E5-002053CBFB35}"/>
              </a:ext>
            </a:extLst>
          </p:cNvPr>
          <p:cNvSpPr txBox="1"/>
          <p:nvPr/>
        </p:nvSpPr>
        <p:spPr>
          <a:xfrm>
            <a:off x="458081" y="2111255"/>
            <a:ext cx="8516236"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Substitute into the equation:</a:t>
            </a:r>
          </a:p>
        </p:txBody>
      </p:sp>
      <p:sp>
        <p:nvSpPr>
          <p:cNvPr id="9" name="TextBox 8">
            <a:extLst>
              <a:ext uri="{FF2B5EF4-FFF2-40B4-BE49-F238E27FC236}">
                <a16:creationId xmlns:a16="http://schemas.microsoft.com/office/drawing/2014/main" id="{E3625C03-6F11-CDFA-9C28-80FC7AE213F9}"/>
              </a:ext>
            </a:extLst>
          </p:cNvPr>
          <p:cNvSpPr txBox="1"/>
          <p:nvPr/>
        </p:nvSpPr>
        <p:spPr>
          <a:xfrm>
            <a:off x="458081" y="3429000"/>
            <a:ext cx="8516236"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We end up with:</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26530C-6A34-1590-E479-D246E0EC57CE}"/>
                  </a:ext>
                </a:extLst>
              </p:cNvPr>
              <p:cNvSpPr txBox="1"/>
              <p:nvPr/>
            </p:nvSpPr>
            <p:spPr>
              <a:xfrm>
                <a:off x="-115481" y="3729017"/>
                <a:ext cx="9374957" cy="635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𝑢</m:t>
                          </m:r>
                        </m:e>
                        <m:sub>
                          <m:r>
                            <a:rPr lang="en-US"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+1/2</m:t>
                          </m:r>
                        </m:sub>
                        <m:sup>
                          <m:r>
                            <a:rPr lang="en-US" i="1">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0.5(</m:t>
                          </m:r>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𝑎</m:t>
                          </m:r>
                        </m:den>
                      </m:f>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+2</m:t>
                              </m:r>
                            </m:sub>
                            <m:sup>
                              <m:r>
                                <a:rPr lang="en-US" i="1">
                                  <a:latin typeface="Cambria Math" panose="02040503050406030204" pitchFamily="18" charset="0"/>
                                </a:rPr>
                                <m:t>𝑛</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3</m:t>
                              </m:r>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3</m:t>
                              </m:r>
                              <m:r>
                                <a:rPr lang="en-US" i="1">
                                  <a:latin typeface="Cambria Math" panose="02040503050406030204" pitchFamily="18" charset="0"/>
                                </a:rPr>
                                <m:t>𝑝</m:t>
                              </m:r>
                            </m:e>
                            <m:sub>
                              <m:r>
                                <a:rPr lang="en-US" i="1">
                                  <a:latin typeface="Cambria Math" panose="02040503050406030204" pitchFamily="18" charset="0"/>
                                </a:rPr>
                                <m:t>𝑖</m:t>
                              </m:r>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sSubSup>
                        </m:num>
                        <m:den>
                          <m:r>
                            <a:rPr lang="en-US" b="0" i="1" smtClean="0">
                              <a:latin typeface="Cambria Math" panose="02040503050406030204" pitchFamily="18" charset="0"/>
                            </a:rPr>
                            <m:t>4</m:t>
                          </m:r>
                          <m:r>
                            <m:rPr>
                              <m:sty m:val="p"/>
                            </m:rPr>
                            <a:rPr lang="en-US">
                              <a:latin typeface="Cambria Math" panose="02040503050406030204" pitchFamily="18" charset="0"/>
                            </a:rPr>
                            <m:t>Δ</m:t>
                          </m:r>
                          <m:r>
                            <a:rPr lang="en-US" i="1">
                              <a:latin typeface="Cambria Math" panose="02040503050406030204" pitchFamily="18" charset="0"/>
                            </a:rPr>
                            <m:t>𝑥</m:t>
                          </m:r>
                        </m:den>
                      </m:f>
                    </m:oMath>
                  </m:oMathPara>
                </a14:m>
                <a:endParaRPr lang="en-US" dirty="0"/>
              </a:p>
            </p:txBody>
          </p:sp>
        </mc:Choice>
        <mc:Fallback xmlns="">
          <p:sp>
            <p:nvSpPr>
              <p:cNvPr id="10" name="TextBox 9">
                <a:extLst>
                  <a:ext uri="{FF2B5EF4-FFF2-40B4-BE49-F238E27FC236}">
                    <a16:creationId xmlns:a16="http://schemas.microsoft.com/office/drawing/2014/main" id="{8A26530C-6A34-1590-E479-D246E0EC57CE}"/>
                  </a:ext>
                </a:extLst>
              </p:cNvPr>
              <p:cNvSpPr txBox="1">
                <a:spLocks noRot="1" noChangeAspect="1" noMove="1" noResize="1" noEditPoints="1" noAdjustHandles="1" noChangeArrowheads="1" noChangeShapeType="1" noTextEdit="1"/>
              </p:cNvSpPr>
              <p:nvPr/>
            </p:nvSpPr>
            <p:spPr>
              <a:xfrm>
                <a:off x="-115481" y="3729017"/>
                <a:ext cx="9374957" cy="63549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F2B2505-EBB8-0AE2-3F37-BF167B3C2159}"/>
                  </a:ext>
                </a:extLst>
              </p:cNvPr>
              <p:cNvSpPr txBox="1"/>
              <p:nvPr/>
            </p:nvSpPr>
            <p:spPr>
              <a:xfrm>
                <a:off x="458081" y="4607628"/>
                <a:ext cx="8516236" cy="379656"/>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Similarly, we can derive </a:t>
                </a:r>
                <a14:m>
                  <m:oMath xmlns:m="http://schemas.openxmlformats.org/officeDocument/2006/math">
                    <m:sSubSup>
                      <m:sSubSupPr>
                        <m:ctrlPr>
                          <a:rPr lang="en-US" sz="1600" i="1" smtClean="0">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𝑢</m:t>
                        </m:r>
                      </m:e>
                      <m:sub>
                        <m:r>
                          <a:rPr lang="en-US" sz="1600" i="1" smtClean="0">
                            <a:solidFill>
                              <a:schemeClr val="tx1"/>
                            </a:solidFill>
                            <a:latin typeface="Cambria Math" panose="02040503050406030204" pitchFamily="18" charset="0"/>
                          </a:rPr>
                          <m:t>𝑖</m:t>
                        </m:r>
                        <m:r>
                          <a:rPr lang="en-US" sz="1600" b="0" i="1" smtClean="0">
                            <a:solidFill>
                              <a:schemeClr val="tx1"/>
                            </a:solidFill>
                            <a:latin typeface="Cambria Math" panose="02040503050406030204" pitchFamily="18" charset="0"/>
                          </a:rPr>
                          <m:t>−1/2</m:t>
                        </m:r>
                      </m:sub>
                      <m:sup>
                        <m:r>
                          <a:rPr lang="en-US" sz="1600" i="1">
                            <a:solidFill>
                              <a:schemeClr val="tx1"/>
                            </a:solidFill>
                            <a:latin typeface="Cambria Math" panose="02040503050406030204" pitchFamily="18" charset="0"/>
                          </a:rPr>
                          <m:t>∗</m:t>
                        </m:r>
                      </m:sup>
                    </m:sSubSup>
                  </m:oMath>
                </a14:m>
                <a:r>
                  <a:rPr lang="en-US" sz="1600" dirty="0">
                    <a:latin typeface="Arial" panose="020B0604020202020204" pitchFamily="34" charset="0"/>
                    <a:cs typeface="Arial" panose="020B0604020202020204" pitchFamily="34" charset="0"/>
                  </a:rPr>
                  <a:t>,</a:t>
                </a:r>
                <a:r>
                  <a:rPr lang="en-US" sz="1600" dirty="0"/>
                  <a:t> </a:t>
                </a:r>
                <a14:m>
                  <m:oMath xmlns:m="http://schemas.openxmlformats.org/officeDocument/2006/math">
                    <m:sSubSup>
                      <m:sSubSupPr>
                        <m:ctrlPr>
                          <a:rPr lang="en-US" sz="1600" i="1">
                            <a:latin typeface="Cambria Math" panose="02040503050406030204" pitchFamily="18" charset="0"/>
                          </a:rPr>
                        </m:ctrlPr>
                      </m:sSubSupPr>
                      <m:e>
                        <m:r>
                          <a:rPr lang="en-US" sz="1600" b="0" i="1" smtClean="0">
                            <a:latin typeface="Cambria Math" panose="02040503050406030204" pitchFamily="18" charset="0"/>
                          </a:rPr>
                          <m:t>𝑣</m:t>
                        </m:r>
                      </m:e>
                      <m:sub>
                        <m:r>
                          <a:rPr lang="en-US" sz="1600" i="1">
                            <a:latin typeface="Cambria Math" panose="02040503050406030204" pitchFamily="18" charset="0"/>
                          </a:rPr>
                          <m:t>𝑖</m:t>
                        </m:r>
                        <m:r>
                          <a:rPr lang="en-US" sz="1600" b="0" i="1" smtClean="0">
                            <a:latin typeface="Cambria Math" panose="02040503050406030204" pitchFamily="18" charset="0"/>
                          </a:rPr>
                          <m:t>+</m:t>
                        </m:r>
                        <m:r>
                          <a:rPr lang="en-US" sz="1600" i="1">
                            <a:latin typeface="Cambria Math" panose="02040503050406030204" pitchFamily="18" charset="0"/>
                          </a:rPr>
                          <m:t>1/2</m:t>
                        </m:r>
                      </m:sub>
                      <m:sup>
                        <m:r>
                          <a:rPr lang="en-US" sz="1600" i="1">
                            <a:latin typeface="Cambria Math" panose="02040503050406030204" pitchFamily="18" charset="0"/>
                          </a:rPr>
                          <m:t>∗</m:t>
                        </m:r>
                      </m:sup>
                    </m:sSubSup>
                    <m:r>
                      <a:rPr lang="en-US" sz="1600" b="0" i="1" smtClean="0">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𝑣</m:t>
                        </m:r>
                      </m:e>
                      <m:sub>
                        <m:r>
                          <a:rPr lang="en-US" sz="1600" i="1">
                            <a:latin typeface="Cambria Math" panose="02040503050406030204" pitchFamily="18" charset="0"/>
                          </a:rPr>
                          <m:t>𝑖</m:t>
                        </m:r>
                        <m:r>
                          <a:rPr lang="en-US" sz="1600" b="0" i="1" smtClean="0">
                            <a:latin typeface="Cambria Math" panose="02040503050406030204" pitchFamily="18" charset="0"/>
                          </a:rPr>
                          <m:t>−</m:t>
                        </m:r>
                        <m:r>
                          <a:rPr lang="en-US" sz="1600" i="1">
                            <a:latin typeface="Cambria Math" panose="02040503050406030204" pitchFamily="18" charset="0"/>
                          </a:rPr>
                          <m:t>1/2</m:t>
                        </m:r>
                      </m:sub>
                      <m:sup>
                        <m:r>
                          <a:rPr lang="en-US" sz="1600" i="1">
                            <a:latin typeface="Cambria Math" panose="02040503050406030204" pitchFamily="18" charset="0"/>
                          </a:rPr>
                          <m:t>∗</m:t>
                        </m:r>
                      </m:sup>
                    </m:sSubSup>
                  </m:oMath>
                </a14:m>
                <a:r>
                  <a:rPr lang="en-US" sz="1600" dirty="0">
                    <a:latin typeface="Arial" panose="020B0604020202020204" pitchFamily="34" charset="0"/>
                    <a:cs typeface="Arial" panose="020B0604020202020204" pitchFamily="34" charset="0"/>
                  </a:rPr>
                  <a:t>. Substate them into equation (9), we get: </a:t>
                </a:r>
              </a:p>
            </p:txBody>
          </p:sp>
        </mc:Choice>
        <mc:Fallback xmlns="">
          <p:sp>
            <p:nvSpPr>
              <p:cNvPr id="11" name="TextBox 10">
                <a:extLst>
                  <a:ext uri="{FF2B5EF4-FFF2-40B4-BE49-F238E27FC236}">
                    <a16:creationId xmlns:a16="http://schemas.microsoft.com/office/drawing/2014/main" id="{CF2B2505-EBB8-0AE2-3F37-BF167B3C2159}"/>
                  </a:ext>
                </a:extLst>
              </p:cNvPr>
              <p:cNvSpPr txBox="1">
                <a:spLocks noRot="1" noChangeAspect="1" noMove="1" noResize="1" noEditPoints="1" noAdjustHandles="1" noChangeArrowheads="1" noChangeShapeType="1" noTextEdit="1"/>
              </p:cNvSpPr>
              <p:nvPr/>
            </p:nvSpPr>
            <p:spPr>
              <a:xfrm>
                <a:off x="458081" y="4607628"/>
                <a:ext cx="8516236" cy="379656"/>
              </a:xfrm>
              <a:prstGeom prst="rect">
                <a:avLst/>
              </a:prstGeom>
              <a:blipFill>
                <a:blip r:embed="rId6"/>
                <a:stretch>
                  <a:fillRect l="-286" t="-4839"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7BE36CB-921E-10F7-0B66-FE56E9DEF4B9}"/>
                  </a:ext>
                </a:extLst>
              </p:cNvPr>
              <p:cNvSpPr txBox="1"/>
              <p:nvPr/>
            </p:nvSpPr>
            <p:spPr>
              <a:xfrm>
                <a:off x="832212" y="5136621"/>
                <a:ext cx="6841425" cy="8993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R</m:t>
                      </m:r>
                      <m:r>
                        <m:rPr>
                          <m:sty m:val="p"/>
                        </m:rPr>
                        <a:rPr lang="en-US" b="0" i="0" smtClean="0">
                          <a:latin typeface="Cambria Math" panose="02040503050406030204" pitchFamily="18" charset="0"/>
                        </a:rPr>
                        <m:t>HS</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9</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m:t>
                                  </m:r>
                                </m:sup>
                              </m:sSubSup>
                            </m:num>
                            <m:den>
                              <m:r>
                                <a:rPr lang="en-US" i="1">
                                  <a:latin typeface="Cambria Math" panose="02040503050406030204" pitchFamily="18" charset="0"/>
                                </a:rPr>
                                <m:t>2</m:t>
                              </m:r>
                              <m:r>
                                <m:rPr>
                                  <m:sty m:val="p"/>
                                </m:rPr>
                                <a:rPr lang="en-US">
                                  <a:latin typeface="Cambria Math" panose="02040503050406030204" pitchFamily="18" charset="0"/>
                                </a:rPr>
                                <m:t>Δ</m:t>
                              </m:r>
                              <m:r>
                                <a:rPr lang="en-US" i="1">
                                  <a:latin typeface="Cambria Math" panose="02040503050406030204" pitchFamily="18" charset="0"/>
                                </a:rPr>
                                <m:t>𝑥</m:t>
                              </m:r>
                            </m:den>
                          </m:f>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+2</m:t>
                                  </m:r>
                                </m:sub>
                                <m:sup>
                                  <m:r>
                                    <a:rPr lang="en-US" i="1">
                                      <a:latin typeface="Cambria Math" panose="02040503050406030204" pitchFamily="18" charset="0"/>
                                    </a:rPr>
                                    <m:t>𝑛</m:t>
                                  </m:r>
                                </m:sup>
                              </m:sSubSup>
                              <m:r>
                                <a:rPr lang="en-US" i="1">
                                  <a:latin typeface="Cambria Math" panose="02040503050406030204" pitchFamily="18" charset="0"/>
                                </a:rPr>
                                <m:t>−4</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sSubSup>
                              <m:r>
                                <a:rPr lang="en-US" i="1">
                                  <a:latin typeface="Cambria Math" panose="02040503050406030204" pitchFamily="18" charset="0"/>
                                </a:rPr>
                                <m:t>+6</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sub>
                                <m:sup>
                                  <m:r>
                                    <a:rPr lang="en-US" i="1">
                                      <a:latin typeface="Cambria Math" panose="02040503050406030204" pitchFamily="18" charset="0"/>
                                    </a:rPr>
                                    <m:t>𝑛</m:t>
                                  </m:r>
                                </m:sup>
                              </m:sSubSup>
                              <m:r>
                                <a:rPr lang="en-US" i="1">
                                  <a:latin typeface="Cambria Math" panose="02040503050406030204" pitchFamily="18" charset="0"/>
                                </a:rPr>
                                <m:t>−4</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−2</m:t>
                                  </m:r>
                                </m:sub>
                                <m:sup>
                                  <m:r>
                                    <a:rPr lang="en-US" i="1">
                                      <a:latin typeface="Cambria Math" panose="02040503050406030204" pitchFamily="18" charset="0"/>
                                    </a:rPr>
                                    <m:t>𝑛</m:t>
                                  </m:r>
                                </m:sup>
                              </m:sSubSup>
                            </m:num>
                            <m:den>
                              <m:r>
                                <a:rPr lang="en-US" i="1">
                                  <a:latin typeface="Cambria Math" panose="02040503050406030204" pitchFamily="18" charset="0"/>
                                </a:rPr>
                                <m:t>4</m:t>
                              </m:r>
                              <m:r>
                                <a:rPr lang="en-US" i="1">
                                  <a:latin typeface="Cambria Math" panose="02040503050406030204" pitchFamily="18" charset="0"/>
                                </a:rPr>
                                <m:t>𝑎</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Δ</m:t>
                                      </m:r>
                                      <m:r>
                                        <a:rPr lang="en-US" b="0" i="1" smtClean="0">
                                          <a:latin typeface="Cambria Math" panose="02040503050406030204" pitchFamily="18" charset="0"/>
                                        </a:rPr>
                                        <m:t>𝑥</m:t>
                                      </m:r>
                                    </m:e>
                                  </m:d>
                                </m:e>
                                <m:sup>
                                  <m:r>
                                    <a:rPr lang="en-US" b="0" i="1" smtClean="0">
                                      <a:latin typeface="Cambria Math" panose="02040503050406030204" pitchFamily="18" charset="0"/>
                                    </a:rPr>
                                    <m:t>2</m:t>
                                  </m:r>
                                </m:sup>
                              </m:sSup>
                            </m:den>
                          </m:f>
                        </m:e>
                      </m:d>
                    </m:oMath>
                  </m:oMathPara>
                </a14:m>
                <a:endParaRPr lang="en-US" dirty="0"/>
              </a:p>
              <a:p>
                <a:endParaRPr lang="en-US" dirty="0"/>
              </a:p>
            </p:txBody>
          </p:sp>
        </mc:Choice>
        <mc:Fallback xmlns="">
          <p:sp>
            <p:nvSpPr>
              <p:cNvPr id="12" name="TextBox 11">
                <a:extLst>
                  <a:ext uri="{FF2B5EF4-FFF2-40B4-BE49-F238E27FC236}">
                    <a16:creationId xmlns:a16="http://schemas.microsoft.com/office/drawing/2014/main" id="{D7BE36CB-921E-10F7-0B66-FE56E9DEF4B9}"/>
                  </a:ext>
                </a:extLst>
              </p:cNvPr>
              <p:cNvSpPr txBox="1">
                <a:spLocks noRot="1" noChangeAspect="1" noMove="1" noResize="1" noEditPoints="1" noAdjustHandles="1" noChangeArrowheads="1" noChangeShapeType="1" noTextEdit="1"/>
              </p:cNvSpPr>
              <p:nvPr/>
            </p:nvSpPr>
            <p:spPr>
              <a:xfrm>
                <a:off x="832212" y="5136621"/>
                <a:ext cx="6841425" cy="89934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FEDE42F-31E8-BEF1-BEC2-F0D8AE26F47E}"/>
                  </a:ext>
                </a:extLst>
              </p:cNvPr>
              <p:cNvSpPr txBox="1"/>
              <p:nvPr/>
            </p:nvSpPr>
            <p:spPr>
              <a:xfrm>
                <a:off x="813061" y="5775169"/>
                <a:ext cx="8255524" cy="7361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i="1">
                                      <a:latin typeface="Cambria Math" panose="02040503050406030204" pitchFamily="18" charset="0"/>
                                    </a:rPr>
                                    <m:t>∗</m:t>
                                  </m:r>
                                </m:sup>
                              </m:sSubSup>
                            </m:num>
                            <m:den>
                              <m:r>
                                <a:rPr lang="en-US" i="1">
                                  <a:latin typeface="Cambria Math" panose="02040503050406030204" pitchFamily="18" charset="0"/>
                                </a:rPr>
                                <m:t>2</m:t>
                              </m:r>
                              <m:r>
                                <m:rPr>
                                  <m:sty m:val="p"/>
                                </m:rPr>
                                <a:rPr lang="en-US">
                                  <a:latin typeface="Cambria Math" panose="02040503050406030204" pitchFamily="18" charset="0"/>
                                </a:rPr>
                                <m:t>Δ</m:t>
                              </m:r>
                              <m:r>
                                <a:rPr lang="en-US" b="0" i="1" smtClean="0">
                                  <a:latin typeface="Cambria Math" panose="02040503050406030204" pitchFamily="18" charset="0"/>
                                </a:rPr>
                                <m:t>𝑦</m:t>
                              </m:r>
                            </m:den>
                          </m:f>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sSubSup>
                              <m:r>
                                <a:rPr lang="en-US" i="1">
                                  <a:latin typeface="Cambria Math" panose="02040503050406030204" pitchFamily="18" charset="0"/>
                                </a:rPr>
                                <m:t>−4</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𝑛</m:t>
                                  </m:r>
                                </m:sup>
                              </m:sSubSup>
                              <m:r>
                                <a:rPr lang="en-US" i="1">
                                  <a:latin typeface="Cambria Math" panose="02040503050406030204" pitchFamily="18" charset="0"/>
                                </a:rPr>
                                <m:t>+6</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𝑗</m:t>
                                  </m:r>
                                </m:sub>
                                <m:sup>
                                  <m:r>
                                    <a:rPr lang="en-US" i="1">
                                      <a:latin typeface="Cambria Math" panose="02040503050406030204" pitchFamily="18" charset="0"/>
                                    </a:rPr>
                                    <m:t>𝑛</m:t>
                                  </m:r>
                                </m:sup>
                              </m:sSubSup>
                              <m:r>
                                <a:rPr lang="en-US" i="1">
                                  <a:latin typeface="Cambria Math" panose="02040503050406030204" pitchFamily="18" charset="0"/>
                                </a:rPr>
                                <m:t>−4</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sSubSup>
                            </m:num>
                            <m:den>
                              <m:r>
                                <a:rPr lang="en-US" i="1">
                                  <a:latin typeface="Cambria Math" panose="02040503050406030204" pitchFamily="18" charset="0"/>
                                </a:rPr>
                                <m:t>4</m:t>
                              </m:r>
                              <m:r>
                                <a:rPr lang="en-US" i="1">
                                  <a:latin typeface="Cambria Math" panose="02040503050406030204" pitchFamily="18" charset="0"/>
                                </a:rPr>
                                <m:t>𝑎</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Δ</m:t>
                                      </m:r>
                                      <m:r>
                                        <a:rPr lang="en-US" b="0" i="1" smtClean="0">
                                          <a:latin typeface="Cambria Math" panose="02040503050406030204" pitchFamily="18" charset="0"/>
                                        </a:rPr>
                                        <m:t>𝑦</m:t>
                                      </m:r>
                                    </m:e>
                                  </m:d>
                                </m:e>
                                <m:sup>
                                  <m:r>
                                    <a:rPr lang="en-US" b="0" i="1" smtClean="0">
                                      <a:latin typeface="Cambria Math" panose="02040503050406030204" pitchFamily="18" charset="0"/>
                                    </a:rPr>
                                    <m:t>2</m:t>
                                  </m:r>
                                </m:sup>
                              </m:sSup>
                            </m:den>
                          </m:f>
                        </m:e>
                      </m:d>
                    </m:oMath>
                  </m:oMathPara>
                </a14:m>
                <a:endParaRPr lang="en-US" dirty="0"/>
              </a:p>
            </p:txBody>
          </p:sp>
        </mc:Choice>
        <mc:Fallback xmlns="">
          <p:sp>
            <p:nvSpPr>
              <p:cNvPr id="13" name="TextBox 12">
                <a:extLst>
                  <a:ext uri="{FF2B5EF4-FFF2-40B4-BE49-F238E27FC236}">
                    <a16:creationId xmlns:a16="http://schemas.microsoft.com/office/drawing/2014/main" id="{1FEDE42F-31E8-BEF1-BEC2-F0D8AE26F47E}"/>
                  </a:ext>
                </a:extLst>
              </p:cNvPr>
              <p:cNvSpPr txBox="1">
                <a:spLocks noRot="1" noChangeAspect="1" noMove="1" noResize="1" noEditPoints="1" noAdjustHandles="1" noChangeArrowheads="1" noChangeShapeType="1" noTextEdit="1"/>
              </p:cNvSpPr>
              <p:nvPr/>
            </p:nvSpPr>
            <p:spPr>
              <a:xfrm>
                <a:off x="813061" y="5775169"/>
                <a:ext cx="8255524" cy="736164"/>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25634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2504EE-CC3E-973B-E325-77D115465E17}"/>
              </a:ext>
            </a:extLst>
          </p:cNvPr>
          <p:cNvSpPr>
            <a:spLocks noGrp="1"/>
          </p:cNvSpPr>
          <p:nvPr>
            <p:ph type="sldNum" sz="quarter" idx="12"/>
          </p:nvPr>
        </p:nvSpPr>
        <p:spPr/>
        <p:txBody>
          <a:bodyPr/>
          <a:lstStyle/>
          <a:p>
            <a:fld id="{49E430A2-D194-4C01-B316-5CD17E29EE8B}" type="slidenum">
              <a:rPr lang="en-US" smtClean="0"/>
              <a:t>22</a:t>
            </a:fld>
            <a:endParaRPr lang="en-US"/>
          </a:p>
        </p:txBody>
      </p:sp>
      <p:sp>
        <p:nvSpPr>
          <p:cNvPr id="4" name="Google Shape;338;p30">
            <a:extLst>
              <a:ext uri="{FF2B5EF4-FFF2-40B4-BE49-F238E27FC236}">
                <a16:creationId xmlns:a16="http://schemas.microsoft.com/office/drawing/2014/main" id="{BC216B08-D1B4-D2D9-5C79-7F8E2584D699}"/>
              </a:ext>
            </a:extLst>
          </p:cNvPr>
          <p:cNvSpPr txBox="1">
            <a:spLocks/>
          </p:cNvSpPr>
          <p:nvPr/>
        </p:nvSpPr>
        <p:spPr>
          <a:xfrm>
            <a:off x="257055" y="163174"/>
            <a:ext cx="8629887"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err="1">
                <a:solidFill>
                  <a:srgbClr val="CC0000"/>
                </a:solidFill>
              </a:rPr>
              <a:t>Rhie</a:t>
            </a:r>
            <a:r>
              <a:rPr lang="en-US" kern="0" dirty="0">
                <a:solidFill>
                  <a:srgbClr val="CC0000"/>
                </a:solidFill>
              </a:rPr>
              <a:t>-Chow correction</a:t>
            </a:r>
          </a:p>
        </p:txBody>
      </p:sp>
      <p:sp>
        <p:nvSpPr>
          <p:cNvPr id="11" name="TextBox 10">
            <a:extLst>
              <a:ext uri="{FF2B5EF4-FFF2-40B4-BE49-F238E27FC236}">
                <a16:creationId xmlns:a16="http://schemas.microsoft.com/office/drawing/2014/main" id="{CF2B2505-EBB8-0AE2-3F37-BF167B3C2159}"/>
              </a:ext>
            </a:extLst>
          </p:cNvPr>
          <p:cNvSpPr txBox="1"/>
          <p:nvPr/>
        </p:nvSpPr>
        <p:spPr>
          <a:xfrm>
            <a:off x="370706" y="830714"/>
            <a:ext cx="8516236"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At the end, we reach:</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C28C22A-6085-6702-55C8-F2A13F0BD060}"/>
                  </a:ext>
                </a:extLst>
              </p:cNvPr>
              <p:cNvSpPr txBox="1"/>
              <p:nvPr/>
            </p:nvSpPr>
            <p:spPr>
              <a:xfrm>
                <a:off x="867386" y="1238252"/>
                <a:ext cx="6841425" cy="8993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R</m:t>
                      </m:r>
                      <m:r>
                        <m:rPr>
                          <m:sty m:val="p"/>
                        </m:rPr>
                        <a:rPr lang="en-US" b="0" i="0" smtClean="0">
                          <a:latin typeface="Cambria Math" panose="02040503050406030204" pitchFamily="18" charset="0"/>
                        </a:rPr>
                        <m:t>HS</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9</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m:t>
                                  </m:r>
                                </m:sup>
                              </m:sSubSup>
                            </m:num>
                            <m:den>
                              <m:r>
                                <a:rPr lang="en-US" i="1">
                                  <a:latin typeface="Cambria Math" panose="02040503050406030204" pitchFamily="18" charset="0"/>
                                </a:rPr>
                                <m:t>2</m:t>
                              </m:r>
                              <m:r>
                                <m:rPr>
                                  <m:sty m:val="p"/>
                                </m:rPr>
                                <a:rPr lang="en-US">
                                  <a:latin typeface="Cambria Math" panose="02040503050406030204" pitchFamily="18" charset="0"/>
                                </a:rPr>
                                <m:t>Δ</m:t>
                              </m:r>
                              <m:r>
                                <a:rPr lang="en-US" i="1">
                                  <a:latin typeface="Cambria Math" panose="02040503050406030204" pitchFamily="18" charset="0"/>
                                </a:rPr>
                                <m:t>𝑥</m:t>
                              </m:r>
                            </m:den>
                          </m:f>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+2</m:t>
                                  </m:r>
                                </m:sub>
                                <m:sup>
                                  <m:r>
                                    <a:rPr lang="en-US" i="1">
                                      <a:latin typeface="Cambria Math" panose="02040503050406030204" pitchFamily="18" charset="0"/>
                                    </a:rPr>
                                    <m:t>𝑛</m:t>
                                  </m:r>
                                </m:sup>
                              </m:sSubSup>
                              <m:r>
                                <a:rPr lang="en-US" i="1">
                                  <a:latin typeface="Cambria Math" panose="02040503050406030204" pitchFamily="18" charset="0"/>
                                </a:rPr>
                                <m:t>−4</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sSubSup>
                              <m:r>
                                <a:rPr lang="en-US" i="1">
                                  <a:latin typeface="Cambria Math" panose="02040503050406030204" pitchFamily="18" charset="0"/>
                                </a:rPr>
                                <m:t>+6</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sub>
                                <m:sup>
                                  <m:r>
                                    <a:rPr lang="en-US" i="1">
                                      <a:latin typeface="Cambria Math" panose="02040503050406030204" pitchFamily="18" charset="0"/>
                                    </a:rPr>
                                    <m:t>𝑛</m:t>
                                  </m:r>
                                </m:sup>
                              </m:sSubSup>
                              <m:r>
                                <a:rPr lang="en-US" i="1">
                                  <a:latin typeface="Cambria Math" panose="02040503050406030204" pitchFamily="18" charset="0"/>
                                </a:rPr>
                                <m:t>−4</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−2</m:t>
                                  </m:r>
                                </m:sub>
                                <m:sup>
                                  <m:r>
                                    <a:rPr lang="en-US" i="1">
                                      <a:latin typeface="Cambria Math" panose="02040503050406030204" pitchFamily="18" charset="0"/>
                                    </a:rPr>
                                    <m:t>𝑛</m:t>
                                  </m:r>
                                </m:sup>
                              </m:sSubSup>
                            </m:num>
                            <m:den>
                              <m:r>
                                <a:rPr lang="en-US" i="1">
                                  <a:latin typeface="Cambria Math" panose="02040503050406030204" pitchFamily="18" charset="0"/>
                                </a:rPr>
                                <m:t>4</m:t>
                              </m:r>
                              <m:r>
                                <a:rPr lang="en-US" i="1">
                                  <a:latin typeface="Cambria Math" panose="02040503050406030204" pitchFamily="18" charset="0"/>
                                </a:rPr>
                                <m:t>𝑎</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Δ</m:t>
                                      </m:r>
                                      <m:r>
                                        <a:rPr lang="en-US" b="0" i="1" smtClean="0">
                                          <a:latin typeface="Cambria Math" panose="02040503050406030204" pitchFamily="18" charset="0"/>
                                        </a:rPr>
                                        <m:t>𝑥</m:t>
                                      </m:r>
                                    </m:e>
                                  </m:d>
                                </m:e>
                                <m:sup>
                                  <m:r>
                                    <a:rPr lang="en-US" b="0" i="1" smtClean="0">
                                      <a:latin typeface="Cambria Math" panose="02040503050406030204" pitchFamily="18" charset="0"/>
                                    </a:rPr>
                                    <m:t>2</m:t>
                                  </m:r>
                                </m:sup>
                              </m:sSup>
                            </m:den>
                          </m:f>
                        </m:e>
                      </m:d>
                    </m:oMath>
                  </m:oMathPara>
                </a14:m>
                <a:endParaRPr lang="en-US" dirty="0"/>
              </a:p>
              <a:p>
                <a:endParaRPr lang="en-US" dirty="0"/>
              </a:p>
            </p:txBody>
          </p:sp>
        </mc:Choice>
        <mc:Fallback xmlns="">
          <p:sp>
            <p:nvSpPr>
              <p:cNvPr id="12" name="TextBox 11">
                <a:extLst>
                  <a:ext uri="{FF2B5EF4-FFF2-40B4-BE49-F238E27FC236}">
                    <a16:creationId xmlns:a16="http://schemas.microsoft.com/office/drawing/2014/main" id="{4C28C22A-6085-6702-55C8-F2A13F0BD060}"/>
                  </a:ext>
                </a:extLst>
              </p:cNvPr>
              <p:cNvSpPr txBox="1">
                <a:spLocks noRot="1" noChangeAspect="1" noMove="1" noResize="1" noEditPoints="1" noAdjustHandles="1" noChangeArrowheads="1" noChangeShapeType="1" noTextEdit="1"/>
              </p:cNvSpPr>
              <p:nvPr/>
            </p:nvSpPr>
            <p:spPr>
              <a:xfrm>
                <a:off x="867386" y="1238252"/>
                <a:ext cx="6841425" cy="89934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D5E92FB-6DF7-9FFC-9416-F3F158ED4C6F}"/>
                  </a:ext>
                </a:extLst>
              </p:cNvPr>
              <p:cNvSpPr txBox="1"/>
              <p:nvPr/>
            </p:nvSpPr>
            <p:spPr>
              <a:xfrm>
                <a:off x="867386" y="1838503"/>
                <a:ext cx="8255524" cy="7361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i="1">
                                      <a:latin typeface="Cambria Math" panose="02040503050406030204" pitchFamily="18" charset="0"/>
                                    </a:rPr>
                                    <m:t>∗</m:t>
                                  </m:r>
                                </m:sup>
                              </m:sSubSup>
                            </m:num>
                            <m:den>
                              <m:r>
                                <a:rPr lang="en-US" i="1">
                                  <a:latin typeface="Cambria Math" panose="02040503050406030204" pitchFamily="18" charset="0"/>
                                </a:rPr>
                                <m:t>2</m:t>
                              </m:r>
                              <m:r>
                                <m:rPr>
                                  <m:sty m:val="p"/>
                                </m:rPr>
                                <a:rPr lang="en-US">
                                  <a:latin typeface="Cambria Math" panose="02040503050406030204" pitchFamily="18" charset="0"/>
                                </a:rPr>
                                <m:t>Δ</m:t>
                              </m:r>
                              <m:r>
                                <a:rPr lang="en-US" b="0" i="1" smtClean="0">
                                  <a:latin typeface="Cambria Math" panose="02040503050406030204" pitchFamily="18" charset="0"/>
                                </a:rPr>
                                <m:t>𝑦</m:t>
                              </m:r>
                            </m:den>
                          </m:f>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sSubSup>
                              <m:r>
                                <a:rPr lang="en-US" i="1">
                                  <a:latin typeface="Cambria Math" panose="02040503050406030204" pitchFamily="18" charset="0"/>
                                </a:rPr>
                                <m:t>−4</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𝑛</m:t>
                                  </m:r>
                                </m:sup>
                              </m:sSubSup>
                              <m:r>
                                <a:rPr lang="en-US" i="1">
                                  <a:latin typeface="Cambria Math" panose="02040503050406030204" pitchFamily="18" charset="0"/>
                                </a:rPr>
                                <m:t>+6</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𝑗</m:t>
                                  </m:r>
                                </m:sub>
                                <m:sup>
                                  <m:r>
                                    <a:rPr lang="en-US" i="1">
                                      <a:latin typeface="Cambria Math" panose="02040503050406030204" pitchFamily="18" charset="0"/>
                                    </a:rPr>
                                    <m:t>𝑛</m:t>
                                  </m:r>
                                </m:sup>
                              </m:sSubSup>
                              <m:r>
                                <a:rPr lang="en-US" i="1">
                                  <a:latin typeface="Cambria Math" panose="02040503050406030204" pitchFamily="18" charset="0"/>
                                </a:rPr>
                                <m:t>−4</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sSubSup>
                            </m:num>
                            <m:den>
                              <m:r>
                                <a:rPr lang="en-US" i="1">
                                  <a:latin typeface="Cambria Math" panose="02040503050406030204" pitchFamily="18" charset="0"/>
                                </a:rPr>
                                <m:t>4</m:t>
                              </m:r>
                              <m:r>
                                <a:rPr lang="en-US" i="1">
                                  <a:latin typeface="Cambria Math" panose="02040503050406030204" pitchFamily="18" charset="0"/>
                                </a:rPr>
                                <m:t>𝑎</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Δ</m:t>
                                      </m:r>
                                      <m:r>
                                        <a:rPr lang="en-US" b="0" i="1" smtClean="0">
                                          <a:latin typeface="Cambria Math" panose="02040503050406030204" pitchFamily="18" charset="0"/>
                                        </a:rPr>
                                        <m:t>𝑦</m:t>
                                      </m:r>
                                    </m:e>
                                  </m:d>
                                </m:e>
                                <m:sup>
                                  <m:r>
                                    <a:rPr lang="en-US" b="0" i="1" smtClean="0">
                                      <a:latin typeface="Cambria Math" panose="02040503050406030204" pitchFamily="18" charset="0"/>
                                    </a:rPr>
                                    <m:t>2</m:t>
                                  </m:r>
                                </m:sup>
                              </m:sSup>
                            </m:den>
                          </m:f>
                        </m:e>
                      </m:d>
                    </m:oMath>
                  </m:oMathPara>
                </a14:m>
                <a:endParaRPr lang="en-US" dirty="0"/>
              </a:p>
            </p:txBody>
          </p:sp>
        </mc:Choice>
        <mc:Fallback xmlns="">
          <p:sp>
            <p:nvSpPr>
              <p:cNvPr id="15" name="TextBox 14">
                <a:extLst>
                  <a:ext uri="{FF2B5EF4-FFF2-40B4-BE49-F238E27FC236}">
                    <a16:creationId xmlns:a16="http://schemas.microsoft.com/office/drawing/2014/main" id="{8D5E92FB-6DF7-9FFC-9416-F3F158ED4C6F}"/>
                  </a:ext>
                </a:extLst>
              </p:cNvPr>
              <p:cNvSpPr txBox="1">
                <a:spLocks noRot="1" noChangeAspect="1" noMove="1" noResize="1" noEditPoints="1" noAdjustHandles="1" noChangeArrowheads="1" noChangeShapeType="1" noTextEdit="1"/>
              </p:cNvSpPr>
              <p:nvPr/>
            </p:nvSpPr>
            <p:spPr>
              <a:xfrm>
                <a:off x="867386" y="1838503"/>
                <a:ext cx="8255524" cy="736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7571066-F225-D6CD-8181-624252B0E56B}"/>
                  </a:ext>
                </a:extLst>
              </p:cNvPr>
              <p:cNvSpPr txBox="1"/>
              <p:nvPr/>
            </p:nvSpPr>
            <p:spPr>
              <a:xfrm>
                <a:off x="1018095" y="2743200"/>
                <a:ext cx="3921550" cy="530979"/>
              </a:xfrm>
              <a:prstGeom prst="rect">
                <a:avLst/>
              </a:prstGeom>
              <a:noFill/>
            </p:spPr>
            <p:txBody>
              <a:bodyPr wrap="square" rtlCol="0">
                <a:spAutoFit/>
              </a:bodyPr>
              <a:lstStyle/>
              <a:p>
                <a:r>
                  <a:rPr lang="en-US" dirty="0"/>
                  <a:t>Where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𝑅𝑒</m:t>
                            </m:r>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𝑅𝑒</m:t>
                            </m:r>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den>
                        </m:f>
                      </m:e>
                    </m:d>
                  </m:oMath>
                </a14:m>
                <a:endParaRPr lang="en-US" dirty="0"/>
              </a:p>
            </p:txBody>
          </p:sp>
        </mc:Choice>
        <mc:Fallback xmlns="">
          <p:sp>
            <p:nvSpPr>
              <p:cNvPr id="13" name="TextBox 12">
                <a:extLst>
                  <a:ext uri="{FF2B5EF4-FFF2-40B4-BE49-F238E27FC236}">
                    <a16:creationId xmlns:a16="http://schemas.microsoft.com/office/drawing/2014/main" id="{57571066-F225-D6CD-8181-624252B0E56B}"/>
                  </a:ext>
                </a:extLst>
              </p:cNvPr>
              <p:cNvSpPr txBox="1">
                <a:spLocks noRot="1" noChangeAspect="1" noMove="1" noResize="1" noEditPoints="1" noAdjustHandles="1" noChangeArrowheads="1" noChangeShapeType="1" noTextEdit="1"/>
              </p:cNvSpPr>
              <p:nvPr/>
            </p:nvSpPr>
            <p:spPr>
              <a:xfrm>
                <a:off x="1018095" y="2743200"/>
                <a:ext cx="3921550" cy="530979"/>
              </a:xfrm>
              <a:prstGeom prst="rect">
                <a:avLst/>
              </a:prstGeom>
              <a:blipFill>
                <a:blip r:embed="rId4"/>
                <a:stretch>
                  <a:fillRect l="-1244" b="-1149"/>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EAED832-3599-1B6F-EC93-C47058722BF7}"/>
              </a:ext>
            </a:extLst>
          </p:cNvPr>
          <p:cNvSpPr/>
          <p:nvPr/>
        </p:nvSpPr>
        <p:spPr>
          <a:xfrm>
            <a:off x="867386" y="1169267"/>
            <a:ext cx="6975715" cy="1405399"/>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C14F341-6BB2-C258-400D-D79A07E0662D}"/>
                  </a:ext>
                </a:extLst>
              </p:cNvPr>
              <p:cNvSpPr txBox="1"/>
              <p:nvPr/>
            </p:nvSpPr>
            <p:spPr>
              <a:xfrm>
                <a:off x="370706" y="3274179"/>
                <a:ext cx="8516236" cy="2832570"/>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Discussion</a:t>
                </a:r>
              </a:p>
              <a:p>
                <a:pPr marL="742950" lvl="1" indent="-285750">
                  <a:buFont typeface="Courier New" panose="02070309020205020404" pitchFamily="49" charset="0"/>
                  <a:buChar char="o"/>
                </a:pPr>
                <a14:m>
                  <m:oMath xmlns:m="http://schemas.openxmlformats.org/officeDocument/2006/math">
                    <m:sSubSup>
                      <m:sSubSupPr>
                        <m:ctrlPr>
                          <a:rPr lang="en-US" sz="1600" i="1" smtClean="0">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r>
                          <a:rPr lang="en-US" sz="1600" i="1">
                            <a:latin typeface="Cambria Math" panose="02040503050406030204" pitchFamily="18" charset="0"/>
                          </a:rPr>
                          <m:t>+2</m:t>
                        </m:r>
                      </m:sub>
                      <m:sup>
                        <m:r>
                          <a:rPr lang="en-US" sz="1600" i="1">
                            <a:latin typeface="Cambria Math" panose="02040503050406030204" pitchFamily="18" charset="0"/>
                          </a:rPr>
                          <m:t>𝑛</m:t>
                        </m:r>
                      </m:sup>
                    </m:sSubSup>
                    <m:r>
                      <a:rPr lang="en-US" sz="1600" i="1">
                        <a:latin typeface="Cambria Math" panose="02040503050406030204" pitchFamily="18" charset="0"/>
                      </a:rPr>
                      <m:t>−4</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𝑛</m:t>
                        </m:r>
                      </m:sup>
                    </m:sSubSup>
                    <m:r>
                      <a:rPr lang="en-US" sz="1600" i="1">
                        <a:latin typeface="Cambria Math" panose="02040503050406030204" pitchFamily="18" charset="0"/>
                      </a:rPr>
                      <m:t>+6</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sub>
                      <m:sup>
                        <m:r>
                          <a:rPr lang="en-US" sz="1600" i="1">
                            <a:latin typeface="Cambria Math" panose="02040503050406030204" pitchFamily="18" charset="0"/>
                          </a:rPr>
                          <m:t>𝑛</m:t>
                        </m:r>
                      </m:sup>
                    </m:sSubSup>
                    <m:r>
                      <a:rPr lang="en-US" sz="1600" i="1">
                        <a:latin typeface="Cambria Math" panose="02040503050406030204" pitchFamily="18" charset="0"/>
                      </a:rPr>
                      <m:t>−4</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𝑛</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r>
                          <a:rPr lang="en-US" sz="1600" i="1">
                            <a:latin typeface="Cambria Math" panose="02040503050406030204" pitchFamily="18" charset="0"/>
                          </a:rPr>
                          <m:t>−2</m:t>
                        </m:r>
                      </m:sub>
                      <m:sup>
                        <m:r>
                          <a:rPr lang="en-US" sz="1600" i="1">
                            <a:latin typeface="Cambria Math" panose="02040503050406030204" pitchFamily="18" charset="0"/>
                          </a:rPr>
                          <m:t>𝑛</m:t>
                        </m:r>
                      </m:sup>
                    </m:sSubSup>
                  </m:oMath>
                </a14:m>
                <a:r>
                  <a:rPr lang="en-US" sz="1600" dirty="0">
                    <a:latin typeface="Arial" panose="020B0604020202020204" pitchFamily="34" charset="0"/>
                    <a:cs typeface="Arial" panose="020B0604020202020204" pitchFamily="34" charset="0"/>
                  </a:rPr>
                  <a:t> is proportional to </a:t>
                </a:r>
                <a14:m>
                  <m:oMath xmlns:m="http://schemas.openxmlformats.org/officeDocument/2006/math">
                    <m:sSup>
                      <m:sSupPr>
                        <m:ctrlPr>
                          <a:rPr lang="en-US" sz="1600" b="0" i="1" smtClean="0">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m:t>
                        </m:r>
                      </m:e>
                      <m:sup>
                        <m:r>
                          <a:rPr lang="en-US" sz="1600" b="0" i="1" smtClean="0">
                            <a:latin typeface="Cambria Math" panose="02040503050406030204" pitchFamily="18" charset="0"/>
                            <a:cs typeface="Arial" panose="020B0604020202020204" pitchFamily="34" charset="0"/>
                          </a:rPr>
                          <m:t>4</m:t>
                        </m:r>
                      </m:sup>
                    </m:sSup>
                    <m:r>
                      <a:rPr lang="en-US" sz="1600" b="0" i="1" smtClean="0">
                        <a:latin typeface="Cambria Math" panose="02040503050406030204" pitchFamily="18" charset="0"/>
                        <a:cs typeface="Arial" panose="020B0604020202020204" pitchFamily="34" charset="0"/>
                      </a:rPr>
                      <m:t>𝑝</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m:t>
                    </m:r>
                    <m:sSup>
                      <m:sSupPr>
                        <m:ctrlPr>
                          <a:rPr lang="en-US" sz="1600" b="0" i="1" smtClean="0">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𝑥</m:t>
                        </m:r>
                      </m:e>
                      <m:sup>
                        <m:r>
                          <a:rPr lang="en-US" sz="1600" b="0" i="1" smtClean="0">
                            <a:latin typeface="Cambria Math" panose="02040503050406030204" pitchFamily="18" charset="0"/>
                            <a:cs typeface="Arial" panose="020B0604020202020204" pitchFamily="34" charset="0"/>
                          </a:rPr>
                          <m:t>4</m:t>
                        </m:r>
                      </m:sup>
                    </m:sSup>
                  </m:oMath>
                </a14:m>
                <a:endParaRPr lang="en-US" sz="1600" dirty="0">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If we compare with the averaging scheme from </a:t>
                </a:r>
                <a14:m>
                  <m:oMath xmlns:m="http://schemas.openxmlformats.org/officeDocument/2006/math">
                    <m:sSubSup>
                      <m:sSubSupPr>
                        <m:ctrlPr>
                          <a:rPr lang="en-US" sz="1600" i="1" smtClean="0">
                            <a:latin typeface="Cambria Math" panose="02040503050406030204" pitchFamily="18" charset="0"/>
                            <a:cs typeface="Arial" panose="020B0604020202020204" pitchFamily="34" charset="0"/>
                          </a:rPr>
                        </m:ctrlPr>
                      </m:sSubSupPr>
                      <m:e>
                        <m:r>
                          <a:rPr lang="en-US" sz="1600">
                            <a:latin typeface="Cambria Math" panose="02040503050406030204" pitchFamily="18" charset="0"/>
                            <a:cs typeface="Arial" panose="020B0604020202020204" pitchFamily="34" charset="0"/>
                          </a:rPr>
                          <m:t>𝑢</m:t>
                        </m:r>
                      </m:e>
                      <m:sub>
                        <m:r>
                          <a:rPr lang="en-US" sz="1600">
                            <a:latin typeface="Cambria Math" panose="02040503050406030204" pitchFamily="18" charset="0"/>
                            <a:cs typeface="Arial" panose="020B0604020202020204" pitchFamily="34" charset="0"/>
                          </a:rPr>
                          <m:t>𝑖</m:t>
                        </m:r>
                        <m:r>
                          <a:rPr lang="en-US" sz="1600">
                            <a:latin typeface="Cambria Math" panose="02040503050406030204" pitchFamily="18" charset="0"/>
                            <a:cs typeface="Arial" panose="020B0604020202020204" pitchFamily="34" charset="0"/>
                          </a:rPr>
                          <m:t>+1/2</m:t>
                        </m:r>
                      </m:sub>
                      <m:sup>
                        <m:r>
                          <a:rPr lang="en-US" sz="1600">
                            <a:latin typeface="Cambria Math" panose="02040503050406030204" pitchFamily="18" charset="0"/>
                            <a:cs typeface="Arial" panose="020B0604020202020204" pitchFamily="34" charset="0"/>
                          </a:rPr>
                          <m:t>∗</m:t>
                        </m:r>
                      </m:sup>
                    </m:sSubSup>
                    <m:r>
                      <a:rPr lang="en-US" sz="1600">
                        <a:latin typeface="Cambria Math" panose="02040503050406030204" pitchFamily="18" charset="0"/>
                        <a:cs typeface="Arial" panose="020B0604020202020204" pitchFamily="34" charset="0"/>
                      </a:rPr>
                      <m:t>=0.5(</m:t>
                    </m:r>
                    <m:sSubSup>
                      <m:sSubSupPr>
                        <m:ctrlPr>
                          <a:rPr lang="en-US" sz="1600" i="1">
                            <a:latin typeface="Cambria Math" panose="02040503050406030204" pitchFamily="18" charset="0"/>
                            <a:cs typeface="Arial" panose="020B0604020202020204" pitchFamily="34" charset="0"/>
                          </a:rPr>
                        </m:ctrlPr>
                      </m:sSubSupPr>
                      <m:e>
                        <m:r>
                          <a:rPr lang="en-US" sz="1600">
                            <a:latin typeface="Cambria Math" panose="02040503050406030204" pitchFamily="18" charset="0"/>
                            <a:cs typeface="Arial" panose="020B0604020202020204" pitchFamily="34" charset="0"/>
                          </a:rPr>
                          <m:t>𝑢</m:t>
                        </m:r>
                      </m:e>
                      <m:sub>
                        <m:r>
                          <a:rPr lang="en-US" sz="1600">
                            <a:latin typeface="Cambria Math" panose="02040503050406030204" pitchFamily="18" charset="0"/>
                            <a:cs typeface="Arial" panose="020B0604020202020204" pitchFamily="34" charset="0"/>
                          </a:rPr>
                          <m:t>𝑖</m:t>
                        </m:r>
                      </m:sub>
                      <m:sup>
                        <m:r>
                          <a:rPr lang="en-US" sz="1600">
                            <a:latin typeface="Cambria Math" panose="02040503050406030204" pitchFamily="18" charset="0"/>
                            <a:cs typeface="Arial" panose="020B0604020202020204" pitchFamily="34" charset="0"/>
                          </a:rPr>
                          <m:t>∗</m:t>
                        </m:r>
                      </m:sup>
                    </m:sSubSup>
                    <m:r>
                      <a:rPr lang="en-US" sz="1600">
                        <a:latin typeface="Cambria Math" panose="02040503050406030204" pitchFamily="18" charset="0"/>
                        <a:cs typeface="Arial" panose="020B0604020202020204" pitchFamily="34" charset="0"/>
                      </a:rPr>
                      <m:t>+</m:t>
                    </m:r>
                    <m:sSubSup>
                      <m:sSubSupPr>
                        <m:ctrlPr>
                          <a:rPr lang="en-US" sz="1600" i="1">
                            <a:latin typeface="Cambria Math" panose="02040503050406030204" pitchFamily="18" charset="0"/>
                            <a:cs typeface="Arial" panose="020B0604020202020204" pitchFamily="34" charset="0"/>
                          </a:rPr>
                        </m:ctrlPr>
                      </m:sSubSupPr>
                      <m:e>
                        <m:r>
                          <a:rPr lang="en-US" sz="1600">
                            <a:latin typeface="Cambria Math" panose="02040503050406030204" pitchFamily="18" charset="0"/>
                            <a:cs typeface="Arial" panose="020B0604020202020204" pitchFamily="34" charset="0"/>
                          </a:rPr>
                          <m:t>𝑢</m:t>
                        </m:r>
                      </m:e>
                      <m:sub>
                        <m:r>
                          <a:rPr lang="en-US" sz="1600">
                            <a:latin typeface="Cambria Math" panose="02040503050406030204" pitchFamily="18" charset="0"/>
                            <a:cs typeface="Arial" panose="020B0604020202020204" pitchFamily="34" charset="0"/>
                          </a:rPr>
                          <m:t>𝑖</m:t>
                        </m:r>
                        <m:r>
                          <a:rPr lang="en-US" sz="1600">
                            <a:latin typeface="Cambria Math" panose="02040503050406030204" pitchFamily="18" charset="0"/>
                            <a:cs typeface="Arial" panose="020B0604020202020204" pitchFamily="34" charset="0"/>
                          </a:rPr>
                          <m:t>+1</m:t>
                        </m:r>
                      </m:sub>
                      <m:sup>
                        <m:r>
                          <a:rPr lang="en-US" sz="1600">
                            <a:latin typeface="Cambria Math" panose="02040503050406030204" pitchFamily="18" charset="0"/>
                            <a:cs typeface="Arial" panose="020B0604020202020204" pitchFamily="34" charset="0"/>
                          </a:rPr>
                          <m:t>∗</m:t>
                        </m:r>
                      </m:sup>
                    </m:sSubSup>
                    <m:r>
                      <a:rPr lang="en-US" sz="160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which results in:</a:t>
                </a:r>
              </a:p>
              <a:p>
                <a:pPr marL="742950" lvl="1" indent="-285750">
                  <a:buFont typeface="Courier New" panose="02070309020205020404" pitchFamily="49" charset="0"/>
                  <a:buChar char="o"/>
                </a:pPr>
                <a:endParaRPr lang="en-US" sz="1600" dirty="0">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endParaRPr lang="en-US" sz="1600" dirty="0">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endParaRPr lang="en-US" sz="1600" dirty="0">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We can see that the </a:t>
                </a:r>
                <a:r>
                  <a:rPr lang="en-US" sz="1600" dirty="0" err="1">
                    <a:latin typeface="Arial" panose="020B0604020202020204" pitchFamily="34" charset="0"/>
                    <a:cs typeface="Arial" panose="020B0604020202020204" pitchFamily="34" charset="0"/>
                  </a:rPr>
                  <a:t>Rhie</a:t>
                </a:r>
                <a:r>
                  <a:rPr lang="en-US" sz="1600" dirty="0">
                    <a:latin typeface="Arial" panose="020B0604020202020204" pitchFamily="34" charset="0"/>
                    <a:cs typeface="Arial" panose="020B0604020202020204" pitchFamily="34" charset="0"/>
                  </a:rPr>
                  <a:t>-Chow correction is actually adding a forth order damping in pressure for stabilization</a:t>
                </a:r>
              </a:p>
              <a:p>
                <a:pPr marL="742950" lvl="1"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You can find more information in section 8.2.1, </a:t>
                </a:r>
                <a:r>
                  <a:rPr lang="en-US" sz="1600" b="0" i="1" dirty="0" err="1">
                    <a:solidFill>
                      <a:srgbClr val="222222"/>
                    </a:solidFill>
                    <a:effectLst/>
                    <a:latin typeface="+mj-lt"/>
                  </a:rPr>
                  <a:t>Ferziger</a:t>
                </a:r>
                <a:r>
                  <a:rPr lang="en-US" sz="1600" b="0" i="1" dirty="0">
                    <a:solidFill>
                      <a:srgbClr val="222222"/>
                    </a:solidFill>
                    <a:effectLst/>
                    <a:latin typeface="+mj-lt"/>
                  </a:rPr>
                  <a:t>, Joel H., Milovan </a:t>
                </a:r>
                <a:r>
                  <a:rPr lang="en-US" sz="1600" b="0" i="1" dirty="0" err="1">
                    <a:solidFill>
                      <a:srgbClr val="222222"/>
                    </a:solidFill>
                    <a:effectLst/>
                    <a:latin typeface="+mj-lt"/>
                  </a:rPr>
                  <a:t>Perić</a:t>
                </a:r>
                <a:r>
                  <a:rPr lang="en-US" sz="1600" b="0" i="1" dirty="0">
                    <a:solidFill>
                      <a:srgbClr val="222222"/>
                    </a:solidFill>
                    <a:effectLst/>
                    <a:latin typeface="+mj-lt"/>
                  </a:rPr>
                  <a:t>, and Robert L. Street. Computational methods for fluid dynamics. Vol. 3. Berlin: springer, 2002. </a:t>
                </a:r>
              </a:p>
            </p:txBody>
          </p:sp>
        </mc:Choice>
        <mc:Fallback xmlns="">
          <p:sp>
            <p:nvSpPr>
              <p:cNvPr id="16" name="TextBox 15">
                <a:extLst>
                  <a:ext uri="{FF2B5EF4-FFF2-40B4-BE49-F238E27FC236}">
                    <a16:creationId xmlns:a16="http://schemas.microsoft.com/office/drawing/2014/main" id="{AC14F341-6BB2-C258-400D-D79A07E0662D}"/>
                  </a:ext>
                </a:extLst>
              </p:cNvPr>
              <p:cNvSpPr txBox="1">
                <a:spLocks noRot="1" noChangeAspect="1" noMove="1" noResize="1" noEditPoints="1" noAdjustHandles="1" noChangeArrowheads="1" noChangeShapeType="1" noTextEdit="1"/>
              </p:cNvSpPr>
              <p:nvPr/>
            </p:nvSpPr>
            <p:spPr>
              <a:xfrm>
                <a:off x="370706" y="3274179"/>
                <a:ext cx="8516236" cy="2832570"/>
              </a:xfrm>
              <a:prstGeom prst="rect">
                <a:avLst/>
              </a:prstGeom>
              <a:blipFill>
                <a:blip r:embed="rId5"/>
                <a:stretch>
                  <a:fillRect l="-286" t="-645" b="-17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6247E33-FA2A-DA4B-A73C-8B3F929464B6}"/>
                  </a:ext>
                </a:extLst>
              </p:cNvPr>
              <p:cNvSpPr txBox="1"/>
              <p:nvPr/>
            </p:nvSpPr>
            <p:spPr>
              <a:xfrm>
                <a:off x="1325412" y="4198021"/>
                <a:ext cx="4657172" cy="8993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R</m:t>
                      </m:r>
                      <m:r>
                        <m:rPr>
                          <m:sty m:val="p"/>
                        </m:rPr>
                        <a:rPr lang="en-US" b="0" i="0" smtClean="0">
                          <a:latin typeface="Cambria Math" panose="02040503050406030204" pitchFamily="18" charset="0"/>
                        </a:rPr>
                        <m:t>HS</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9</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m:t>
                                  </m:r>
                                </m:sup>
                              </m:sSubSup>
                            </m:num>
                            <m:den>
                              <m:r>
                                <a:rPr lang="en-US" i="1">
                                  <a:latin typeface="Cambria Math" panose="02040503050406030204" pitchFamily="18" charset="0"/>
                                </a:rPr>
                                <m:t>2</m:t>
                              </m:r>
                              <m:r>
                                <m:rPr>
                                  <m:sty m:val="p"/>
                                </m:rPr>
                                <a:rPr lang="en-US">
                                  <a:latin typeface="Cambria Math" panose="02040503050406030204" pitchFamily="18" charset="0"/>
                                </a:rPr>
                                <m:t>Δ</m:t>
                              </m:r>
                              <m:r>
                                <a:rPr lang="en-US" i="1">
                                  <a:latin typeface="Cambria Math" panose="02040503050406030204" pitchFamily="18" charset="0"/>
                                </a:rPr>
                                <m:t>𝑥</m:t>
                              </m:r>
                            </m:den>
                          </m:f>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b="0" i="1" smtClean="0">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b="0" i="1" smtClean="0">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m:t>
                                  </m:r>
                                </m:sup>
                              </m:sSubSup>
                            </m:num>
                            <m:den>
                              <m:r>
                                <a:rPr lang="en-US" i="1">
                                  <a:latin typeface="Cambria Math" panose="02040503050406030204" pitchFamily="18" charset="0"/>
                                </a:rPr>
                                <m:t>2</m:t>
                              </m:r>
                              <m:r>
                                <m:rPr>
                                  <m:sty m:val="p"/>
                                </m:rPr>
                                <a:rPr lang="en-US">
                                  <a:latin typeface="Cambria Math" panose="02040503050406030204" pitchFamily="18" charset="0"/>
                                </a:rPr>
                                <m:t>Δ</m:t>
                              </m:r>
                              <m:r>
                                <a:rPr lang="en-US" b="0" i="1" smtClean="0">
                                  <a:latin typeface="Cambria Math" panose="02040503050406030204" pitchFamily="18" charset="0"/>
                                </a:rPr>
                                <m:t>𝑦</m:t>
                              </m:r>
                            </m:den>
                          </m:f>
                        </m:e>
                      </m:d>
                    </m:oMath>
                  </m:oMathPara>
                </a14:m>
                <a:endParaRPr lang="en-US" dirty="0"/>
              </a:p>
              <a:p>
                <a:endParaRPr lang="en-US" dirty="0"/>
              </a:p>
            </p:txBody>
          </p:sp>
        </mc:Choice>
        <mc:Fallback xmlns="">
          <p:sp>
            <p:nvSpPr>
              <p:cNvPr id="17" name="TextBox 16">
                <a:extLst>
                  <a:ext uri="{FF2B5EF4-FFF2-40B4-BE49-F238E27FC236}">
                    <a16:creationId xmlns:a16="http://schemas.microsoft.com/office/drawing/2014/main" id="{A6247E33-FA2A-DA4B-A73C-8B3F929464B6}"/>
                  </a:ext>
                </a:extLst>
              </p:cNvPr>
              <p:cNvSpPr txBox="1">
                <a:spLocks noRot="1" noChangeAspect="1" noMove="1" noResize="1" noEditPoints="1" noAdjustHandles="1" noChangeArrowheads="1" noChangeShapeType="1" noTextEdit="1"/>
              </p:cNvSpPr>
              <p:nvPr/>
            </p:nvSpPr>
            <p:spPr>
              <a:xfrm>
                <a:off x="1325412" y="4198021"/>
                <a:ext cx="4657172" cy="899349"/>
              </a:xfrm>
              <a:prstGeom prst="rect">
                <a:avLst/>
              </a:prstGeom>
              <a:blipFill>
                <a:blip r:embed="rId6"/>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28680D74-E24B-E044-151F-FCFF33960CBF}"/>
              </a:ext>
            </a:extLst>
          </p:cNvPr>
          <p:cNvSpPr txBox="1"/>
          <p:nvPr/>
        </p:nvSpPr>
        <p:spPr>
          <a:xfrm>
            <a:off x="8126460" y="1667725"/>
            <a:ext cx="713090"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(13)</a:t>
            </a:r>
            <a:endParaRPr lang="en-US" dirty="0"/>
          </a:p>
        </p:txBody>
      </p:sp>
    </p:spTree>
    <p:extLst>
      <p:ext uri="{BB962C8B-B14F-4D97-AF65-F5344CB8AC3E}">
        <p14:creationId xmlns:p14="http://schemas.microsoft.com/office/powerpoint/2010/main" val="1121503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CB7C87-1EFB-B6D7-C8EC-B043D14C12D7}"/>
              </a:ext>
            </a:extLst>
          </p:cNvPr>
          <p:cNvSpPr>
            <a:spLocks noGrp="1"/>
          </p:cNvSpPr>
          <p:nvPr>
            <p:ph type="sldNum" sz="quarter" idx="12"/>
          </p:nvPr>
        </p:nvSpPr>
        <p:spPr/>
        <p:txBody>
          <a:bodyPr/>
          <a:lstStyle/>
          <a:p>
            <a:fld id="{49E430A2-D194-4C01-B316-5CD17E29EE8B}" type="slidenum">
              <a:rPr lang="en-US" smtClean="0"/>
              <a:t>23</a:t>
            </a:fld>
            <a:endParaRPr lang="en-US"/>
          </a:p>
        </p:txBody>
      </p:sp>
      <p:sp>
        <p:nvSpPr>
          <p:cNvPr id="3" name="Google Shape;338;p30">
            <a:extLst>
              <a:ext uri="{FF2B5EF4-FFF2-40B4-BE49-F238E27FC236}">
                <a16:creationId xmlns:a16="http://schemas.microsoft.com/office/drawing/2014/main" id="{9DE9609A-1288-2404-E10A-CADBEA30E589}"/>
              </a:ext>
            </a:extLst>
          </p:cNvPr>
          <p:cNvSpPr txBox="1">
            <a:spLocks/>
          </p:cNvSpPr>
          <p:nvPr/>
        </p:nvSpPr>
        <p:spPr>
          <a:xfrm>
            <a:off x="617808" y="70604"/>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Step 2: Correction </a:t>
            </a:r>
          </a:p>
        </p:txBody>
      </p:sp>
      <p:sp>
        <p:nvSpPr>
          <p:cNvPr id="4" name="TextBox 3">
            <a:extLst>
              <a:ext uri="{FF2B5EF4-FFF2-40B4-BE49-F238E27FC236}">
                <a16:creationId xmlns:a16="http://schemas.microsoft.com/office/drawing/2014/main" id="{9BA525F5-DCEA-3B91-CB41-A12598388F53}"/>
              </a:ext>
            </a:extLst>
          </p:cNvPr>
          <p:cNvSpPr txBox="1"/>
          <p:nvPr/>
        </p:nvSpPr>
        <p:spPr>
          <a:xfrm>
            <a:off x="502682" y="1509444"/>
            <a:ext cx="8516236"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Put equation (11) and (13) together, we have the equation for the corrected pressure: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E9D992F-9306-C5E1-52D7-E0F8E0AF0B50}"/>
                  </a:ext>
                </a:extLst>
              </p:cNvPr>
              <p:cNvSpPr txBox="1"/>
              <p:nvPr/>
            </p:nvSpPr>
            <p:spPr>
              <a:xfrm>
                <a:off x="1644976" y="2212370"/>
                <a:ext cx="6099142" cy="23408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𝑎</m:t>
                          </m:r>
                        </m:den>
                      </m:f>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m:t>
                                      </m:r>
                                    </m:sup>
                                  </m:sSup>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−2</m:t>
                              </m:r>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m:t>
                                      </m:r>
                                    </m:sup>
                                  </m:sSup>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m:t>
                                      </m:r>
                                    </m:sup>
                                  </m:sSup>
                                </m:e>
                                <m:sub>
                                  <m:r>
                                    <a:rPr lang="en-US" i="1">
                                      <a:latin typeface="Cambria Math" panose="02040503050406030204" pitchFamily="18" charset="0"/>
                                    </a:rPr>
                                    <m:t>𝑖</m:t>
                                  </m:r>
                                  <m:r>
                                    <a:rPr lang="en-US" i="1">
                                      <a:latin typeface="Cambria Math" panose="02040503050406030204" pitchFamily="18" charset="0"/>
                                    </a:rPr>
                                    <m:t>−1</m:t>
                                  </m:r>
                                </m:sub>
                              </m:sSub>
                            </m:num>
                            <m:den>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m:t>
                                      </m:r>
                                    </m:sup>
                                  </m:sSup>
                                </m:e>
                                <m:sub>
                                  <m:r>
                                    <a:rPr lang="en-US" i="1">
                                      <a:latin typeface="Cambria Math" panose="02040503050406030204" pitchFamily="18" charset="0"/>
                                    </a:rPr>
                                    <m:t>𝑗</m:t>
                                  </m:r>
                                  <m:r>
                                    <a:rPr lang="en-US" i="1">
                                      <a:latin typeface="Cambria Math" panose="02040503050406030204" pitchFamily="18" charset="0"/>
                                    </a:rPr>
                                    <m:t>+1</m:t>
                                  </m:r>
                                </m:sub>
                              </m:sSub>
                              <m:r>
                                <a:rPr lang="en-US" i="1">
                                  <a:latin typeface="Cambria Math" panose="02040503050406030204" pitchFamily="18" charset="0"/>
                                </a:rPr>
                                <m:t>−2</m:t>
                              </m:r>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m:t>
                                      </m:r>
                                    </m:sup>
                                  </m:sSup>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m:t>
                                      </m:r>
                                    </m:sup>
                                  </m:sSup>
                                </m:e>
                                <m:sub>
                                  <m:r>
                                    <a:rPr lang="en-US" i="1">
                                      <a:latin typeface="Cambria Math" panose="02040503050406030204" pitchFamily="18" charset="0"/>
                                    </a:rPr>
                                    <m:t>𝑗</m:t>
                                  </m:r>
                                  <m:r>
                                    <a:rPr lang="en-US" i="1">
                                      <a:latin typeface="Cambria Math" panose="02040503050406030204" pitchFamily="18" charset="0"/>
                                    </a:rPr>
                                    <m:t>−1</m:t>
                                  </m:r>
                                </m:sub>
                              </m:sSub>
                            </m:num>
                            <m:den>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m:t>
                                  </m:r>
                                </m:sup>
                              </m:sSubSup>
                            </m:num>
                            <m:den>
                              <m:r>
                                <a:rPr lang="en-US" i="1">
                                  <a:latin typeface="Cambria Math" panose="02040503050406030204" pitchFamily="18" charset="0"/>
                                </a:rPr>
                                <m:t>2</m:t>
                              </m:r>
                              <m:r>
                                <m:rPr>
                                  <m:sty m:val="p"/>
                                </m:rPr>
                                <a:rPr lang="en-US">
                                  <a:latin typeface="Cambria Math" panose="02040503050406030204" pitchFamily="18" charset="0"/>
                                </a:rPr>
                                <m:t>Δ</m:t>
                              </m:r>
                              <m:r>
                                <a:rPr lang="en-US" i="1">
                                  <a:latin typeface="Cambria Math" panose="02040503050406030204" pitchFamily="18" charset="0"/>
                                </a:rPr>
                                <m:t>𝑥</m:t>
                              </m:r>
                            </m:den>
                          </m:f>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+2</m:t>
                                  </m:r>
                                </m:sub>
                                <m:sup>
                                  <m:r>
                                    <a:rPr lang="en-US" i="1">
                                      <a:latin typeface="Cambria Math" panose="02040503050406030204" pitchFamily="18" charset="0"/>
                                    </a:rPr>
                                    <m:t>𝑛</m:t>
                                  </m:r>
                                </m:sup>
                              </m:sSubSup>
                              <m:r>
                                <a:rPr lang="en-US" i="1">
                                  <a:latin typeface="Cambria Math" panose="02040503050406030204" pitchFamily="18" charset="0"/>
                                </a:rPr>
                                <m:t>−4</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sSubSup>
                              <m:r>
                                <a:rPr lang="en-US" i="1">
                                  <a:latin typeface="Cambria Math" panose="02040503050406030204" pitchFamily="18" charset="0"/>
                                </a:rPr>
                                <m:t>+6</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sub>
                                <m:sup>
                                  <m:r>
                                    <a:rPr lang="en-US" i="1">
                                      <a:latin typeface="Cambria Math" panose="02040503050406030204" pitchFamily="18" charset="0"/>
                                    </a:rPr>
                                    <m:t>𝑛</m:t>
                                  </m:r>
                                </m:sup>
                              </m:sSubSup>
                              <m:r>
                                <a:rPr lang="en-US" i="1">
                                  <a:latin typeface="Cambria Math" panose="02040503050406030204" pitchFamily="18" charset="0"/>
                                </a:rPr>
                                <m:t>−4</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−2</m:t>
                                  </m:r>
                                </m:sub>
                                <m:sup>
                                  <m:r>
                                    <a:rPr lang="en-US" i="1">
                                      <a:latin typeface="Cambria Math" panose="02040503050406030204" pitchFamily="18" charset="0"/>
                                    </a:rPr>
                                    <m:t>𝑛</m:t>
                                  </m:r>
                                </m:sup>
                              </m:sSubSup>
                            </m:num>
                            <m:den>
                              <m:r>
                                <a:rPr lang="en-US" i="1">
                                  <a:latin typeface="Cambria Math" panose="02040503050406030204" pitchFamily="18" charset="0"/>
                                </a:rPr>
                                <m:t>4</m:t>
                              </m:r>
                              <m:r>
                                <a:rPr lang="en-US" i="1">
                                  <a:latin typeface="Cambria Math" panose="02040503050406030204" pitchFamily="18" charset="0"/>
                                </a:rPr>
                                <m:t>𝑎</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Δ</m:t>
                                      </m:r>
                                      <m:r>
                                        <a:rPr lang="en-US" b="0" i="1" smtClean="0">
                                          <a:latin typeface="Cambria Math" panose="02040503050406030204" pitchFamily="18" charset="0"/>
                                        </a:rPr>
                                        <m:t>𝑥</m:t>
                                      </m:r>
                                    </m:e>
                                  </m:d>
                                </m:e>
                                <m:sup>
                                  <m:r>
                                    <a:rPr lang="en-US" b="0" i="1" smtClean="0">
                                      <a:latin typeface="Cambria Math" panose="02040503050406030204" pitchFamily="18" charset="0"/>
                                    </a:rPr>
                                    <m:t>2</m:t>
                                  </m:r>
                                </m:sup>
                              </m:sSup>
                            </m:den>
                          </m:f>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b="0" i="1" smtClean="0">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b="0" i="1" smtClean="0">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m:t>
                                  </m:r>
                                </m:sup>
                              </m:sSubSup>
                            </m:num>
                            <m:den>
                              <m:r>
                                <a:rPr lang="en-US" i="1">
                                  <a:latin typeface="Cambria Math" panose="02040503050406030204" pitchFamily="18" charset="0"/>
                                </a:rPr>
                                <m:t>2</m:t>
                              </m:r>
                              <m:r>
                                <m:rPr>
                                  <m:sty m:val="p"/>
                                </m:rPr>
                                <a:rPr lang="en-US">
                                  <a:latin typeface="Cambria Math" panose="02040503050406030204" pitchFamily="18" charset="0"/>
                                </a:rPr>
                                <m:t>Δ</m:t>
                              </m:r>
                              <m:r>
                                <a:rPr lang="en-US" b="0" i="1" smtClean="0">
                                  <a:latin typeface="Cambria Math" panose="02040503050406030204" pitchFamily="18" charset="0"/>
                                </a:rPr>
                                <m:t>𝑦</m:t>
                              </m:r>
                            </m:den>
                          </m:f>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sSubSup>
                              <m:r>
                                <a:rPr lang="en-US" i="1">
                                  <a:latin typeface="Cambria Math" panose="02040503050406030204" pitchFamily="18" charset="0"/>
                                </a:rPr>
                                <m:t>−4</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𝑛</m:t>
                                  </m:r>
                                </m:sup>
                              </m:sSubSup>
                              <m:r>
                                <a:rPr lang="en-US" i="1">
                                  <a:latin typeface="Cambria Math" panose="02040503050406030204" pitchFamily="18" charset="0"/>
                                </a:rPr>
                                <m:t>+6</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𝑗</m:t>
                                  </m:r>
                                </m:sub>
                                <m:sup>
                                  <m:r>
                                    <a:rPr lang="en-US" i="1">
                                      <a:latin typeface="Cambria Math" panose="02040503050406030204" pitchFamily="18" charset="0"/>
                                    </a:rPr>
                                    <m:t>𝑛</m:t>
                                  </m:r>
                                </m:sup>
                              </m:sSubSup>
                              <m:r>
                                <a:rPr lang="en-US" i="1">
                                  <a:latin typeface="Cambria Math" panose="02040503050406030204" pitchFamily="18" charset="0"/>
                                </a:rPr>
                                <m:t>−4</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sSubSup>
                            </m:num>
                            <m:den>
                              <m:r>
                                <a:rPr lang="en-US" i="1">
                                  <a:latin typeface="Cambria Math" panose="02040503050406030204" pitchFamily="18" charset="0"/>
                                </a:rPr>
                                <m:t>4</m:t>
                              </m:r>
                              <m:r>
                                <a:rPr lang="en-US" i="1">
                                  <a:latin typeface="Cambria Math" panose="02040503050406030204" pitchFamily="18" charset="0"/>
                                </a:rPr>
                                <m:t>𝑎</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Δ</m:t>
                                      </m:r>
                                      <m:r>
                                        <a:rPr lang="en-US" b="0" i="1" smtClean="0">
                                          <a:latin typeface="Cambria Math" panose="02040503050406030204" pitchFamily="18" charset="0"/>
                                        </a:rPr>
                                        <m:t>𝑦</m:t>
                                      </m:r>
                                    </m:e>
                                  </m:d>
                                </m:e>
                                <m:sup>
                                  <m:r>
                                    <a:rPr lang="en-US" b="0" i="1" smtClean="0">
                                      <a:latin typeface="Cambria Math" panose="02040503050406030204" pitchFamily="18" charset="0"/>
                                    </a:rPr>
                                    <m:t>2</m:t>
                                  </m:r>
                                </m:sup>
                              </m:sSup>
                            </m:den>
                          </m:f>
                        </m:e>
                      </m:d>
                    </m:oMath>
                  </m:oMathPara>
                </a14:m>
                <a:endParaRPr lang="en-US" dirty="0"/>
              </a:p>
              <a:p>
                <a:endParaRPr lang="en-US" dirty="0"/>
              </a:p>
            </p:txBody>
          </p:sp>
        </mc:Choice>
        <mc:Fallback xmlns="">
          <p:sp>
            <p:nvSpPr>
              <p:cNvPr id="6" name="TextBox 5">
                <a:extLst>
                  <a:ext uri="{FF2B5EF4-FFF2-40B4-BE49-F238E27FC236}">
                    <a16:creationId xmlns:a16="http://schemas.microsoft.com/office/drawing/2014/main" id="{6E9D992F-9306-C5E1-52D7-E0F8E0AF0B50}"/>
                  </a:ext>
                </a:extLst>
              </p:cNvPr>
              <p:cNvSpPr txBox="1">
                <a:spLocks noRot="1" noChangeAspect="1" noMove="1" noResize="1" noEditPoints="1" noAdjustHandles="1" noChangeArrowheads="1" noChangeShapeType="1" noTextEdit="1"/>
              </p:cNvSpPr>
              <p:nvPr/>
            </p:nvSpPr>
            <p:spPr>
              <a:xfrm>
                <a:off x="1644976" y="2212370"/>
                <a:ext cx="6099142" cy="2340897"/>
              </a:xfrm>
              <a:prstGeom prst="rect">
                <a:avLst/>
              </a:prstGeom>
              <a:blipFill>
                <a:blip r:embed="rId2"/>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364946E4-B8CE-EC5C-7351-22F7470A4E00}"/>
              </a:ext>
            </a:extLst>
          </p:cNvPr>
          <p:cNvSpPr/>
          <p:nvPr/>
        </p:nvSpPr>
        <p:spPr>
          <a:xfrm>
            <a:off x="1857080" y="2032818"/>
            <a:ext cx="5693790" cy="232906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5FDE5B9-C8BC-3F4A-9A8E-63ABF66BCAC4}"/>
              </a:ext>
            </a:extLst>
          </p:cNvPr>
          <p:cNvSpPr txBox="1"/>
          <p:nvPr/>
        </p:nvSpPr>
        <p:spPr>
          <a:xfrm>
            <a:off x="502682" y="5348556"/>
            <a:ext cx="8516236"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You can solve it in exactly the same way with solving the project 1.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7D54C73-8780-93B6-E9E3-706D284101D4}"/>
                  </a:ext>
                </a:extLst>
              </p:cNvPr>
              <p:cNvSpPr txBox="1"/>
              <p:nvPr/>
            </p:nvSpPr>
            <p:spPr>
              <a:xfrm>
                <a:off x="1027521" y="4638646"/>
                <a:ext cx="3921550" cy="530979"/>
              </a:xfrm>
              <a:prstGeom prst="rect">
                <a:avLst/>
              </a:prstGeom>
              <a:noFill/>
            </p:spPr>
            <p:txBody>
              <a:bodyPr wrap="square" rtlCol="0">
                <a:spAutoFit/>
              </a:bodyPr>
              <a:lstStyle/>
              <a:p>
                <a:r>
                  <a:rPr lang="en-US" dirty="0"/>
                  <a:t>Where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𝑅𝑒</m:t>
                            </m:r>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𝑅𝑒</m:t>
                            </m:r>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den>
                        </m:f>
                      </m:e>
                    </m:d>
                  </m:oMath>
                </a14:m>
                <a:endParaRPr lang="en-US" dirty="0"/>
              </a:p>
            </p:txBody>
          </p:sp>
        </mc:Choice>
        <mc:Fallback xmlns="">
          <p:sp>
            <p:nvSpPr>
              <p:cNvPr id="12" name="TextBox 11">
                <a:extLst>
                  <a:ext uri="{FF2B5EF4-FFF2-40B4-BE49-F238E27FC236}">
                    <a16:creationId xmlns:a16="http://schemas.microsoft.com/office/drawing/2014/main" id="{97D54C73-8780-93B6-E9E3-706D284101D4}"/>
                  </a:ext>
                </a:extLst>
              </p:cNvPr>
              <p:cNvSpPr txBox="1">
                <a:spLocks noRot="1" noChangeAspect="1" noMove="1" noResize="1" noEditPoints="1" noAdjustHandles="1" noChangeArrowheads="1" noChangeShapeType="1" noTextEdit="1"/>
              </p:cNvSpPr>
              <p:nvPr/>
            </p:nvSpPr>
            <p:spPr>
              <a:xfrm>
                <a:off x="1027521" y="4638646"/>
                <a:ext cx="3921550" cy="530979"/>
              </a:xfrm>
              <a:prstGeom prst="rect">
                <a:avLst/>
              </a:prstGeom>
              <a:blipFill>
                <a:blip r:embed="rId3"/>
                <a:stretch>
                  <a:fillRect l="-1400" b="-114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E9FA134D-3606-A0A5-B0F4-22236F960245}"/>
              </a:ext>
            </a:extLst>
          </p:cNvPr>
          <p:cNvSpPr txBox="1"/>
          <p:nvPr/>
        </p:nvSpPr>
        <p:spPr>
          <a:xfrm>
            <a:off x="7956222" y="2966711"/>
            <a:ext cx="713090"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(14)</a:t>
            </a:r>
            <a:endParaRPr lang="en-US" dirty="0"/>
          </a:p>
        </p:txBody>
      </p:sp>
    </p:spTree>
    <p:extLst>
      <p:ext uri="{BB962C8B-B14F-4D97-AF65-F5344CB8AC3E}">
        <p14:creationId xmlns:p14="http://schemas.microsoft.com/office/powerpoint/2010/main" val="2932199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CB7C87-1EFB-B6D7-C8EC-B043D14C12D7}"/>
              </a:ext>
            </a:extLst>
          </p:cNvPr>
          <p:cNvSpPr>
            <a:spLocks noGrp="1"/>
          </p:cNvSpPr>
          <p:nvPr>
            <p:ph type="sldNum" sz="quarter" idx="12"/>
          </p:nvPr>
        </p:nvSpPr>
        <p:spPr/>
        <p:txBody>
          <a:bodyPr/>
          <a:lstStyle/>
          <a:p>
            <a:fld id="{49E430A2-D194-4C01-B316-5CD17E29EE8B}" type="slidenum">
              <a:rPr lang="en-US" smtClean="0"/>
              <a:t>24</a:t>
            </a:fld>
            <a:endParaRPr lang="en-US"/>
          </a:p>
        </p:txBody>
      </p:sp>
      <p:sp>
        <p:nvSpPr>
          <p:cNvPr id="3" name="Google Shape;338;p30">
            <a:extLst>
              <a:ext uri="{FF2B5EF4-FFF2-40B4-BE49-F238E27FC236}">
                <a16:creationId xmlns:a16="http://schemas.microsoft.com/office/drawing/2014/main" id="{9DE9609A-1288-2404-E10A-CADBEA30E589}"/>
              </a:ext>
            </a:extLst>
          </p:cNvPr>
          <p:cNvSpPr txBox="1">
            <a:spLocks/>
          </p:cNvSpPr>
          <p:nvPr/>
        </p:nvSpPr>
        <p:spPr>
          <a:xfrm>
            <a:off x="617808" y="-81413"/>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Step 3: Update</a:t>
            </a:r>
          </a:p>
        </p:txBody>
      </p:sp>
      <p:sp>
        <p:nvSpPr>
          <p:cNvPr id="4" name="TextBox 3">
            <a:extLst>
              <a:ext uri="{FF2B5EF4-FFF2-40B4-BE49-F238E27FC236}">
                <a16:creationId xmlns:a16="http://schemas.microsoft.com/office/drawing/2014/main" id="{9BA525F5-DCEA-3B91-CB41-A12598388F53}"/>
              </a:ext>
            </a:extLst>
          </p:cNvPr>
          <p:cNvSpPr txBox="1"/>
          <p:nvPr/>
        </p:nvSpPr>
        <p:spPr>
          <a:xfrm>
            <a:off x="524511" y="2047825"/>
            <a:ext cx="8516236"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Lastly, we proceed in time according to equation (10):</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62B25EB-842F-60E6-64BB-7B38B428D0E9}"/>
                  </a:ext>
                </a:extLst>
              </p:cNvPr>
              <p:cNvSpPr txBox="1"/>
              <p:nvPr/>
            </p:nvSpPr>
            <p:spPr>
              <a:xfrm>
                <a:off x="521181" y="3209302"/>
                <a:ext cx="8498480" cy="2948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r>
                            <a:rPr lang="en-US" sz="1600" b="0" i="1" smtClean="0">
                              <a:latin typeface="Cambria Math" panose="02040503050406030204" pitchFamily="18" charset="0"/>
                            </a:rPr>
                            <m:t>+1/2</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=0.5</m:t>
                      </m:r>
                      <m:d>
                        <m:dPr>
                          <m:ctrlPr>
                            <a:rPr lang="en-US" sz="1600" b="0" i="1" smtClean="0">
                              <a:latin typeface="Cambria Math" panose="02040503050406030204" pitchFamily="18" charset="0"/>
                            </a:rPr>
                          </m:ctrlPr>
                        </m:dPr>
                        <m:e>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m:t>
                              </m:r>
                            </m:sup>
                          </m:sSubSup>
                          <m:r>
                            <a:rPr lang="en-US" sz="1600" b="0" i="1" smtClean="0">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sub>
                            <m:sup>
                              <m:r>
                                <a:rPr lang="en-US" sz="1600" i="1">
                                  <a:latin typeface="Cambria Math" panose="02040503050406030204" pitchFamily="18" charset="0"/>
                                </a:rPr>
                                <m:t>′</m:t>
                              </m:r>
                            </m:sup>
                          </m:sSubSup>
                        </m:e>
                      </m:d>
                      <m:r>
                        <a:rPr lang="en-US" sz="1600" b="0" i="1" smtClean="0">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r>
                            <a:rPr lang="en-US" sz="1600" i="1">
                              <a:latin typeface="Cambria Math" panose="02040503050406030204" pitchFamily="18" charset="0"/>
                            </a:rPr>
                            <m:t>−1/2</m:t>
                          </m:r>
                        </m:sub>
                        <m:sup>
                          <m:r>
                            <a:rPr lang="en-US" sz="1600" i="1">
                              <a:latin typeface="Cambria Math" panose="02040503050406030204" pitchFamily="18" charset="0"/>
                            </a:rPr>
                            <m:t>′</m:t>
                          </m:r>
                        </m:sup>
                      </m:sSubSup>
                      <m:r>
                        <a:rPr lang="en-US" sz="1600" i="1">
                          <a:latin typeface="Cambria Math" panose="02040503050406030204" pitchFamily="18" charset="0"/>
                        </a:rPr>
                        <m:t>=0.5</m:t>
                      </m:r>
                      <m:d>
                        <m:dPr>
                          <m:ctrlPr>
                            <a:rPr lang="en-US" sz="1600" i="1">
                              <a:latin typeface="Cambria Math" panose="02040503050406030204" pitchFamily="18" charset="0"/>
                            </a:rPr>
                          </m:ctrlPr>
                        </m:dPr>
                        <m:e>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sub>
                            <m:sup>
                              <m:r>
                                <a:rPr lang="en-US" sz="1600" i="1">
                                  <a:latin typeface="Cambria Math" panose="02040503050406030204" pitchFamily="18" charset="0"/>
                                </a:rPr>
                                <m:t>′</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m:t>
                              </m:r>
                            </m:sup>
                          </m:sSubSup>
                        </m:e>
                      </m:d>
                      <m:r>
                        <a:rPr lang="en-US" sz="1600" b="0" i="1" smtClean="0">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𝑗</m:t>
                          </m:r>
                          <m:r>
                            <a:rPr lang="en-US" sz="1600" i="1">
                              <a:latin typeface="Cambria Math" panose="02040503050406030204" pitchFamily="18" charset="0"/>
                            </a:rPr>
                            <m:t>+1/2</m:t>
                          </m:r>
                        </m:sub>
                        <m:sup>
                          <m:r>
                            <a:rPr lang="en-US" sz="1600" i="1">
                              <a:latin typeface="Cambria Math" panose="02040503050406030204" pitchFamily="18" charset="0"/>
                            </a:rPr>
                            <m:t>′</m:t>
                          </m:r>
                        </m:sup>
                      </m:sSubSup>
                      <m:r>
                        <a:rPr lang="en-US" sz="1600" i="1">
                          <a:latin typeface="Cambria Math" panose="02040503050406030204" pitchFamily="18" charset="0"/>
                        </a:rPr>
                        <m:t>=0.5</m:t>
                      </m:r>
                      <m:d>
                        <m:dPr>
                          <m:ctrlPr>
                            <a:rPr lang="en-US" sz="1600" i="1">
                              <a:latin typeface="Cambria Math" panose="02040503050406030204" pitchFamily="18" charset="0"/>
                            </a:rPr>
                          </m:ctrlPr>
                        </m:dPr>
                        <m:e>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𝑗</m:t>
                              </m:r>
                              <m:r>
                                <a:rPr lang="en-US" sz="1600" i="1">
                                  <a:latin typeface="Cambria Math" panose="02040503050406030204" pitchFamily="18" charset="0"/>
                                </a:rPr>
                                <m:t>+1</m:t>
                              </m:r>
                            </m:sub>
                            <m:sup>
                              <m:r>
                                <a:rPr lang="en-US" sz="1600" i="1">
                                  <a:latin typeface="Cambria Math" panose="02040503050406030204" pitchFamily="18" charset="0"/>
                                </a:rPr>
                                <m:t>′</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𝑗</m:t>
                              </m:r>
                            </m:sub>
                            <m:sup>
                              <m:r>
                                <a:rPr lang="en-US" sz="1600" i="1">
                                  <a:latin typeface="Cambria Math" panose="02040503050406030204" pitchFamily="18" charset="0"/>
                                </a:rPr>
                                <m:t>′</m:t>
                              </m:r>
                            </m:sup>
                          </m:sSubSup>
                        </m:e>
                      </m:d>
                      <m:r>
                        <a:rPr lang="en-US" sz="1600" b="0" i="1" smtClean="0">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𝑗</m:t>
                          </m:r>
                          <m:r>
                            <a:rPr lang="en-US" sz="1600" i="1">
                              <a:latin typeface="Cambria Math" panose="02040503050406030204" pitchFamily="18" charset="0"/>
                            </a:rPr>
                            <m:t>−1/2</m:t>
                          </m:r>
                        </m:sub>
                        <m:sup>
                          <m:r>
                            <a:rPr lang="en-US" sz="1600" i="1">
                              <a:latin typeface="Cambria Math" panose="02040503050406030204" pitchFamily="18" charset="0"/>
                            </a:rPr>
                            <m:t>′</m:t>
                          </m:r>
                        </m:sup>
                      </m:sSubSup>
                      <m:r>
                        <a:rPr lang="en-US" sz="1600" i="1">
                          <a:latin typeface="Cambria Math" panose="02040503050406030204" pitchFamily="18" charset="0"/>
                        </a:rPr>
                        <m:t>=0.5(</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𝑗</m:t>
                          </m:r>
                        </m:sub>
                        <m:sup>
                          <m:r>
                            <a:rPr lang="en-US" sz="1600" i="1">
                              <a:latin typeface="Cambria Math" panose="02040503050406030204" pitchFamily="18" charset="0"/>
                            </a:rPr>
                            <m:t>′</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𝑗</m:t>
                          </m:r>
                          <m:r>
                            <a:rPr lang="en-US" sz="1600" i="1">
                              <a:latin typeface="Cambria Math" panose="02040503050406030204" pitchFamily="18" charset="0"/>
                            </a:rPr>
                            <m:t>−1</m:t>
                          </m:r>
                        </m:sub>
                        <m:sup>
                          <m:r>
                            <a:rPr lang="en-US" sz="1600" i="1">
                              <a:latin typeface="Cambria Math" panose="02040503050406030204" pitchFamily="18" charset="0"/>
                            </a:rPr>
                            <m:t>′</m:t>
                          </m:r>
                        </m:sup>
                      </m:sSubSup>
                      <m:r>
                        <a:rPr lang="en-US" sz="1600" i="1">
                          <a:latin typeface="Cambria Math" panose="02040503050406030204" pitchFamily="18" charset="0"/>
                        </a:rPr>
                        <m:t>)</m:t>
                      </m:r>
                    </m:oMath>
                  </m:oMathPara>
                </a14:m>
                <a:endParaRPr lang="en-US" sz="1600" dirty="0"/>
              </a:p>
            </p:txBody>
          </p:sp>
        </mc:Choice>
        <mc:Fallback xmlns="">
          <p:sp>
            <p:nvSpPr>
              <p:cNvPr id="10" name="TextBox 9">
                <a:extLst>
                  <a:ext uri="{FF2B5EF4-FFF2-40B4-BE49-F238E27FC236}">
                    <a16:creationId xmlns:a16="http://schemas.microsoft.com/office/drawing/2014/main" id="{162B25EB-842F-60E6-64BB-7B38B428D0E9}"/>
                  </a:ext>
                </a:extLst>
              </p:cNvPr>
              <p:cNvSpPr txBox="1">
                <a:spLocks noRot="1" noChangeAspect="1" noMove="1" noResize="1" noEditPoints="1" noAdjustHandles="1" noChangeArrowheads="1" noChangeShapeType="1" noTextEdit="1"/>
              </p:cNvSpPr>
              <p:nvPr/>
            </p:nvSpPr>
            <p:spPr>
              <a:xfrm>
                <a:off x="521181" y="3209302"/>
                <a:ext cx="8498480" cy="294824"/>
              </a:xfrm>
              <a:prstGeom prst="rect">
                <a:avLst/>
              </a:prstGeom>
              <a:blipFill>
                <a:blip r:embed="rId2"/>
                <a:stretch>
                  <a:fillRect l="-143" r="-358" b="-2449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A26A0D4-9703-3E99-53F4-E48A4DBDA7A0}"/>
              </a:ext>
            </a:extLst>
          </p:cNvPr>
          <p:cNvSpPr txBox="1"/>
          <p:nvPr/>
        </p:nvSpPr>
        <p:spPr>
          <a:xfrm>
            <a:off x="524511" y="2827398"/>
            <a:ext cx="8516236"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where</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E10C5DB-9F80-F9F6-8902-BD57290F4D2D}"/>
                  </a:ext>
                </a:extLst>
              </p:cNvPr>
              <p:cNvSpPr txBox="1"/>
              <p:nvPr/>
            </p:nvSpPr>
            <p:spPr>
              <a:xfrm>
                <a:off x="688746" y="2316992"/>
                <a:ext cx="4572000" cy="7170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𝑢</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r>
                        <a:rPr lang="en-US" sz="1600">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1</m:t>
                          </m:r>
                        </m:num>
                        <m:den>
                          <m:r>
                            <a:rPr lang="en-US" sz="1600" i="1" smtClean="0">
                              <a:solidFill>
                                <a:schemeClr val="tx1"/>
                              </a:solidFill>
                              <a:latin typeface="Cambria Math" panose="02040503050406030204" pitchFamily="18" charset="0"/>
                            </a:rPr>
                            <m:t>𝑎</m:t>
                          </m:r>
                        </m:den>
                      </m:f>
                      <m:f>
                        <m:fPr>
                          <m:ctrlPr>
                            <a:rPr lang="en-US" sz="1600" i="1">
                              <a:solidFill>
                                <a:schemeClr val="tx1"/>
                              </a:solidFill>
                              <a:latin typeface="Cambria Math" panose="02040503050406030204" pitchFamily="18" charset="0"/>
                            </a:rPr>
                          </m:ctrlPr>
                        </m:fPr>
                        <m:num>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i="1">
                                  <a:solidFill>
                                    <a:schemeClr val="tx1"/>
                                  </a:solidFill>
                                  <a:latin typeface="Cambria Math" panose="02040503050406030204" pitchFamily="18" charset="0"/>
                                </a:rPr>
                                <m:t>𝑖</m:t>
                              </m:r>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2</m:t>
                                  </m:r>
                                </m:den>
                              </m:f>
                            </m:sub>
                            <m:sup>
                              <m:r>
                                <a:rPr lang="en-US" sz="1600" i="1">
                                  <a:solidFill>
                                    <a:schemeClr val="tx1"/>
                                  </a:solidFill>
                                  <a:latin typeface="Cambria Math" panose="02040503050406030204" pitchFamily="18" charset="0"/>
                                </a:rPr>
                                <m:t>′</m:t>
                              </m:r>
                            </m:sup>
                          </m:sSubSup>
                          <m:r>
                            <a:rPr lang="en-US" sz="1600" i="1">
                              <a:solidFill>
                                <a:schemeClr val="tx1"/>
                              </a:solidFill>
                              <a:latin typeface="Cambria Math" panose="02040503050406030204" pitchFamily="18" charset="0"/>
                            </a:rPr>
                            <m:t>−</m:t>
                          </m:r>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i="1">
                                  <a:solidFill>
                                    <a:schemeClr val="tx1"/>
                                  </a:solidFill>
                                  <a:latin typeface="Cambria Math" panose="02040503050406030204" pitchFamily="18" charset="0"/>
                                </a:rPr>
                                <m:t>𝑖</m:t>
                              </m:r>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2</m:t>
                                  </m:r>
                                </m:den>
                              </m:f>
                            </m:sub>
                            <m:sup>
                              <m:r>
                                <a:rPr lang="en-US" sz="1600" i="1">
                                  <a:solidFill>
                                    <a:schemeClr val="tx1"/>
                                  </a:solidFill>
                                  <a:latin typeface="Cambria Math" panose="02040503050406030204" pitchFamily="18" charset="0"/>
                                </a:rPr>
                                <m:t>′</m:t>
                              </m:r>
                            </m:sup>
                          </m:sSubSup>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𝑥</m:t>
                          </m:r>
                        </m:den>
                      </m:f>
                    </m:oMath>
                  </m:oMathPara>
                </a14:m>
                <a:endParaRPr lang="en-US" sz="1600" dirty="0"/>
              </a:p>
            </p:txBody>
          </p:sp>
        </mc:Choice>
        <mc:Fallback xmlns="">
          <p:sp>
            <p:nvSpPr>
              <p:cNvPr id="18" name="TextBox 17">
                <a:extLst>
                  <a:ext uri="{FF2B5EF4-FFF2-40B4-BE49-F238E27FC236}">
                    <a16:creationId xmlns:a16="http://schemas.microsoft.com/office/drawing/2014/main" id="{7E10C5DB-9F80-F9F6-8902-BD57290F4D2D}"/>
                  </a:ext>
                </a:extLst>
              </p:cNvPr>
              <p:cNvSpPr txBox="1">
                <a:spLocks noRot="1" noChangeAspect="1" noMove="1" noResize="1" noEditPoints="1" noAdjustHandles="1" noChangeArrowheads="1" noChangeShapeType="1" noTextEdit="1"/>
              </p:cNvSpPr>
              <p:nvPr/>
            </p:nvSpPr>
            <p:spPr>
              <a:xfrm>
                <a:off x="688746" y="2316992"/>
                <a:ext cx="4572000" cy="7170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C305943-96ED-BC18-5D35-5FEBFEB22EDA}"/>
                  </a:ext>
                </a:extLst>
              </p:cNvPr>
              <p:cNvSpPr txBox="1"/>
              <p:nvPr/>
            </p:nvSpPr>
            <p:spPr>
              <a:xfrm>
                <a:off x="3253631" y="2276880"/>
                <a:ext cx="4572000" cy="7591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𝑣</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r>
                        <a:rPr lang="en-US" sz="1600">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1</m:t>
                          </m:r>
                        </m:num>
                        <m:den>
                          <m:r>
                            <a:rPr lang="en-US" sz="1600" i="1" smtClean="0">
                              <a:solidFill>
                                <a:schemeClr val="tx1"/>
                              </a:solidFill>
                              <a:latin typeface="Cambria Math" panose="02040503050406030204" pitchFamily="18" charset="0"/>
                            </a:rPr>
                            <m:t>𝑎</m:t>
                          </m:r>
                        </m:den>
                      </m:f>
                      <m:f>
                        <m:fPr>
                          <m:ctrlPr>
                            <a:rPr lang="en-US" sz="1600" i="1">
                              <a:solidFill>
                                <a:schemeClr val="tx1"/>
                              </a:solidFill>
                              <a:latin typeface="Cambria Math" panose="02040503050406030204" pitchFamily="18" charset="0"/>
                            </a:rPr>
                          </m:ctrlPr>
                        </m:fPr>
                        <m:num>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b="0" i="1" smtClean="0">
                                  <a:solidFill>
                                    <a:schemeClr val="tx1"/>
                                  </a:solidFill>
                                  <a:latin typeface="Cambria Math" panose="02040503050406030204" pitchFamily="18" charset="0"/>
                                </a:rPr>
                                <m:t>𝑗</m:t>
                              </m:r>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2</m:t>
                                  </m:r>
                                </m:den>
                              </m:f>
                            </m:sub>
                            <m:sup>
                              <m:r>
                                <a:rPr lang="en-US" sz="1600" i="1">
                                  <a:solidFill>
                                    <a:schemeClr val="tx1"/>
                                  </a:solidFill>
                                  <a:latin typeface="Cambria Math" panose="02040503050406030204" pitchFamily="18" charset="0"/>
                                </a:rPr>
                                <m:t>′</m:t>
                              </m:r>
                            </m:sup>
                          </m:sSubSup>
                          <m:r>
                            <a:rPr lang="en-US" sz="1600" i="1">
                              <a:solidFill>
                                <a:schemeClr val="tx1"/>
                              </a:solidFill>
                              <a:latin typeface="Cambria Math" panose="02040503050406030204" pitchFamily="18" charset="0"/>
                            </a:rPr>
                            <m:t>−</m:t>
                          </m:r>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b="0" i="1" smtClean="0">
                                  <a:solidFill>
                                    <a:schemeClr val="tx1"/>
                                  </a:solidFill>
                                  <a:latin typeface="Cambria Math" panose="02040503050406030204" pitchFamily="18" charset="0"/>
                                </a:rPr>
                                <m:t>𝑗</m:t>
                              </m:r>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2</m:t>
                                  </m:r>
                                </m:den>
                              </m:f>
                            </m:sub>
                            <m:sup>
                              <m:r>
                                <a:rPr lang="en-US" sz="1600" i="1">
                                  <a:solidFill>
                                    <a:schemeClr val="tx1"/>
                                  </a:solidFill>
                                  <a:latin typeface="Cambria Math" panose="02040503050406030204" pitchFamily="18" charset="0"/>
                                </a:rPr>
                                <m:t>′</m:t>
                              </m:r>
                            </m:sup>
                          </m:sSubSup>
                        </m:num>
                        <m:den>
                          <m:r>
                            <m:rPr>
                              <m:sty m:val="p"/>
                            </m:rPr>
                            <a:rPr lang="en-US" sz="1600">
                              <a:solidFill>
                                <a:schemeClr val="tx1"/>
                              </a:solidFill>
                              <a:latin typeface="Cambria Math" panose="02040503050406030204" pitchFamily="18" charset="0"/>
                            </a:rPr>
                            <m:t>Δ</m:t>
                          </m:r>
                          <m:r>
                            <a:rPr lang="en-US" sz="1600" b="0" i="1" smtClean="0">
                              <a:solidFill>
                                <a:schemeClr val="tx1"/>
                              </a:solidFill>
                              <a:latin typeface="Cambria Math" panose="02040503050406030204" pitchFamily="18" charset="0"/>
                            </a:rPr>
                            <m:t>𝑦</m:t>
                          </m:r>
                        </m:den>
                      </m:f>
                    </m:oMath>
                  </m:oMathPara>
                </a14:m>
                <a:endParaRPr lang="en-US" sz="1600" dirty="0"/>
              </a:p>
            </p:txBody>
          </p:sp>
        </mc:Choice>
        <mc:Fallback xmlns="">
          <p:sp>
            <p:nvSpPr>
              <p:cNvPr id="19" name="TextBox 18">
                <a:extLst>
                  <a:ext uri="{FF2B5EF4-FFF2-40B4-BE49-F238E27FC236}">
                    <a16:creationId xmlns:a16="http://schemas.microsoft.com/office/drawing/2014/main" id="{BC305943-96ED-BC18-5D35-5FEBFEB22EDA}"/>
                  </a:ext>
                </a:extLst>
              </p:cNvPr>
              <p:cNvSpPr txBox="1">
                <a:spLocks noRot="1" noChangeAspect="1" noMove="1" noResize="1" noEditPoints="1" noAdjustHandles="1" noChangeArrowheads="1" noChangeShapeType="1" noTextEdit="1"/>
              </p:cNvSpPr>
              <p:nvPr/>
            </p:nvSpPr>
            <p:spPr>
              <a:xfrm>
                <a:off x="3253631" y="2276880"/>
                <a:ext cx="4572000" cy="75911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3FEE6D0-DBDA-F179-7CF7-3CA1A82C43CB}"/>
                  </a:ext>
                </a:extLst>
              </p:cNvPr>
              <p:cNvSpPr txBox="1"/>
              <p:nvPr/>
            </p:nvSpPr>
            <p:spPr>
              <a:xfrm>
                <a:off x="512303" y="3666357"/>
                <a:ext cx="8516236"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We have explicit equations for </a:t>
                </a:r>
                <a14:m>
                  <m:oMath xmlns:m="http://schemas.openxmlformats.org/officeDocument/2006/math">
                    <m:r>
                      <a:rPr lang="en-US" sz="1600" b="0" i="1" smtClean="0">
                        <a:latin typeface="Cambria Math" panose="02040503050406030204" pitchFamily="18" charset="0"/>
                        <a:cs typeface="Arial" panose="020B0604020202020204" pitchFamily="34" charset="0"/>
                      </a:rPr>
                      <m:t>𝑢</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smtClean="0">
                        <a:latin typeface="Cambria Math" panose="02040503050406030204" pitchFamily="18" charset="0"/>
                        <a:cs typeface="Arial" panose="020B0604020202020204" pitchFamily="34" charset="0"/>
                      </a:rPr>
                      <m:t>𝑣</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a:t>
                </a:r>
              </a:p>
            </p:txBody>
          </p:sp>
        </mc:Choice>
        <mc:Fallback xmlns="">
          <p:sp>
            <p:nvSpPr>
              <p:cNvPr id="25" name="TextBox 24">
                <a:extLst>
                  <a:ext uri="{FF2B5EF4-FFF2-40B4-BE49-F238E27FC236}">
                    <a16:creationId xmlns:a16="http://schemas.microsoft.com/office/drawing/2014/main" id="{33FEE6D0-DBDA-F179-7CF7-3CA1A82C43CB}"/>
                  </a:ext>
                </a:extLst>
              </p:cNvPr>
              <p:cNvSpPr txBox="1">
                <a:spLocks noRot="1" noChangeAspect="1" noMove="1" noResize="1" noEditPoints="1" noAdjustHandles="1" noChangeArrowheads="1" noChangeShapeType="1" noTextEdit="1"/>
              </p:cNvSpPr>
              <p:nvPr/>
            </p:nvSpPr>
            <p:spPr>
              <a:xfrm>
                <a:off x="512303" y="3666357"/>
                <a:ext cx="8516236" cy="338554"/>
              </a:xfrm>
              <a:prstGeom prst="rect">
                <a:avLst/>
              </a:prstGeom>
              <a:blipFill>
                <a:blip r:embed="rId5"/>
                <a:stretch>
                  <a:fillRect l="-286"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BB73D1E-103A-4181-BDC1-2B1DA84D49C6}"/>
                  </a:ext>
                </a:extLst>
              </p:cNvPr>
              <p:cNvSpPr txBox="1"/>
              <p:nvPr/>
            </p:nvSpPr>
            <p:spPr>
              <a:xfrm>
                <a:off x="1144789" y="4277370"/>
                <a:ext cx="4572000" cy="6379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i="1" smtClean="0">
                              <a:solidFill>
                                <a:schemeClr val="tx1"/>
                              </a:solidFill>
                              <a:latin typeface="Cambria Math" panose="02040503050406030204" pitchFamily="18" charset="0"/>
                            </a:rPr>
                            <m:t>𝑎</m:t>
                          </m:r>
                        </m:den>
                      </m:f>
                      <m:f>
                        <m:fPr>
                          <m:ctrlPr>
                            <a:rPr lang="en-US" i="1">
                              <a:solidFill>
                                <a:schemeClr val="tx1"/>
                              </a:solidFill>
                              <a:latin typeface="Cambria Math" panose="02040503050406030204" pitchFamily="18" charset="0"/>
                            </a:rPr>
                          </m:ctrlPr>
                        </m:fPr>
                        <m:num>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m:t>
                              </m:r>
                            </m:sup>
                          </m:sSubSup>
                        </m:num>
                        <m:den>
                          <m:r>
                            <a:rPr lang="en-US" b="0" i="1" smtClean="0">
                              <a:solidFill>
                                <a:schemeClr val="tx1"/>
                              </a:solidFill>
                              <a:latin typeface="Cambria Math" panose="02040503050406030204" pitchFamily="18" charset="0"/>
                            </a:rPr>
                            <m:t>2</m:t>
                          </m:r>
                          <m:r>
                            <m:rPr>
                              <m:sty m:val="p"/>
                            </m:rPr>
                            <a:rPr lang="en-US">
                              <a:solidFill>
                                <a:schemeClr val="tx1"/>
                              </a:solidFill>
                              <a:latin typeface="Cambria Math" panose="02040503050406030204" pitchFamily="18" charset="0"/>
                            </a:rPr>
                            <m:t>Δ</m:t>
                          </m:r>
                          <m:r>
                            <a:rPr lang="en-US" i="1">
                              <a:solidFill>
                                <a:schemeClr val="tx1"/>
                              </a:solidFill>
                              <a:latin typeface="Cambria Math" panose="02040503050406030204" pitchFamily="18" charset="0"/>
                            </a:rPr>
                            <m:t>𝑥</m:t>
                          </m:r>
                        </m:den>
                      </m:f>
                    </m:oMath>
                  </m:oMathPara>
                </a14:m>
                <a:endParaRPr lang="en-US" dirty="0"/>
              </a:p>
            </p:txBody>
          </p:sp>
        </mc:Choice>
        <mc:Fallback xmlns="">
          <p:sp>
            <p:nvSpPr>
              <p:cNvPr id="26" name="TextBox 25">
                <a:extLst>
                  <a:ext uri="{FF2B5EF4-FFF2-40B4-BE49-F238E27FC236}">
                    <a16:creationId xmlns:a16="http://schemas.microsoft.com/office/drawing/2014/main" id="{CBB73D1E-103A-4181-BDC1-2B1DA84D49C6}"/>
                  </a:ext>
                </a:extLst>
              </p:cNvPr>
              <p:cNvSpPr txBox="1">
                <a:spLocks noRot="1" noChangeAspect="1" noMove="1" noResize="1" noEditPoints="1" noAdjustHandles="1" noChangeArrowheads="1" noChangeShapeType="1" noTextEdit="1"/>
              </p:cNvSpPr>
              <p:nvPr/>
            </p:nvSpPr>
            <p:spPr>
              <a:xfrm>
                <a:off x="1144789" y="4277370"/>
                <a:ext cx="4572000" cy="63799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971B1B0-AB66-D94A-6238-9CE79222FED8}"/>
                  </a:ext>
                </a:extLst>
              </p:cNvPr>
              <p:cNvSpPr txBox="1"/>
              <p:nvPr/>
            </p:nvSpPr>
            <p:spPr>
              <a:xfrm>
                <a:off x="3656663" y="4227238"/>
                <a:ext cx="4572000" cy="7025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i="1" smtClean="0">
                              <a:solidFill>
                                <a:schemeClr val="tx1"/>
                              </a:solidFill>
                              <a:latin typeface="Cambria Math" panose="02040503050406030204" pitchFamily="18" charset="0"/>
                            </a:rPr>
                            <m:t>𝑎</m:t>
                          </m:r>
                        </m:den>
                      </m:f>
                      <m:f>
                        <m:fPr>
                          <m:ctrlPr>
                            <a:rPr lang="en-US" i="1">
                              <a:solidFill>
                                <a:schemeClr val="tx1"/>
                              </a:solidFill>
                              <a:latin typeface="Cambria Math" panose="02040503050406030204" pitchFamily="18" charset="0"/>
                            </a:rPr>
                          </m:ctrlPr>
                        </m:fPr>
                        <m:num>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b="0" i="1" smtClean="0">
                                  <a:solidFill>
                                    <a:schemeClr val="tx1"/>
                                  </a:solidFill>
                                  <a:latin typeface="Cambria Math" panose="02040503050406030204" pitchFamily="18" charset="0"/>
                                </a:rPr>
                                <m:t>𝑗</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b="0" i="1" smtClean="0">
                                  <a:solidFill>
                                    <a:schemeClr val="tx1"/>
                                  </a:solidFill>
                                  <a:latin typeface="Cambria Math" panose="02040503050406030204" pitchFamily="18" charset="0"/>
                                </a:rPr>
                                <m:t>𝑗</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m:t>
                              </m:r>
                            </m:sup>
                          </m:sSubSup>
                        </m:num>
                        <m:den>
                          <m:r>
                            <a:rPr lang="en-US" b="0" i="0" smtClean="0">
                              <a:solidFill>
                                <a:schemeClr val="tx1"/>
                              </a:solidFill>
                              <a:latin typeface="Cambria Math" panose="02040503050406030204" pitchFamily="18" charset="0"/>
                            </a:rPr>
                            <m:t>2</m:t>
                          </m:r>
                          <m:r>
                            <m:rPr>
                              <m:sty m:val="p"/>
                            </m:rPr>
                            <a:rPr lang="en-US">
                              <a:solidFill>
                                <a:schemeClr val="tx1"/>
                              </a:solidFill>
                              <a:latin typeface="Cambria Math" panose="02040503050406030204" pitchFamily="18" charset="0"/>
                            </a:rPr>
                            <m:t>Δ</m:t>
                          </m:r>
                          <m:r>
                            <a:rPr lang="en-US" b="0" i="1" smtClean="0">
                              <a:solidFill>
                                <a:schemeClr val="tx1"/>
                              </a:solidFill>
                              <a:latin typeface="Cambria Math" panose="02040503050406030204" pitchFamily="18" charset="0"/>
                            </a:rPr>
                            <m:t>𝑦</m:t>
                          </m:r>
                        </m:den>
                      </m:f>
                    </m:oMath>
                  </m:oMathPara>
                </a14:m>
                <a:endParaRPr lang="en-US" dirty="0"/>
              </a:p>
            </p:txBody>
          </p:sp>
        </mc:Choice>
        <mc:Fallback xmlns="">
          <p:sp>
            <p:nvSpPr>
              <p:cNvPr id="27" name="TextBox 26">
                <a:extLst>
                  <a:ext uri="{FF2B5EF4-FFF2-40B4-BE49-F238E27FC236}">
                    <a16:creationId xmlns:a16="http://schemas.microsoft.com/office/drawing/2014/main" id="{A971B1B0-AB66-D94A-6238-9CE79222FED8}"/>
                  </a:ext>
                </a:extLst>
              </p:cNvPr>
              <p:cNvSpPr txBox="1">
                <a:spLocks noRot="1" noChangeAspect="1" noMove="1" noResize="1" noEditPoints="1" noAdjustHandles="1" noChangeArrowheads="1" noChangeShapeType="1" noTextEdit="1"/>
              </p:cNvSpPr>
              <p:nvPr/>
            </p:nvSpPr>
            <p:spPr>
              <a:xfrm>
                <a:off x="3656663" y="4227238"/>
                <a:ext cx="4572000" cy="702500"/>
              </a:xfrm>
              <a:prstGeom prst="rect">
                <a:avLst/>
              </a:prstGeom>
              <a:blipFill>
                <a:blip r:embed="rId7"/>
                <a:stretch>
                  <a:fillRect/>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AA0E195A-D8F9-3F1B-1A4D-D30F372A6186}"/>
              </a:ext>
            </a:extLst>
          </p:cNvPr>
          <p:cNvSpPr/>
          <p:nvPr/>
        </p:nvSpPr>
        <p:spPr>
          <a:xfrm>
            <a:off x="2006142" y="4181639"/>
            <a:ext cx="5514680" cy="139509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5B560AB-CEA4-CC63-8A75-52F5E3449F9D}"/>
                  </a:ext>
                </a:extLst>
              </p:cNvPr>
              <p:cNvSpPr txBox="1"/>
              <p:nvPr/>
            </p:nvSpPr>
            <p:spPr>
              <a:xfrm>
                <a:off x="617807" y="5739096"/>
                <a:ext cx="7083891" cy="807978"/>
              </a:xfrm>
              <a:prstGeom prst="rect">
                <a:avLst/>
              </a:prstGeom>
              <a:noFill/>
            </p:spPr>
            <p:txBody>
              <a:bodyPr wrap="square" rtlCol="0">
                <a:spAutoFit/>
              </a:bodyPr>
              <a:lstStyle/>
              <a:p>
                <a:r>
                  <a:rPr lang="en-US" dirty="0"/>
                  <a:t>Where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𝑅𝑒</m:t>
                            </m:r>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𝑅𝑒</m:t>
                            </m:r>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den>
                        </m:f>
                      </m:e>
                    </m:d>
                    <m:r>
                      <a:rPr lang="en-US" b="0" i="0" smtClean="0">
                        <a:latin typeface="Cambria Math" panose="02040503050406030204" pitchFamily="18" charset="0"/>
                      </a:rPr>
                      <m:t>,</m:t>
                    </m:r>
                    <m:sSubSup>
                      <m:sSubSupPr>
                        <m:ctrlPr>
                          <a:rPr lang="en-US" i="1" dirty="0">
                            <a:latin typeface="Cambria Math" panose="02040503050406030204" pitchFamily="18" charset="0"/>
                            <a:cs typeface="Arial" panose="020B0604020202020204" pitchFamily="34" charset="0"/>
                          </a:rPr>
                        </m:ctrlPr>
                      </m:sSubSupPr>
                      <m:e>
                        <m:r>
                          <a:rPr lang="en-US" i="1" dirty="0">
                            <a:latin typeface="Cambria Math" panose="02040503050406030204" pitchFamily="18" charset="0"/>
                            <a:cs typeface="Arial" panose="020B0604020202020204" pitchFamily="34" charset="0"/>
                          </a:rPr>
                          <m:t>𝑝</m:t>
                        </m:r>
                      </m:e>
                      <m:sub>
                        <m:r>
                          <a:rPr lang="en-US" b="0" i="1" dirty="0" smtClean="0">
                            <a:latin typeface="Cambria Math" panose="02040503050406030204" pitchFamily="18" charset="0"/>
                            <a:cs typeface="Arial" panose="020B0604020202020204" pitchFamily="34" charset="0"/>
                          </a:rPr>
                          <m:t>𝑐</m:t>
                        </m:r>
                      </m:sub>
                      <m:sup>
                        <m:r>
                          <a:rPr lang="en-US" i="1" dirty="0">
                            <a:latin typeface="Cambria Math" panose="02040503050406030204" pitchFamily="18" charset="0"/>
                            <a:cs typeface="Arial" panose="020B0604020202020204" pitchFamily="34" charset="0"/>
                          </a:rPr>
                          <m:t>𝑛</m:t>
                        </m:r>
                      </m:sup>
                    </m:sSubSup>
                    <m:r>
                      <a:rPr lang="en-US" b="0" i="1" dirty="0" smtClean="0">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𝑢</m:t>
                        </m:r>
                      </m:e>
                      <m:sub>
                        <m:r>
                          <a:rPr lang="en-US" b="0" i="1" smtClean="0">
                            <a:latin typeface="Cambria Math" panose="02040503050406030204" pitchFamily="18" charset="0"/>
                            <a:cs typeface="Arial" panose="020B0604020202020204" pitchFamily="34" charset="0"/>
                          </a:rPr>
                          <m:t>𝑐</m:t>
                        </m:r>
                      </m:sub>
                      <m:sup>
                        <m:r>
                          <a:rPr lang="en-US" i="1">
                            <a:latin typeface="Cambria Math" panose="02040503050406030204" pitchFamily="18" charset="0"/>
                            <a:cs typeface="Arial" panose="020B0604020202020204" pitchFamily="34" charset="0"/>
                          </a:rPr>
                          <m:t>∗</m:t>
                        </m:r>
                      </m:sup>
                    </m:sSub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𝑣</m:t>
                        </m:r>
                      </m:e>
                      <m:sub>
                        <m:r>
                          <a:rPr lang="en-US" b="0" i="1" smtClean="0">
                            <a:latin typeface="Cambria Math" panose="02040503050406030204" pitchFamily="18" charset="0"/>
                            <a:cs typeface="Arial" panose="020B0604020202020204" pitchFamily="34" charset="0"/>
                          </a:rPr>
                          <m:t>𝑐</m:t>
                        </m:r>
                      </m:sub>
                      <m:sup>
                        <m:r>
                          <a:rPr lang="en-US" i="1">
                            <a:latin typeface="Cambria Math" panose="02040503050406030204" pitchFamily="18" charset="0"/>
                            <a:cs typeface="Arial" panose="020B0604020202020204" pitchFamily="34" charset="0"/>
                          </a:rPr>
                          <m:t>∗</m:t>
                        </m:r>
                      </m:sup>
                    </m:sSubSup>
                  </m:oMath>
                </a14:m>
                <a:r>
                  <a:rPr lang="en-US" dirty="0"/>
                  <a:t> are converged pressure and predicted velocity field accordingly.</a:t>
                </a:r>
              </a:p>
            </p:txBody>
          </p:sp>
        </mc:Choice>
        <mc:Fallback xmlns="">
          <p:sp>
            <p:nvSpPr>
              <p:cNvPr id="29" name="TextBox 28">
                <a:extLst>
                  <a:ext uri="{FF2B5EF4-FFF2-40B4-BE49-F238E27FC236}">
                    <a16:creationId xmlns:a16="http://schemas.microsoft.com/office/drawing/2014/main" id="{B5B560AB-CEA4-CC63-8A75-52F5E3449F9D}"/>
                  </a:ext>
                </a:extLst>
              </p:cNvPr>
              <p:cNvSpPr txBox="1">
                <a:spLocks noRot="1" noChangeAspect="1" noMove="1" noResize="1" noEditPoints="1" noAdjustHandles="1" noChangeArrowheads="1" noChangeShapeType="1" noTextEdit="1"/>
              </p:cNvSpPr>
              <p:nvPr/>
            </p:nvSpPr>
            <p:spPr>
              <a:xfrm>
                <a:off x="617807" y="5739096"/>
                <a:ext cx="7083891" cy="807978"/>
              </a:xfrm>
              <a:prstGeom prst="rect">
                <a:avLst/>
              </a:prstGeom>
              <a:blipFill>
                <a:blip r:embed="rId8"/>
                <a:stretch>
                  <a:fillRect l="-688"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48096B8-BAA1-EBF9-FF52-58E21D8AD1C8}"/>
                  </a:ext>
                </a:extLst>
              </p:cNvPr>
              <p:cNvSpPr txBox="1"/>
              <p:nvPr/>
            </p:nvSpPr>
            <p:spPr>
              <a:xfrm>
                <a:off x="2285027" y="5043127"/>
                <a:ext cx="6509208" cy="395686"/>
              </a:xfrm>
              <a:prstGeom prst="rect">
                <a:avLst/>
              </a:prstGeom>
              <a:noFill/>
            </p:spPr>
            <p:txBody>
              <a:bodyPr wrap="square">
                <a:spAutoFit/>
              </a:bodyPr>
              <a:lstStyle/>
              <a:p>
                <a14:m>
                  <m:oMath xmlns:m="http://schemas.openxmlformats.org/officeDocument/2006/math">
                    <m:sSup>
                      <m:sSupPr>
                        <m:ctrlPr>
                          <a:rPr lang="en-US" sz="1800" b="0" i="1" smtClean="0">
                            <a:latin typeface="Cambria Math" panose="02040503050406030204" pitchFamily="18" charset="0"/>
                            <a:cs typeface="Arial" panose="020B0604020202020204" pitchFamily="34" charset="0"/>
                          </a:rPr>
                        </m:ctrlPr>
                      </m:sSupPr>
                      <m:e>
                        <m:r>
                          <a:rPr lang="en-US" sz="1800" b="0" i="1" smtClean="0">
                            <a:latin typeface="Cambria Math" panose="02040503050406030204" pitchFamily="18" charset="0"/>
                            <a:cs typeface="Arial" panose="020B0604020202020204" pitchFamily="34" charset="0"/>
                          </a:rPr>
                          <m:t>𝑢</m:t>
                        </m:r>
                      </m:e>
                      <m:sup>
                        <m:r>
                          <a:rPr lang="en-US" sz="1800" b="0" i="1" smtClean="0">
                            <a:latin typeface="Cambria Math" panose="02040503050406030204" pitchFamily="18" charset="0"/>
                            <a:cs typeface="Arial" panose="020B0604020202020204" pitchFamily="34" charset="0"/>
                          </a:rPr>
                          <m:t>𝑛</m:t>
                        </m:r>
                        <m:r>
                          <a:rPr lang="en-US" sz="1800" b="0" i="1" smtClean="0">
                            <a:latin typeface="Cambria Math" panose="02040503050406030204" pitchFamily="18" charset="0"/>
                            <a:cs typeface="Arial" panose="020B0604020202020204" pitchFamily="34" charset="0"/>
                          </a:rPr>
                          <m:t>+1</m:t>
                        </m:r>
                      </m:sup>
                    </m:sSup>
                    <m:r>
                      <a:rPr lang="en-US" sz="1800" b="0" i="1" smtClean="0">
                        <a:latin typeface="Cambria Math" panose="02040503050406030204" pitchFamily="18" charset="0"/>
                        <a:cs typeface="Arial" panose="020B0604020202020204" pitchFamily="34" charset="0"/>
                      </a:rPr>
                      <m:t>=</m:t>
                    </m:r>
                    <m:sSubSup>
                      <m:sSubSupPr>
                        <m:ctrlPr>
                          <a:rPr lang="en-US" sz="1800" b="0" i="1" smtClean="0">
                            <a:latin typeface="Cambria Math" panose="02040503050406030204" pitchFamily="18" charset="0"/>
                            <a:cs typeface="Arial" panose="020B0604020202020204" pitchFamily="34" charset="0"/>
                          </a:rPr>
                        </m:ctrlPr>
                      </m:sSubSupPr>
                      <m:e>
                        <m:r>
                          <a:rPr lang="en-US" sz="1800" b="0" i="1" smtClean="0">
                            <a:latin typeface="Cambria Math" panose="02040503050406030204" pitchFamily="18" charset="0"/>
                            <a:cs typeface="Arial" panose="020B0604020202020204" pitchFamily="34" charset="0"/>
                          </a:rPr>
                          <m:t>𝑢</m:t>
                        </m:r>
                      </m:e>
                      <m:sub>
                        <m:r>
                          <a:rPr lang="en-US" sz="1800" b="0" i="1" smtClean="0">
                            <a:latin typeface="Cambria Math" panose="02040503050406030204" pitchFamily="18" charset="0"/>
                            <a:cs typeface="Arial" panose="020B0604020202020204" pitchFamily="34" charset="0"/>
                          </a:rPr>
                          <m:t>𝑐</m:t>
                        </m:r>
                      </m:sub>
                      <m:sup>
                        <m:r>
                          <a:rPr lang="en-US" sz="1800" b="0" i="1" smtClean="0">
                            <a:latin typeface="Cambria Math" panose="02040503050406030204" pitchFamily="18" charset="0"/>
                            <a:cs typeface="Arial" panose="020B0604020202020204" pitchFamily="34" charset="0"/>
                          </a:rPr>
                          <m:t>∗</m:t>
                        </m:r>
                      </m:sup>
                    </m:sSubSup>
                    <m:r>
                      <a:rPr lang="en-US" sz="1800" b="0" i="1" smtClean="0">
                        <a:latin typeface="Cambria Math" panose="02040503050406030204" pitchFamily="18" charset="0"/>
                        <a:cs typeface="Arial" panose="020B0604020202020204" pitchFamily="34" charset="0"/>
                      </a:rPr>
                      <m:t>+</m:t>
                    </m:r>
                    <m:r>
                      <a:rPr lang="en-US" sz="1800" b="0" i="1" smtClean="0">
                        <a:latin typeface="Cambria Math" panose="02040503050406030204" pitchFamily="18" charset="0"/>
                        <a:cs typeface="Arial" panose="020B0604020202020204" pitchFamily="34" charset="0"/>
                      </a:rPr>
                      <m:t>𝑢</m:t>
                    </m:r>
                    <m:r>
                      <a:rPr lang="en-US" sz="1800" b="0" i="1" smtClean="0">
                        <a:latin typeface="Cambria Math" panose="02040503050406030204" pitchFamily="18" charset="0"/>
                        <a:cs typeface="Arial" panose="020B0604020202020204" pitchFamily="34" charset="0"/>
                      </a:rPr>
                      <m:t>′</m:t>
                    </m:r>
                  </m:oMath>
                </a14:m>
                <a:r>
                  <a:rPr lang="en-US" sz="1800" dirty="0">
                    <a:latin typeface="Arial" panose="020B0604020202020204" pitchFamily="34" charset="0"/>
                    <a:cs typeface="Arial" panose="020B0604020202020204" pitchFamily="34" charset="0"/>
                  </a:rPr>
                  <a:t>,</a:t>
                </a:r>
                <a:r>
                  <a:rPr lang="en-US" sz="1800" dirty="0">
                    <a:cs typeface="Arial" panose="020B0604020202020204" pitchFamily="34" charset="0"/>
                  </a:rPr>
                  <a:t> </a:t>
                </a:r>
                <a14:m>
                  <m:oMath xmlns:m="http://schemas.openxmlformats.org/officeDocument/2006/math">
                    <m:sSup>
                      <m:sSupPr>
                        <m:ctrlPr>
                          <a:rPr lang="en-US" sz="1800" i="1">
                            <a:latin typeface="Cambria Math" panose="02040503050406030204" pitchFamily="18" charset="0"/>
                            <a:cs typeface="Arial" panose="020B0604020202020204" pitchFamily="34" charset="0"/>
                          </a:rPr>
                        </m:ctrlPr>
                      </m:sSupPr>
                      <m:e>
                        <m:r>
                          <a:rPr lang="en-US" sz="1800" b="0" i="1" smtClean="0">
                            <a:latin typeface="Cambria Math" panose="02040503050406030204" pitchFamily="18" charset="0"/>
                            <a:cs typeface="Arial" panose="020B0604020202020204" pitchFamily="34" charset="0"/>
                          </a:rPr>
                          <m:t>𝑣</m:t>
                        </m:r>
                      </m:e>
                      <m:sup>
                        <m:r>
                          <a:rPr lang="en-US" sz="1800" i="1">
                            <a:latin typeface="Cambria Math" panose="02040503050406030204" pitchFamily="18" charset="0"/>
                            <a:cs typeface="Arial" panose="020B0604020202020204" pitchFamily="34" charset="0"/>
                          </a:rPr>
                          <m:t>𝑛</m:t>
                        </m:r>
                        <m:r>
                          <a:rPr lang="en-US" sz="1800" i="1">
                            <a:latin typeface="Cambria Math" panose="02040503050406030204" pitchFamily="18" charset="0"/>
                            <a:cs typeface="Arial" panose="020B0604020202020204" pitchFamily="34" charset="0"/>
                          </a:rPr>
                          <m:t>+1</m:t>
                        </m:r>
                      </m:sup>
                    </m:sSup>
                    <m:r>
                      <a:rPr lang="en-US" sz="1800" b="0" i="1" smtClean="0">
                        <a:latin typeface="Cambria Math" panose="02040503050406030204" pitchFamily="18" charset="0"/>
                        <a:cs typeface="Arial" panose="020B0604020202020204" pitchFamily="34" charset="0"/>
                      </a:rPr>
                      <m:t>=</m:t>
                    </m:r>
                    <m:sSubSup>
                      <m:sSubSupPr>
                        <m:ctrlPr>
                          <a:rPr lang="en-US" sz="1800" b="0" i="1" smtClean="0">
                            <a:latin typeface="Cambria Math" panose="02040503050406030204" pitchFamily="18" charset="0"/>
                            <a:cs typeface="Arial" panose="020B0604020202020204" pitchFamily="34" charset="0"/>
                          </a:rPr>
                        </m:ctrlPr>
                      </m:sSubSupPr>
                      <m:e>
                        <m:r>
                          <a:rPr lang="en-US" sz="1800" b="0" i="1" smtClean="0">
                            <a:latin typeface="Cambria Math" panose="02040503050406030204" pitchFamily="18" charset="0"/>
                            <a:cs typeface="Arial" panose="020B0604020202020204" pitchFamily="34" charset="0"/>
                          </a:rPr>
                          <m:t>𝑣</m:t>
                        </m:r>
                      </m:e>
                      <m:sub>
                        <m:r>
                          <a:rPr lang="en-US" sz="1800" b="0" i="1" smtClean="0">
                            <a:latin typeface="Cambria Math" panose="02040503050406030204" pitchFamily="18" charset="0"/>
                            <a:cs typeface="Arial" panose="020B0604020202020204" pitchFamily="34" charset="0"/>
                          </a:rPr>
                          <m:t>𝑐</m:t>
                        </m:r>
                      </m:sub>
                      <m:sup>
                        <m:r>
                          <a:rPr lang="en-US" sz="1800" b="0" i="1" smtClean="0">
                            <a:latin typeface="Cambria Math" panose="02040503050406030204" pitchFamily="18" charset="0"/>
                            <a:cs typeface="Arial" panose="020B0604020202020204" pitchFamily="34" charset="0"/>
                          </a:rPr>
                          <m:t>∗</m:t>
                        </m:r>
                      </m:sup>
                    </m:sSubSup>
                    <m:r>
                      <a:rPr lang="en-US" sz="1800" b="0" i="1" smtClean="0">
                        <a:latin typeface="Cambria Math" panose="02040503050406030204" pitchFamily="18" charset="0"/>
                        <a:cs typeface="Arial" panose="020B0604020202020204" pitchFamily="34" charset="0"/>
                      </a:rPr>
                      <m:t>+</m:t>
                    </m:r>
                    <m:r>
                      <a:rPr lang="en-US" sz="1800" b="0" i="1" smtClean="0">
                        <a:latin typeface="Cambria Math" panose="02040503050406030204" pitchFamily="18" charset="0"/>
                        <a:cs typeface="Arial" panose="020B0604020202020204" pitchFamily="34" charset="0"/>
                      </a:rPr>
                      <m:t>𝑣</m:t>
                    </m:r>
                    <m:r>
                      <a:rPr lang="en-US" sz="1800" b="0" i="1" smtClean="0">
                        <a:latin typeface="Cambria Math" panose="02040503050406030204" pitchFamily="18" charset="0"/>
                        <a:cs typeface="Arial" panose="020B0604020202020204" pitchFamily="34" charset="0"/>
                      </a:rPr>
                      <m:t>′</m:t>
                    </m:r>
                  </m:oMath>
                </a14:m>
                <a:r>
                  <a:rPr lang="en-US" sz="1800" dirty="0">
                    <a:latin typeface="Arial" panose="020B0604020202020204" pitchFamily="34" charset="0"/>
                    <a:cs typeface="Arial" panose="020B0604020202020204" pitchFamily="34" charset="0"/>
                  </a:rPr>
                  <a:t>,</a:t>
                </a:r>
                <a14:m>
                  <m:oMath xmlns:m="http://schemas.openxmlformats.org/officeDocument/2006/math">
                    <m:sSup>
                      <m:sSupPr>
                        <m:ctrlPr>
                          <a:rPr lang="en-US" i="1" dirty="0">
                            <a:latin typeface="Cambria Math" panose="02040503050406030204" pitchFamily="18" charset="0"/>
                            <a:cs typeface="Arial" panose="020B0604020202020204" pitchFamily="34" charset="0"/>
                          </a:rPr>
                        </m:ctrlPr>
                      </m:sSupPr>
                      <m:e>
                        <m:r>
                          <a:rPr lang="en-US" i="1" dirty="0">
                            <a:latin typeface="Cambria Math" panose="02040503050406030204" pitchFamily="18" charset="0"/>
                            <a:cs typeface="Arial" panose="020B0604020202020204" pitchFamily="34" charset="0"/>
                          </a:rPr>
                          <m:t>𝑝</m:t>
                        </m:r>
                      </m:e>
                      <m:sup>
                        <m:r>
                          <a:rPr lang="en-US" i="1" dirty="0">
                            <a:latin typeface="Cambria Math" panose="02040503050406030204" pitchFamily="18" charset="0"/>
                            <a:cs typeface="Arial" panose="020B0604020202020204" pitchFamily="34" charset="0"/>
                          </a:rPr>
                          <m:t>𝑛</m:t>
                        </m:r>
                        <m:r>
                          <a:rPr lang="en-US" i="1" dirty="0">
                            <a:latin typeface="Cambria Math" panose="02040503050406030204" pitchFamily="18" charset="0"/>
                            <a:cs typeface="Arial" panose="020B0604020202020204" pitchFamily="34" charset="0"/>
                          </a:rPr>
                          <m:t>+1</m:t>
                        </m:r>
                      </m:sup>
                    </m:sSup>
                    <m:r>
                      <a:rPr lang="en-US" i="1" dirty="0">
                        <a:latin typeface="Cambria Math" panose="02040503050406030204" pitchFamily="18" charset="0"/>
                        <a:cs typeface="Arial" panose="020B0604020202020204" pitchFamily="34" charset="0"/>
                      </a:rPr>
                      <m:t>=</m:t>
                    </m:r>
                    <m:sSubSup>
                      <m:sSubSupPr>
                        <m:ctrlPr>
                          <a:rPr lang="en-US" b="0" i="1" dirty="0" smtClean="0">
                            <a:latin typeface="Cambria Math" panose="02040503050406030204" pitchFamily="18" charset="0"/>
                            <a:cs typeface="Arial" panose="020B0604020202020204" pitchFamily="34" charset="0"/>
                          </a:rPr>
                        </m:ctrlPr>
                      </m:sSubSupPr>
                      <m:e>
                        <m:r>
                          <a:rPr lang="en-US" i="1" dirty="0">
                            <a:latin typeface="Cambria Math" panose="02040503050406030204" pitchFamily="18" charset="0"/>
                            <a:cs typeface="Arial" panose="020B0604020202020204" pitchFamily="34" charset="0"/>
                          </a:rPr>
                          <m:t>𝑝</m:t>
                        </m:r>
                      </m:e>
                      <m:sub>
                        <m:r>
                          <a:rPr lang="en-US" b="0" i="1" dirty="0" smtClean="0">
                            <a:latin typeface="Cambria Math" panose="02040503050406030204" pitchFamily="18" charset="0"/>
                            <a:cs typeface="Arial" panose="020B0604020202020204" pitchFamily="34" charset="0"/>
                          </a:rPr>
                          <m:t>𝑐</m:t>
                        </m:r>
                      </m:sub>
                      <m:sup>
                        <m:r>
                          <a:rPr lang="en-US" i="1" dirty="0">
                            <a:latin typeface="Cambria Math" panose="02040503050406030204" pitchFamily="18" charset="0"/>
                            <a:cs typeface="Arial" panose="020B0604020202020204" pitchFamily="34" charset="0"/>
                          </a:rPr>
                          <m:t>𝑛</m:t>
                        </m:r>
                      </m:sup>
                    </m:sSubSup>
                    <m:r>
                      <a:rPr lang="en-US" i="1" dirty="0">
                        <a:latin typeface="Cambria Math" panose="02040503050406030204" pitchFamily="18" charset="0"/>
                        <a:cs typeface="Arial" panose="020B0604020202020204" pitchFamily="34" charset="0"/>
                      </a:rPr>
                      <m:t>+</m:t>
                    </m:r>
                    <m:sSub>
                      <m:sSubPr>
                        <m:ctrlPr>
                          <a:rPr lang="en-US" i="1" dirty="0">
                            <a:latin typeface="Cambria Math" panose="02040503050406030204" pitchFamily="18" charset="0"/>
                            <a:cs typeface="Arial" panose="020B0604020202020204" pitchFamily="34" charset="0"/>
                          </a:rPr>
                        </m:ctrlPr>
                      </m:sSubPr>
                      <m:e>
                        <m:r>
                          <a:rPr lang="en-US" i="1" dirty="0">
                            <a:latin typeface="Cambria Math" panose="02040503050406030204" pitchFamily="18" charset="0"/>
                            <a:cs typeface="Arial" panose="020B0604020202020204" pitchFamily="34" charset="0"/>
                          </a:rPr>
                          <m:t>𝜔</m:t>
                        </m:r>
                      </m:e>
                      <m:sub>
                        <m:r>
                          <a:rPr lang="en-US" i="1" dirty="0">
                            <a:latin typeface="Cambria Math" panose="02040503050406030204" pitchFamily="18" charset="0"/>
                            <a:cs typeface="Arial" panose="020B0604020202020204" pitchFamily="34" charset="0"/>
                          </a:rPr>
                          <m:t>𝑝</m:t>
                        </m:r>
                      </m:sub>
                    </m:sSub>
                    <m:r>
                      <a:rPr lang="en-US" b="0" i="1" dirty="0" smtClean="0">
                        <a:latin typeface="Cambria Math" panose="02040503050406030204" pitchFamily="18" charset="0"/>
                        <a:cs typeface="Arial" panose="020B0604020202020204" pitchFamily="34" charset="0"/>
                      </a:rPr>
                      <m:t>𝑝</m:t>
                    </m:r>
                    <m:r>
                      <a:rPr lang="en-US" i="1" dirty="0">
                        <a:latin typeface="Cambria Math" panose="02040503050406030204" pitchFamily="18" charset="0"/>
                        <a:cs typeface="Arial" panose="020B0604020202020204" pitchFamily="34" charset="0"/>
                      </a:rPr>
                      <m:t>′</m:t>
                    </m:r>
                  </m:oMath>
                </a14:m>
                <a:endParaRPr lang="en-US" dirty="0"/>
              </a:p>
            </p:txBody>
          </p:sp>
        </mc:Choice>
        <mc:Fallback xmlns="">
          <p:sp>
            <p:nvSpPr>
              <p:cNvPr id="31" name="TextBox 30">
                <a:extLst>
                  <a:ext uri="{FF2B5EF4-FFF2-40B4-BE49-F238E27FC236}">
                    <a16:creationId xmlns:a16="http://schemas.microsoft.com/office/drawing/2014/main" id="{D48096B8-BAA1-EBF9-FF52-58E21D8AD1C8}"/>
                  </a:ext>
                </a:extLst>
              </p:cNvPr>
              <p:cNvSpPr txBox="1">
                <a:spLocks noRot="1" noChangeAspect="1" noMove="1" noResize="1" noEditPoints="1" noAdjustHandles="1" noChangeArrowheads="1" noChangeShapeType="1" noTextEdit="1"/>
              </p:cNvSpPr>
              <p:nvPr/>
            </p:nvSpPr>
            <p:spPr>
              <a:xfrm>
                <a:off x="2285027" y="5043127"/>
                <a:ext cx="6509208" cy="395686"/>
              </a:xfrm>
              <a:prstGeom prst="rect">
                <a:avLst/>
              </a:prstGeom>
              <a:blipFill>
                <a:blip r:embed="rId9"/>
                <a:stretch>
                  <a:fillRect t="-7692" b="-1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747375-68AC-B8F4-9948-49C2D42A8BF6}"/>
                  </a:ext>
                </a:extLst>
              </p:cNvPr>
              <p:cNvSpPr txBox="1"/>
              <p:nvPr/>
            </p:nvSpPr>
            <p:spPr>
              <a:xfrm>
                <a:off x="617808" y="1118904"/>
                <a:ext cx="8329643" cy="849976"/>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Where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𝜔</m:t>
                        </m:r>
                      </m:e>
                      <m:sub>
                        <m:r>
                          <a:rPr lang="en-US" sz="1600" b="0" i="1" smtClean="0">
                            <a:latin typeface="Cambria Math" panose="02040503050406030204" pitchFamily="18" charset="0"/>
                            <a:cs typeface="Arial" panose="020B0604020202020204" pitchFamily="34" charset="0"/>
                          </a:rPr>
                          <m:t>𝑝</m:t>
                        </m:r>
                      </m:sub>
                    </m:sSub>
                    <m:r>
                      <a:rPr lang="en-US" sz="1600" b="0" i="1" smtClean="0">
                        <a:latin typeface="Cambria Math" panose="02040503050406030204" pitchFamily="18" charset="0"/>
                        <a:cs typeface="Arial" panose="020B0604020202020204" pitchFamily="34" charset="0"/>
                      </a:rPr>
                      <m:t>=0.7</m:t>
                    </m:r>
                  </m:oMath>
                </a14:m>
                <a:r>
                  <a:rPr lang="en-US" sz="1600" dirty="0">
                    <a:latin typeface="Arial" panose="020B0604020202020204" pitchFamily="34" charset="0"/>
                    <a:cs typeface="Arial" panose="020B0604020202020204" pitchFamily="34" charset="0"/>
                  </a:rPr>
                  <a:t> is an under-relaxation factor</a:t>
                </a: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Then we go back to the prediction step (equation 2) to predict </a:t>
                </a:r>
                <a14:m>
                  <m:oMath xmlns:m="http://schemas.openxmlformats.org/officeDocument/2006/math">
                    <m:sSubSup>
                      <m:sSubSupPr>
                        <m:ctrlPr>
                          <a:rPr lang="en-US" sz="1600" b="0" i="1" smtClean="0">
                            <a:latin typeface="Cambria Math" panose="02040503050406030204" pitchFamily="18" charset="0"/>
                            <a:cs typeface="Arial" panose="020B0604020202020204" pitchFamily="34" charset="0"/>
                          </a:rPr>
                        </m:ctrlPr>
                      </m:sSubSupPr>
                      <m:e>
                        <m:r>
                          <a:rPr lang="en-US" sz="1600" b="0" i="1" smtClean="0">
                            <a:latin typeface="Cambria Math" panose="02040503050406030204" pitchFamily="18" charset="0"/>
                            <a:cs typeface="Arial" panose="020B0604020202020204" pitchFamily="34" charset="0"/>
                          </a:rPr>
                          <m:t>𝑢</m:t>
                        </m:r>
                      </m:e>
                      <m:sub>
                        <m:r>
                          <a:rPr lang="en-US" sz="1600" b="0" i="1" smtClean="0">
                            <a:latin typeface="Cambria Math" panose="02040503050406030204" pitchFamily="18" charset="0"/>
                            <a:cs typeface="Arial" panose="020B0604020202020204" pitchFamily="34" charset="0"/>
                          </a:rPr>
                          <m:t>𝑘</m:t>
                        </m:r>
                        <m:r>
                          <a:rPr lang="en-US" sz="1600" b="0" i="1" smtClean="0">
                            <a:latin typeface="Cambria Math" panose="02040503050406030204" pitchFamily="18" charset="0"/>
                            <a:cs typeface="Arial" panose="020B0604020202020204" pitchFamily="34" charset="0"/>
                          </a:rPr>
                          <m:t>+1</m:t>
                        </m:r>
                      </m:sub>
                      <m:sup>
                        <m:r>
                          <a:rPr lang="en-US" sz="1600" b="0" i="1" smtClean="0">
                            <a:latin typeface="Cambria Math" panose="02040503050406030204" pitchFamily="18" charset="0"/>
                            <a:cs typeface="Arial" panose="020B0604020202020204" pitchFamily="34" charset="0"/>
                          </a:rPr>
                          <m:t>∗</m:t>
                        </m:r>
                      </m:sup>
                    </m:sSubSup>
                    <m:r>
                      <a:rPr lang="en-US" sz="1600" b="0" i="1" smtClean="0">
                        <a:latin typeface="Cambria Math" panose="02040503050406030204" pitchFamily="18" charset="0"/>
                        <a:cs typeface="Arial" panose="020B0604020202020204" pitchFamily="34" charset="0"/>
                      </a:rPr>
                      <m:t>,</m:t>
                    </m:r>
                    <m:sSubSup>
                      <m:sSubSupPr>
                        <m:ctrlPr>
                          <a:rPr lang="en-US" sz="1600" i="1">
                            <a:latin typeface="Cambria Math" panose="02040503050406030204" pitchFamily="18" charset="0"/>
                            <a:cs typeface="Arial" panose="020B0604020202020204" pitchFamily="34" charset="0"/>
                          </a:rPr>
                        </m:ctrlPr>
                      </m:sSubSupPr>
                      <m:e>
                        <m:r>
                          <a:rPr lang="en-US" sz="1600" b="0" i="1" smtClean="0">
                            <a:latin typeface="Cambria Math" panose="02040503050406030204" pitchFamily="18" charset="0"/>
                            <a:cs typeface="Arial" panose="020B0604020202020204" pitchFamily="34" charset="0"/>
                          </a:rPr>
                          <m:t>𝑣</m:t>
                        </m:r>
                      </m:e>
                      <m:sub>
                        <m:r>
                          <a:rPr lang="en-US" sz="1600" i="1">
                            <a:latin typeface="Cambria Math" panose="02040503050406030204" pitchFamily="18" charset="0"/>
                            <a:cs typeface="Arial" panose="020B0604020202020204" pitchFamily="34" charset="0"/>
                          </a:rPr>
                          <m:t>𝑘</m:t>
                        </m:r>
                        <m:r>
                          <a:rPr lang="en-US" sz="1600" i="1">
                            <a:latin typeface="Cambria Math" panose="02040503050406030204" pitchFamily="18" charset="0"/>
                            <a:cs typeface="Arial" panose="020B0604020202020204" pitchFamily="34" charset="0"/>
                          </a:rPr>
                          <m:t>+1</m:t>
                        </m:r>
                      </m:sub>
                      <m:sup>
                        <m:r>
                          <a:rPr lang="en-US" sz="1600" i="1">
                            <a:latin typeface="Cambria Math" panose="02040503050406030204" pitchFamily="18" charset="0"/>
                            <a:cs typeface="Arial" panose="020B0604020202020204" pitchFamily="34" charset="0"/>
                          </a:rPr>
                          <m:t>∗</m:t>
                        </m:r>
                      </m:sup>
                    </m:sSubSup>
                  </m:oMath>
                </a14:m>
                <a:r>
                  <a:rPr lang="en-US" sz="1600" dirty="0">
                    <a:latin typeface="Arial" panose="020B0604020202020204" pitchFamily="34" charset="0"/>
                    <a:cs typeface="Arial" panose="020B0604020202020204" pitchFamily="34" charset="0"/>
                  </a:rPr>
                  <a:t> with </a:t>
                </a:r>
                <a14:m>
                  <m:oMath xmlns:m="http://schemas.openxmlformats.org/officeDocument/2006/math">
                    <m:sSubSup>
                      <m:sSubSupPr>
                        <m:ctrlPr>
                          <a:rPr lang="en-US" sz="1600" i="1" dirty="0">
                            <a:latin typeface="Cambria Math" panose="02040503050406030204" pitchFamily="18" charset="0"/>
                            <a:cs typeface="Arial" panose="020B0604020202020204" pitchFamily="34" charset="0"/>
                          </a:rPr>
                        </m:ctrlPr>
                      </m:sSubSupPr>
                      <m:e>
                        <m:r>
                          <a:rPr lang="en-US" sz="1600" i="1" dirty="0">
                            <a:latin typeface="Cambria Math" panose="02040503050406030204" pitchFamily="18" charset="0"/>
                            <a:cs typeface="Arial" panose="020B0604020202020204" pitchFamily="34" charset="0"/>
                          </a:rPr>
                          <m:t>𝑝</m:t>
                        </m:r>
                      </m:e>
                      <m:sub>
                        <m:r>
                          <a:rPr lang="en-US" sz="1600" i="1" dirty="0">
                            <a:latin typeface="Cambria Math" panose="02040503050406030204" pitchFamily="18" charset="0"/>
                            <a:cs typeface="Arial" panose="020B0604020202020204" pitchFamily="34" charset="0"/>
                          </a:rPr>
                          <m:t>𝑘</m:t>
                        </m:r>
                        <m:r>
                          <a:rPr lang="en-US" sz="1600" i="1" dirty="0">
                            <a:latin typeface="Cambria Math" panose="02040503050406030204" pitchFamily="18" charset="0"/>
                            <a:cs typeface="Arial" panose="020B0604020202020204" pitchFamily="34" charset="0"/>
                          </a:rPr>
                          <m:t>+1</m:t>
                        </m:r>
                      </m:sub>
                      <m:sup>
                        <m:r>
                          <a:rPr lang="en-US" sz="1600" i="1" dirty="0">
                            <a:latin typeface="Cambria Math" panose="02040503050406030204" pitchFamily="18" charset="0"/>
                            <a:cs typeface="Arial" panose="020B0604020202020204" pitchFamily="34" charset="0"/>
                          </a:rPr>
                          <m:t>𝑛</m:t>
                        </m:r>
                      </m:sup>
                    </m:sSubSup>
                  </m:oMath>
                </a14:m>
                <a:r>
                  <a:rPr lang="en-US" sz="1600" dirty="0">
                    <a:latin typeface="Arial" panose="020B0604020202020204" pitchFamily="34" charset="0"/>
                    <a:cs typeface="Arial" panose="020B0604020202020204" pitchFamily="34" charset="0"/>
                  </a:rPr>
                  <a:t> until convergence, which means the mass is conserved.</a:t>
                </a:r>
              </a:p>
            </p:txBody>
          </p:sp>
        </mc:Choice>
        <mc:Fallback xmlns="">
          <p:sp>
            <p:nvSpPr>
              <p:cNvPr id="5" name="TextBox 4">
                <a:extLst>
                  <a:ext uri="{FF2B5EF4-FFF2-40B4-BE49-F238E27FC236}">
                    <a16:creationId xmlns:a16="http://schemas.microsoft.com/office/drawing/2014/main" id="{0E747375-68AC-B8F4-9948-49C2D42A8BF6}"/>
                  </a:ext>
                </a:extLst>
              </p:cNvPr>
              <p:cNvSpPr txBox="1">
                <a:spLocks noRot="1" noChangeAspect="1" noMove="1" noResize="1" noEditPoints="1" noAdjustHandles="1" noChangeArrowheads="1" noChangeShapeType="1" noTextEdit="1"/>
              </p:cNvSpPr>
              <p:nvPr/>
            </p:nvSpPr>
            <p:spPr>
              <a:xfrm>
                <a:off x="617808" y="1118904"/>
                <a:ext cx="8329643" cy="849976"/>
              </a:xfrm>
              <a:prstGeom prst="rect">
                <a:avLst/>
              </a:prstGeom>
              <a:blipFill>
                <a:blip r:embed="rId10"/>
                <a:stretch>
                  <a:fillRect l="-293" t="-2158" r="-146" b="-935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C253160-D297-4CCF-3781-D2903BB0718B}"/>
              </a:ext>
            </a:extLst>
          </p:cNvPr>
          <p:cNvSpPr txBox="1"/>
          <p:nvPr/>
        </p:nvSpPr>
        <p:spPr>
          <a:xfrm>
            <a:off x="638605" y="473361"/>
            <a:ext cx="8516236"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We update the pressure as: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6659716-AD96-8663-BB7E-170BA4D86247}"/>
                  </a:ext>
                </a:extLst>
              </p:cNvPr>
              <p:cNvSpPr txBox="1"/>
              <p:nvPr/>
            </p:nvSpPr>
            <p:spPr>
              <a:xfrm>
                <a:off x="3558855" y="775710"/>
                <a:ext cx="2047972" cy="395686"/>
              </a:xfrm>
              <a:prstGeom prst="rect">
                <a:avLst/>
              </a:prstGeom>
              <a:noFill/>
            </p:spPr>
            <p:txBody>
              <a:bodyPr wrap="square">
                <a:spAutoFit/>
              </a:bodyPr>
              <a:lstStyle/>
              <a:p>
                <a14:m>
                  <m:oMath xmlns:m="http://schemas.openxmlformats.org/officeDocument/2006/math">
                    <m:sSubSup>
                      <m:sSubSupPr>
                        <m:ctrlPr>
                          <a:rPr lang="en-US" sz="1800" b="0" i="1" dirty="0" smtClean="0">
                            <a:latin typeface="Cambria Math" panose="02040503050406030204" pitchFamily="18" charset="0"/>
                            <a:cs typeface="Arial" panose="020B0604020202020204" pitchFamily="34" charset="0"/>
                          </a:rPr>
                        </m:ctrlPr>
                      </m:sSubSupPr>
                      <m:e>
                        <m:r>
                          <a:rPr lang="en-US" sz="1800" b="0" i="1" dirty="0" smtClean="0">
                            <a:latin typeface="Cambria Math" panose="02040503050406030204" pitchFamily="18" charset="0"/>
                            <a:cs typeface="Arial" panose="020B0604020202020204" pitchFamily="34" charset="0"/>
                          </a:rPr>
                          <m:t>𝑝</m:t>
                        </m:r>
                      </m:e>
                      <m:sub>
                        <m:r>
                          <a:rPr lang="en-US" sz="1800" b="0" i="1" dirty="0" smtClean="0">
                            <a:latin typeface="Cambria Math" panose="02040503050406030204" pitchFamily="18" charset="0"/>
                            <a:cs typeface="Arial" panose="020B0604020202020204" pitchFamily="34" charset="0"/>
                          </a:rPr>
                          <m:t>𝑘</m:t>
                        </m:r>
                        <m:r>
                          <a:rPr lang="en-US" sz="1800" b="0" i="1" dirty="0" smtClean="0">
                            <a:latin typeface="Cambria Math" panose="02040503050406030204" pitchFamily="18" charset="0"/>
                            <a:cs typeface="Arial" panose="020B0604020202020204" pitchFamily="34" charset="0"/>
                          </a:rPr>
                          <m:t>+1</m:t>
                        </m:r>
                      </m:sub>
                      <m:sup>
                        <m:r>
                          <a:rPr lang="en-US" sz="1800" b="0" i="1" dirty="0" smtClean="0">
                            <a:latin typeface="Cambria Math" panose="02040503050406030204" pitchFamily="18" charset="0"/>
                            <a:cs typeface="Arial" panose="020B0604020202020204" pitchFamily="34" charset="0"/>
                          </a:rPr>
                          <m:t>𝑛</m:t>
                        </m:r>
                      </m:sup>
                    </m:sSubSup>
                    <m:r>
                      <a:rPr lang="en-US" sz="1800" b="0" i="1" dirty="0" smtClean="0">
                        <a:latin typeface="Cambria Math" panose="02040503050406030204" pitchFamily="18" charset="0"/>
                        <a:cs typeface="Arial" panose="020B0604020202020204" pitchFamily="34" charset="0"/>
                      </a:rPr>
                      <m:t>=</m:t>
                    </m:r>
                    <m:sSubSup>
                      <m:sSubSupPr>
                        <m:ctrlPr>
                          <a:rPr lang="en-US" sz="1800" b="0" i="1" dirty="0" smtClean="0">
                            <a:latin typeface="Cambria Math" panose="02040503050406030204" pitchFamily="18" charset="0"/>
                            <a:cs typeface="Arial" panose="020B0604020202020204" pitchFamily="34" charset="0"/>
                          </a:rPr>
                        </m:ctrlPr>
                      </m:sSubSupPr>
                      <m:e>
                        <m:r>
                          <a:rPr lang="en-US" sz="1800" b="0" i="1" dirty="0" smtClean="0">
                            <a:latin typeface="Cambria Math" panose="02040503050406030204" pitchFamily="18" charset="0"/>
                            <a:cs typeface="Arial" panose="020B0604020202020204" pitchFamily="34" charset="0"/>
                          </a:rPr>
                          <m:t>𝑝</m:t>
                        </m:r>
                      </m:e>
                      <m:sub>
                        <m:r>
                          <a:rPr lang="en-US" sz="1800" b="0" i="1" dirty="0" smtClean="0">
                            <a:latin typeface="Cambria Math" panose="02040503050406030204" pitchFamily="18" charset="0"/>
                            <a:cs typeface="Arial" panose="020B0604020202020204" pitchFamily="34" charset="0"/>
                          </a:rPr>
                          <m:t>𝑘</m:t>
                        </m:r>
                      </m:sub>
                      <m:sup>
                        <m:r>
                          <a:rPr lang="en-US" sz="1800" b="0" i="1" dirty="0" smtClean="0">
                            <a:latin typeface="Cambria Math" panose="02040503050406030204" pitchFamily="18" charset="0"/>
                            <a:cs typeface="Arial" panose="020B0604020202020204" pitchFamily="34" charset="0"/>
                          </a:rPr>
                          <m:t>𝑛</m:t>
                        </m:r>
                      </m:sup>
                    </m:sSubSup>
                    <m:r>
                      <a:rPr lang="en-US" sz="1800" b="0" i="1" dirty="0" smtClean="0">
                        <a:latin typeface="Cambria Math" panose="02040503050406030204" pitchFamily="18" charset="0"/>
                        <a:cs typeface="Arial" panose="020B0604020202020204" pitchFamily="34" charset="0"/>
                      </a:rPr>
                      <m:t>+</m:t>
                    </m:r>
                    <m:sSub>
                      <m:sSubPr>
                        <m:ctrlPr>
                          <a:rPr lang="en-US" sz="1800" b="0" i="1" dirty="0" smtClean="0">
                            <a:latin typeface="Cambria Math" panose="02040503050406030204" pitchFamily="18" charset="0"/>
                            <a:cs typeface="Arial" panose="020B0604020202020204" pitchFamily="34" charset="0"/>
                          </a:rPr>
                        </m:ctrlPr>
                      </m:sSubPr>
                      <m:e>
                        <m:r>
                          <a:rPr lang="en-US" sz="1800" b="0" i="1" dirty="0" smtClean="0">
                            <a:latin typeface="Cambria Math" panose="02040503050406030204" pitchFamily="18" charset="0"/>
                            <a:cs typeface="Arial" panose="020B0604020202020204" pitchFamily="34" charset="0"/>
                          </a:rPr>
                          <m:t>𝜔</m:t>
                        </m:r>
                      </m:e>
                      <m:sub>
                        <m:r>
                          <a:rPr lang="en-US" sz="1800" b="0" i="1" dirty="0" smtClean="0">
                            <a:latin typeface="Cambria Math" panose="02040503050406030204" pitchFamily="18" charset="0"/>
                            <a:cs typeface="Arial" panose="020B0604020202020204" pitchFamily="34" charset="0"/>
                          </a:rPr>
                          <m:t>𝑝</m:t>
                        </m:r>
                      </m:sub>
                    </m:sSub>
                    <m:r>
                      <a:rPr lang="en-US" sz="1800" b="0" i="1" dirty="0" smtClean="0">
                        <a:latin typeface="Cambria Math" panose="02040503050406030204" pitchFamily="18" charset="0"/>
                        <a:cs typeface="Arial" panose="020B0604020202020204" pitchFamily="34" charset="0"/>
                      </a:rPr>
                      <m:t>𝑝</m:t>
                    </m:r>
                    <m:r>
                      <a:rPr lang="en-US" sz="1800" b="0" i="1" dirty="0" smtClean="0">
                        <a:latin typeface="Cambria Math" panose="02040503050406030204" pitchFamily="18" charset="0"/>
                        <a:cs typeface="Arial" panose="020B0604020202020204" pitchFamily="34" charset="0"/>
                      </a:rPr>
                      <m:t>′</m:t>
                    </m:r>
                  </m:oMath>
                </a14:m>
                <a:r>
                  <a:rPr lang="en-US" sz="1800" dirty="0">
                    <a:latin typeface="Arial" panose="020B0604020202020204" pitchFamily="34" charset="0"/>
                    <a:cs typeface="Arial" panose="020B0604020202020204" pitchFamily="34" charset="0"/>
                  </a:rPr>
                  <a:t> </a:t>
                </a:r>
                <a:endParaRPr lang="en-US" dirty="0"/>
              </a:p>
            </p:txBody>
          </p:sp>
        </mc:Choice>
        <mc:Fallback xmlns="">
          <p:sp>
            <p:nvSpPr>
              <p:cNvPr id="11" name="TextBox 10">
                <a:extLst>
                  <a:ext uri="{FF2B5EF4-FFF2-40B4-BE49-F238E27FC236}">
                    <a16:creationId xmlns:a16="http://schemas.microsoft.com/office/drawing/2014/main" id="{16659716-AD96-8663-BB7E-170BA4D86247}"/>
                  </a:ext>
                </a:extLst>
              </p:cNvPr>
              <p:cNvSpPr txBox="1">
                <a:spLocks noRot="1" noChangeAspect="1" noMove="1" noResize="1" noEditPoints="1" noAdjustHandles="1" noChangeArrowheads="1" noChangeShapeType="1" noTextEdit="1"/>
              </p:cNvSpPr>
              <p:nvPr/>
            </p:nvSpPr>
            <p:spPr>
              <a:xfrm>
                <a:off x="3558855" y="775710"/>
                <a:ext cx="2047972" cy="395686"/>
              </a:xfrm>
              <a:prstGeom prst="rect">
                <a:avLst/>
              </a:prstGeom>
              <a:blipFill>
                <a:blip r:embed="rId11"/>
                <a:stretch>
                  <a:fillRect b="-9231"/>
                </a:stretch>
              </a:blipFill>
            </p:spPr>
            <p:txBody>
              <a:bodyPr/>
              <a:lstStyle/>
              <a:p>
                <a:r>
                  <a:rPr lang="en-US">
                    <a:noFill/>
                  </a:rPr>
                  <a:t> </a:t>
                </a:r>
              </a:p>
            </p:txBody>
          </p:sp>
        </mc:Fallback>
      </mc:AlternateContent>
    </p:spTree>
    <p:extLst>
      <p:ext uri="{BB962C8B-B14F-4D97-AF65-F5344CB8AC3E}">
        <p14:creationId xmlns:p14="http://schemas.microsoft.com/office/powerpoint/2010/main" val="1877958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973276-5B59-2382-3AEA-E538BC4F5223}"/>
              </a:ext>
            </a:extLst>
          </p:cNvPr>
          <p:cNvSpPr>
            <a:spLocks noGrp="1"/>
          </p:cNvSpPr>
          <p:nvPr>
            <p:ph type="sldNum" sz="quarter" idx="12"/>
          </p:nvPr>
        </p:nvSpPr>
        <p:spPr/>
        <p:txBody>
          <a:bodyPr/>
          <a:lstStyle/>
          <a:p>
            <a:fld id="{49E430A2-D194-4C01-B316-5CD17E29EE8B}" type="slidenum">
              <a:rPr lang="en-US" smtClean="0"/>
              <a:t>25</a:t>
            </a:fld>
            <a:endParaRPr lang="en-US"/>
          </a:p>
        </p:txBody>
      </p:sp>
      <p:sp>
        <p:nvSpPr>
          <p:cNvPr id="3" name="Google Shape;338;p30">
            <a:extLst>
              <a:ext uri="{FF2B5EF4-FFF2-40B4-BE49-F238E27FC236}">
                <a16:creationId xmlns:a16="http://schemas.microsoft.com/office/drawing/2014/main" id="{6CB39477-B144-CB90-5FCF-41911868D2A0}"/>
              </a:ext>
            </a:extLst>
          </p:cNvPr>
          <p:cNvSpPr txBox="1">
            <a:spLocks/>
          </p:cNvSpPr>
          <p:nvPr/>
        </p:nvSpPr>
        <p:spPr>
          <a:xfrm>
            <a:off x="606967" y="95436"/>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Boundary condition</a:t>
            </a:r>
          </a:p>
        </p:txBody>
      </p:sp>
      <p:sp>
        <p:nvSpPr>
          <p:cNvPr id="4" name="TextBox 3">
            <a:extLst>
              <a:ext uri="{FF2B5EF4-FFF2-40B4-BE49-F238E27FC236}">
                <a16:creationId xmlns:a16="http://schemas.microsoft.com/office/drawing/2014/main" id="{0305543B-F1DF-70CB-34AC-6399C0E807FA}"/>
              </a:ext>
            </a:extLst>
          </p:cNvPr>
          <p:cNvSpPr txBox="1"/>
          <p:nvPr/>
        </p:nvSpPr>
        <p:spPr>
          <a:xfrm>
            <a:off x="628650" y="1515080"/>
            <a:ext cx="8516236" cy="830997"/>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In this project, we use wall boundary condition for all boundaries:</a:t>
            </a: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1455F3E-CBCA-25FC-22C3-E808B71C1B1C}"/>
                  </a:ext>
                </a:extLst>
              </p:cNvPr>
              <p:cNvSpPr txBox="1"/>
              <p:nvPr/>
            </p:nvSpPr>
            <p:spPr>
              <a:xfrm>
                <a:off x="2510951" y="1933934"/>
                <a:ext cx="20723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m:t>
                          </m:r>
                        </m:sup>
                      </m:sSup>
                      <m:r>
                        <a:rPr lang="en-US" b="0" i="1" smtClean="0">
                          <a:latin typeface="Cambria Math" panose="02040503050406030204" pitchFamily="18" charset="0"/>
                        </a:rPr>
                        <m:t>=0</m:t>
                      </m:r>
                    </m:oMath>
                  </m:oMathPara>
                </a14:m>
                <a:endParaRPr lang="en-US" dirty="0"/>
              </a:p>
            </p:txBody>
          </p:sp>
        </mc:Choice>
        <mc:Fallback xmlns="">
          <p:sp>
            <p:nvSpPr>
              <p:cNvPr id="5" name="TextBox 4">
                <a:extLst>
                  <a:ext uri="{FF2B5EF4-FFF2-40B4-BE49-F238E27FC236}">
                    <a16:creationId xmlns:a16="http://schemas.microsoft.com/office/drawing/2014/main" id="{F1455F3E-CBCA-25FC-22C3-E808B71C1B1C}"/>
                  </a:ext>
                </a:extLst>
              </p:cNvPr>
              <p:cNvSpPr txBox="1">
                <a:spLocks noRot="1" noChangeAspect="1" noMove="1" noResize="1" noEditPoints="1" noAdjustHandles="1" noChangeArrowheads="1" noChangeShapeType="1" noTextEdit="1"/>
              </p:cNvSpPr>
              <p:nvPr/>
            </p:nvSpPr>
            <p:spPr>
              <a:xfrm>
                <a:off x="2510951" y="1933934"/>
                <a:ext cx="2072362" cy="276999"/>
              </a:xfrm>
              <a:prstGeom prst="rect">
                <a:avLst/>
              </a:prstGeom>
              <a:blipFill>
                <a:blip r:embed="rId2"/>
                <a:stretch>
                  <a:fillRect l="-1176" r="-2059" b="-6522"/>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11796CE-96C2-CAC9-770F-4EE28ACFD7AB}"/>
              </a:ext>
            </a:extLst>
          </p:cNvPr>
          <p:cNvSpPr txBox="1"/>
          <p:nvPr/>
        </p:nvSpPr>
        <p:spPr>
          <a:xfrm>
            <a:off x="4957030" y="1887767"/>
            <a:ext cx="2432705" cy="369332"/>
          </a:xfrm>
          <a:prstGeom prst="rect">
            <a:avLst/>
          </a:prstGeom>
          <a:noFill/>
        </p:spPr>
        <p:txBody>
          <a:bodyPr wrap="square" rtlCol="0">
            <a:spAutoFit/>
          </a:bodyPr>
          <a:lstStyle/>
          <a:p>
            <a:r>
              <a:rPr lang="en-US" dirty="0"/>
              <a:t>on all the boundaries</a:t>
            </a:r>
          </a:p>
        </p:txBody>
      </p:sp>
      <p:sp>
        <p:nvSpPr>
          <p:cNvPr id="7" name="TextBox 6">
            <a:extLst>
              <a:ext uri="{FF2B5EF4-FFF2-40B4-BE49-F238E27FC236}">
                <a16:creationId xmlns:a16="http://schemas.microsoft.com/office/drawing/2014/main" id="{683FB986-8C42-62AE-4417-998321943B00}"/>
              </a:ext>
            </a:extLst>
          </p:cNvPr>
          <p:cNvSpPr txBox="1"/>
          <p:nvPr/>
        </p:nvSpPr>
        <p:spPr>
          <a:xfrm>
            <a:off x="628650" y="2346077"/>
            <a:ext cx="7421841" cy="2800767"/>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The complexity lies on the boundary condition for equation (14)</a:t>
            </a: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The equation can be used for all interior nodes far from the boundary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516C084-23F7-B525-C552-07823EE49889}"/>
                  </a:ext>
                </a:extLst>
              </p:cNvPr>
              <p:cNvSpPr txBox="1"/>
              <p:nvPr/>
            </p:nvSpPr>
            <p:spPr>
              <a:xfrm>
                <a:off x="1700246" y="2737792"/>
                <a:ext cx="6099142" cy="23408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𝑎</m:t>
                          </m:r>
                        </m:den>
                      </m:f>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m:t>
                                      </m:r>
                                    </m:sup>
                                  </m:sSup>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−2</m:t>
                              </m:r>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m:t>
                                      </m:r>
                                    </m:sup>
                                  </m:sSup>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m:t>
                                      </m:r>
                                    </m:sup>
                                  </m:sSup>
                                </m:e>
                                <m:sub>
                                  <m:r>
                                    <a:rPr lang="en-US" i="1">
                                      <a:latin typeface="Cambria Math" panose="02040503050406030204" pitchFamily="18" charset="0"/>
                                    </a:rPr>
                                    <m:t>𝑖</m:t>
                                  </m:r>
                                  <m:r>
                                    <a:rPr lang="en-US" i="1">
                                      <a:latin typeface="Cambria Math" panose="02040503050406030204" pitchFamily="18" charset="0"/>
                                    </a:rPr>
                                    <m:t>−1</m:t>
                                  </m:r>
                                </m:sub>
                              </m:sSub>
                            </m:num>
                            <m:den>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m:t>
                                      </m:r>
                                    </m:sup>
                                  </m:sSup>
                                </m:e>
                                <m:sub>
                                  <m:r>
                                    <a:rPr lang="en-US" i="1">
                                      <a:latin typeface="Cambria Math" panose="02040503050406030204" pitchFamily="18" charset="0"/>
                                    </a:rPr>
                                    <m:t>𝑗</m:t>
                                  </m:r>
                                  <m:r>
                                    <a:rPr lang="en-US" i="1">
                                      <a:latin typeface="Cambria Math" panose="02040503050406030204" pitchFamily="18" charset="0"/>
                                    </a:rPr>
                                    <m:t>+1</m:t>
                                  </m:r>
                                </m:sub>
                              </m:sSub>
                              <m:r>
                                <a:rPr lang="en-US" i="1">
                                  <a:latin typeface="Cambria Math" panose="02040503050406030204" pitchFamily="18" charset="0"/>
                                </a:rPr>
                                <m:t>−2</m:t>
                              </m:r>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m:t>
                                      </m:r>
                                    </m:sup>
                                  </m:sSup>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m:t>
                                      </m:r>
                                    </m:sup>
                                  </m:sSup>
                                </m:e>
                                <m:sub>
                                  <m:r>
                                    <a:rPr lang="en-US" i="1">
                                      <a:latin typeface="Cambria Math" panose="02040503050406030204" pitchFamily="18" charset="0"/>
                                    </a:rPr>
                                    <m:t>𝑗</m:t>
                                  </m:r>
                                  <m:r>
                                    <a:rPr lang="en-US" i="1">
                                      <a:latin typeface="Cambria Math" panose="02040503050406030204" pitchFamily="18" charset="0"/>
                                    </a:rPr>
                                    <m:t>−1</m:t>
                                  </m:r>
                                </m:sub>
                              </m:sSub>
                            </m:num>
                            <m:den>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m:t>
                                  </m:r>
                                </m:sup>
                              </m:sSubSup>
                            </m:num>
                            <m:den>
                              <m:r>
                                <a:rPr lang="en-US" i="1">
                                  <a:latin typeface="Cambria Math" panose="02040503050406030204" pitchFamily="18" charset="0"/>
                                </a:rPr>
                                <m:t>2</m:t>
                              </m:r>
                              <m:r>
                                <m:rPr>
                                  <m:sty m:val="p"/>
                                </m:rPr>
                                <a:rPr lang="en-US">
                                  <a:latin typeface="Cambria Math" panose="02040503050406030204" pitchFamily="18" charset="0"/>
                                </a:rPr>
                                <m:t>Δ</m:t>
                              </m:r>
                              <m:r>
                                <a:rPr lang="en-US" i="1">
                                  <a:latin typeface="Cambria Math" panose="02040503050406030204" pitchFamily="18" charset="0"/>
                                </a:rPr>
                                <m:t>𝑥</m:t>
                              </m:r>
                            </m:den>
                          </m:f>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+2</m:t>
                                  </m:r>
                                </m:sub>
                                <m:sup>
                                  <m:r>
                                    <a:rPr lang="en-US" i="1">
                                      <a:latin typeface="Cambria Math" panose="02040503050406030204" pitchFamily="18" charset="0"/>
                                    </a:rPr>
                                    <m:t>𝑛</m:t>
                                  </m:r>
                                </m:sup>
                              </m:sSubSup>
                              <m:r>
                                <a:rPr lang="en-US" i="1">
                                  <a:latin typeface="Cambria Math" panose="02040503050406030204" pitchFamily="18" charset="0"/>
                                </a:rPr>
                                <m:t>−4</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sSubSup>
                              <m:r>
                                <a:rPr lang="en-US" i="1">
                                  <a:latin typeface="Cambria Math" panose="02040503050406030204" pitchFamily="18" charset="0"/>
                                </a:rPr>
                                <m:t>+6</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sub>
                                <m:sup>
                                  <m:r>
                                    <a:rPr lang="en-US" i="1">
                                      <a:latin typeface="Cambria Math" panose="02040503050406030204" pitchFamily="18" charset="0"/>
                                    </a:rPr>
                                    <m:t>𝑛</m:t>
                                  </m:r>
                                </m:sup>
                              </m:sSubSup>
                              <m:r>
                                <a:rPr lang="en-US" i="1">
                                  <a:latin typeface="Cambria Math" panose="02040503050406030204" pitchFamily="18" charset="0"/>
                                </a:rPr>
                                <m:t>−4</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−2</m:t>
                                  </m:r>
                                </m:sub>
                                <m:sup>
                                  <m:r>
                                    <a:rPr lang="en-US" i="1">
                                      <a:latin typeface="Cambria Math" panose="02040503050406030204" pitchFamily="18" charset="0"/>
                                    </a:rPr>
                                    <m:t>𝑛</m:t>
                                  </m:r>
                                </m:sup>
                              </m:sSubSup>
                            </m:num>
                            <m:den>
                              <m:r>
                                <a:rPr lang="en-US" i="1">
                                  <a:latin typeface="Cambria Math" panose="02040503050406030204" pitchFamily="18" charset="0"/>
                                </a:rPr>
                                <m:t>4</m:t>
                              </m:r>
                              <m:r>
                                <a:rPr lang="en-US" i="1">
                                  <a:latin typeface="Cambria Math" panose="02040503050406030204" pitchFamily="18" charset="0"/>
                                </a:rPr>
                                <m:t>𝑎</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m:rPr>
                                          <m:sty m:val="p"/>
                                        </m:rPr>
                                        <a:rPr lang="en-US">
                                          <a:latin typeface="Cambria Math" panose="02040503050406030204" pitchFamily="18" charset="0"/>
                                        </a:rPr>
                                        <m:t>Δ</m:t>
                                      </m:r>
                                      <m:r>
                                        <a:rPr lang="en-US" i="1">
                                          <a:latin typeface="Cambria Math" panose="02040503050406030204" pitchFamily="18" charset="0"/>
                                        </a:rPr>
                                        <m:t>𝑥</m:t>
                                      </m:r>
                                    </m:e>
                                  </m:d>
                                </m:e>
                                <m:sup>
                                  <m:r>
                                    <a:rPr lang="en-US" b="0" i="1" smtClean="0">
                                      <a:latin typeface="Cambria Math" panose="02040503050406030204" pitchFamily="18" charset="0"/>
                                    </a:rPr>
                                    <m:t>2</m:t>
                                  </m:r>
                                </m:sup>
                              </m:sSup>
                            </m:den>
                          </m:f>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b="0" i="1" smtClean="0">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b="0" i="1" smtClean="0">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m:t>
                                  </m:r>
                                </m:sup>
                              </m:sSubSup>
                            </m:num>
                            <m:den>
                              <m:r>
                                <a:rPr lang="en-US" i="1">
                                  <a:latin typeface="Cambria Math" panose="02040503050406030204" pitchFamily="18" charset="0"/>
                                </a:rPr>
                                <m:t>2</m:t>
                              </m:r>
                              <m:r>
                                <m:rPr>
                                  <m:sty m:val="p"/>
                                </m:rPr>
                                <a:rPr lang="en-US">
                                  <a:latin typeface="Cambria Math" panose="02040503050406030204" pitchFamily="18" charset="0"/>
                                </a:rPr>
                                <m:t>Δ</m:t>
                              </m:r>
                              <m:r>
                                <a:rPr lang="en-US" b="0" i="1" smtClean="0">
                                  <a:latin typeface="Cambria Math" panose="02040503050406030204" pitchFamily="18" charset="0"/>
                                </a:rPr>
                                <m:t>𝑦</m:t>
                              </m:r>
                            </m:den>
                          </m:f>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sSubSup>
                              <m:r>
                                <a:rPr lang="en-US" i="1">
                                  <a:latin typeface="Cambria Math" panose="02040503050406030204" pitchFamily="18" charset="0"/>
                                </a:rPr>
                                <m:t>−4</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𝑛</m:t>
                                  </m:r>
                                </m:sup>
                              </m:sSubSup>
                              <m:r>
                                <a:rPr lang="en-US" i="1">
                                  <a:latin typeface="Cambria Math" panose="02040503050406030204" pitchFamily="18" charset="0"/>
                                </a:rPr>
                                <m:t>+6</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𝑗</m:t>
                                  </m:r>
                                </m:sub>
                                <m:sup>
                                  <m:r>
                                    <a:rPr lang="en-US" i="1">
                                      <a:latin typeface="Cambria Math" panose="02040503050406030204" pitchFamily="18" charset="0"/>
                                    </a:rPr>
                                    <m:t>𝑛</m:t>
                                  </m:r>
                                </m:sup>
                              </m:sSubSup>
                              <m:r>
                                <a:rPr lang="en-US" i="1">
                                  <a:latin typeface="Cambria Math" panose="02040503050406030204" pitchFamily="18" charset="0"/>
                                </a:rPr>
                                <m:t>−4</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sSubSup>
                            </m:num>
                            <m:den>
                              <m:r>
                                <a:rPr lang="en-US" i="1">
                                  <a:latin typeface="Cambria Math" panose="02040503050406030204" pitchFamily="18" charset="0"/>
                                </a:rPr>
                                <m:t>4</m:t>
                              </m:r>
                              <m:r>
                                <a:rPr lang="en-US" i="1">
                                  <a:latin typeface="Cambria Math" panose="02040503050406030204" pitchFamily="18" charset="0"/>
                                </a:rPr>
                                <m:t>𝑎</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m:rPr>
                                          <m:sty m:val="p"/>
                                        </m:rPr>
                                        <a:rPr lang="en-US">
                                          <a:latin typeface="Cambria Math" panose="02040503050406030204" pitchFamily="18" charset="0"/>
                                        </a:rPr>
                                        <m:t>Δ</m:t>
                                      </m:r>
                                      <m:r>
                                        <a:rPr lang="en-US" i="1">
                                          <a:latin typeface="Cambria Math" panose="02040503050406030204" pitchFamily="18" charset="0"/>
                                        </a:rPr>
                                        <m:t>𝑦</m:t>
                                      </m:r>
                                    </m:e>
                                  </m:d>
                                </m:e>
                                <m:sup>
                                  <m:r>
                                    <a:rPr lang="en-US" b="0" i="1" smtClean="0">
                                      <a:latin typeface="Cambria Math" panose="02040503050406030204" pitchFamily="18" charset="0"/>
                                    </a:rPr>
                                    <m:t>2</m:t>
                                  </m:r>
                                </m:sup>
                              </m:sSup>
                            </m:den>
                          </m:f>
                        </m:e>
                      </m:d>
                    </m:oMath>
                  </m:oMathPara>
                </a14:m>
                <a:endParaRPr lang="en-US" dirty="0"/>
              </a:p>
              <a:p>
                <a:endParaRPr lang="en-US" dirty="0"/>
              </a:p>
            </p:txBody>
          </p:sp>
        </mc:Choice>
        <mc:Fallback xmlns="">
          <p:sp>
            <p:nvSpPr>
              <p:cNvPr id="8" name="TextBox 7">
                <a:extLst>
                  <a:ext uri="{FF2B5EF4-FFF2-40B4-BE49-F238E27FC236}">
                    <a16:creationId xmlns:a16="http://schemas.microsoft.com/office/drawing/2014/main" id="{1516C084-23F7-B525-C552-07823EE49889}"/>
                  </a:ext>
                </a:extLst>
              </p:cNvPr>
              <p:cNvSpPr txBox="1">
                <a:spLocks noRot="1" noChangeAspect="1" noMove="1" noResize="1" noEditPoints="1" noAdjustHandles="1" noChangeArrowheads="1" noChangeShapeType="1" noTextEdit="1"/>
              </p:cNvSpPr>
              <p:nvPr/>
            </p:nvSpPr>
            <p:spPr>
              <a:xfrm>
                <a:off x="1700246" y="2737792"/>
                <a:ext cx="6099142" cy="234089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D7AA4F-BE82-F458-C0EF-6271CD1E82E6}"/>
                  </a:ext>
                </a:extLst>
              </p:cNvPr>
              <p:cNvSpPr txBox="1"/>
              <p:nvPr/>
            </p:nvSpPr>
            <p:spPr>
              <a:xfrm>
                <a:off x="2456571" y="5267914"/>
                <a:ext cx="5000918"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cs typeface="Arial" panose="020B0604020202020204" pitchFamily="34" charset="0"/>
                        </a:rPr>
                        <m:t>𝑖</m:t>
                      </m:r>
                      <m:r>
                        <a:rPr lang="en-US" i="1" smtClean="0">
                          <a:latin typeface="Cambria Math" panose="02040503050406030204" pitchFamily="18" charset="0"/>
                          <a:cs typeface="Arial" panose="020B0604020202020204" pitchFamily="34" charset="0"/>
                        </a:rPr>
                        <m:t>=2,3,⋯</m:t>
                      </m:r>
                      <m:r>
                        <a:rPr lang="en-US" i="1" smtClean="0">
                          <a:latin typeface="Cambria Math" panose="02040503050406030204" pitchFamily="18" charset="0"/>
                          <a:cs typeface="Arial" panose="020B0604020202020204" pitchFamily="34" charset="0"/>
                        </a:rPr>
                        <m:t>𝑁𝑥</m:t>
                      </m:r>
                      <m:r>
                        <a:rPr lang="en-US" i="1" smtClean="0">
                          <a:latin typeface="Cambria Math" panose="02040503050406030204" pitchFamily="18" charset="0"/>
                          <a:cs typeface="Arial" panose="020B0604020202020204" pitchFamily="34" charset="0"/>
                        </a:rPr>
                        <m:t>−3,</m:t>
                      </m:r>
                      <m:r>
                        <a:rPr lang="en-US" b="0" i="1" smtClean="0">
                          <a:latin typeface="Cambria Math" panose="02040503050406030204" pitchFamily="18" charset="0"/>
                          <a:cs typeface="Arial" panose="020B0604020202020204" pitchFamily="34" charset="0"/>
                        </a:rPr>
                        <m:t>𝑗</m:t>
                      </m:r>
                      <m:r>
                        <a:rPr lang="en-US" i="1">
                          <a:latin typeface="Cambria Math" panose="02040503050406030204" pitchFamily="18" charset="0"/>
                          <a:cs typeface="Arial" panose="020B0604020202020204" pitchFamily="34" charset="0"/>
                        </a:rPr>
                        <m:t>=2,3,⋯</m:t>
                      </m:r>
                      <m:r>
                        <a:rPr lang="en-US" i="1">
                          <a:latin typeface="Cambria Math" panose="02040503050406030204" pitchFamily="18" charset="0"/>
                          <a:cs typeface="Arial" panose="020B0604020202020204" pitchFamily="34" charset="0"/>
                        </a:rPr>
                        <m:t>𝑁𝑦</m:t>
                      </m:r>
                      <m:r>
                        <a:rPr lang="en-US" i="1">
                          <a:latin typeface="Cambria Math" panose="02040503050406030204" pitchFamily="18" charset="0"/>
                          <a:cs typeface="Arial" panose="020B0604020202020204" pitchFamily="34" charset="0"/>
                        </a:rPr>
                        <m:t>−3,</m:t>
                      </m:r>
                    </m:oMath>
                  </m:oMathPara>
                </a14:m>
                <a:endParaRPr lang="en-US" dirty="0"/>
              </a:p>
              <a:p>
                <a:endParaRPr lang="en-US" dirty="0"/>
              </a:p>
            </p:txBody>
          </p:sp>
        </mc:Choice>
        <mc:Fallback xmlns="">
          <p:sp>
            <p:nvSpPr>
              <p:cNvPr id="11" name="TextBox 10">
                <a:extLst>
                  <a:ext uri="{FF2B5EF4-FFF2-40B4-BE49-F238E27FC236}">
                    <a16:creationId xmlns:a16="http://schemas.microsoft.com/office/drawing/2014/main" id="{80D7AA4F-BE82-F458-C0EF-6271CD1E82E6}"/>
                  </a:ext>
                </a:extLst>
              </p:cNvPr>
              <p:cNvSpPr txBox="1">
                <a:spLocks noRot="1" noChangeAspect="1" noMove="1" noResize="1" noEditPoints="1" noAdjustHandles="1" noChangeArrowheads="1" noChangeShapeType="1" noTextEdit="1"/>
              </p:cNvSpPr>
              <p:nvPr/>
            </p:nvSpPr>
            <p:spPr>
              <a:xfrm>
                <a:off x="2456571" y="5267914"/>
                <a:ext cx="5000918" cy="64633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421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1E8266-1CBB-AD27-5F37-9D7984F38D40}"/>
              </a:ext>
            </a:extLst>
          </p:cNvPr>
          <p:cNvSpPr>
            <a:spLocks noGrp="1"/>
          </p:cNvSpPr>
          <p:nvPr>
            <p:ph type="sldNum" sz="quarter" idx="12"/>
          </p:nvPr>
        </p:nvSpPr>
        <p:spPr/>
        <p:txBody>
          <a:bodyPr/>
          <a:lstStyle/>
          <a:p>
            <a:fld id="{49E430A2-D194-4C01-B316-5CD17E29EE8B}" type="slidenum">
              <a:rPr lang="en-US" smtClean="0"/>
              <a:t>26</a:t>
            </a:fld>
            <a:endParaRPr lang="en-US"/>
          </a:p>
        </p:txBody>
      </p:sp>
      <p:sp>
        <p:nvSpPr>
          <p:cNvPr id="3" name="Rectangle 2">
            <a:extLst>
              <a:ext uri="{FF2B5EF4-FFF2-40B4-BE49-F238E27FC236}">
                <a16:creationId xmlns:a16="http://schemas.microsoft.com/office/drawing/2014/main" id="{6EF253DD-7983-5D30-26D9-5616E3FFB5B5}"/>
              </a:ext>
            </a:extLst>
          </p:cNvPr>
          <p:cNvSpPr/>
          <p:nvPr/>
        </p:nvSpPr>
        <p:spPr>
          <a:xfrm>
            <a:off x="1366887" y="1802248"/>
            <a:ext cx="754144" cy="754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3797860-2D5E-84BC-CE34-375618B21E4E}"/>
              </a:ext>
            </a:extLst>
          </p:cNvPr>
          <p:cNvSpPr/>
          <p:nvPr/>
        </p:nvSpPr>
        <p:spPr>
          <a:xfrm>
            <a:off x="2121031" y="1802248"/>
            <a:ext cx="754144" cy="754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2B39AEB-971B-C238-0102-9114D03C82D5}"/>
              </a:ext>
            </a:extLst>
          </p:cNvPr>
          <p:cNvSpPr/>
          <p:nvPr/>
        </p:nvSpPr>
        <p:spPr>
          <a:xfrm>
            <a:off x="2875175" y="1802248"/>
            <a:ext cx="754144" cy="754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3DE6EEA-EA75-38B8-5AED-0908D304B4A2}"/>
              </a:ext>
            </a:extLst>
          </p:cNvPr>
          <p:cNvSpPr/>
          <p:nvPr/>
        </p:nvSpPr>
        <p:spPr>
          <a:xfrm>
            <a:off x="3629319" y="1802248"/>
            <a:ext cx="754144" cy="754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0DD8516-BB48-DCCB-39F1-813AC055AD66}"/>
              </a:ext>
            </a:extLst>
          </p:cNvPr>
          <p:cNvSpPr/>
          <p:nvPr/>
        </p:nvSpPr>
        <p:spPr>
          <a:xfrm>
            <a:off x="1366887" y="2556392"/>
            <a:ext cx="754144" cy="754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5327502-0ADE-0A5A-55C0-C1F7FA2A6D1A}"/>
              </a:ext>
            </a:extLst>
          </p:cNvPr>
          <p:cNvSpPr/>
          <p:nvPr/>
        </p:nvSpPr>
        <p:spPr>
          <a:xfrm>
            <a:off x="2121031" y="2556392"/>
            <a:ext cx="754144" cy="754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37828A-1800-5864-FFBA-042DB2D94318}"/>
              </a:ext>
            </a:extLst>
          </p:cNvPr>
          <p:cNvSpPr/>
          <p:nvPr/>
        </p:nvSpPr>
        <p:spPr>
          <a:xfrm>
            <a:off x="2875175" y="2556392"/>
            <a:ext cx="754144" cy="754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21B3CF5-FFF5-23B5-1F86-B3D0C8C155B5}"/>
              </a:ext>
            </a:extLst>
          </p:cNvPr>
          <p:cNvSpPr/>
          <p:nvPr/>
        </p:nvSpPr>
        <p:spPr>
          <a:xfrm>
            <a:off x="3629319" y="2556392"/>
            <a:ext cx="754144" cy="754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A32D0D2-2086-98DC-09DB-87360EECFA51}"/>
              </a:ext>
            </a:extLst>
          </p:cNvPr>
          <p:cNvSpPr/>
          <p:nvPr/>
        </p:nvSpPr>
        <p:spPr>
          <a:xfrm>
            <a:off x="1366887" y="3310536"/>
            <a:ext cx="754144" cy="754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7F0A68A-4CCC-523D-806E-BE8BB821187D}"/>
              </a:ext>
            </a:extLst>
          </p:cNvPr>
          <p:cNvSpPr/>
          <p:nvPr/>
        </p:nvSpPr>
        <p:spPr>
          <a:xfrm>
            <a:off x="2121031" y="3310536"/>
            <a:ext cx="754144" cy="754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126331-BA2C-AC51-A5FF-C2C10C956EC5}"/>
              </a:ext>
            </a:extLst>
          </p:cNvPr>
          <p:cNvSpPr/>
          <p:nvPr/>
        </p:nvSpPr>
        <p:spPr>
          <a:xfrm>
            <a:off x="2875175" y="3310536"/>
            <a:ext cx="754144" cy="754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B83A041-B78B-706F-27F0-7982472CDE46}"/>
              </a:ext>
            </a:extLst>
          </p:cNvPr>
          <p:cNvSpPr/>
          <p:nvPr/>
        </p:nvSpPr>
        <p:spPr>
          <a:xfrm>
            <a:off x="3629319" y="3310536"/>
            <a:ext cx="754144" cy="754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A32055C-3F14-6D59-D26E-4956ACB6A852}"/>
              </a:ext>
            </a:extLst>
          </p:cNvPr>
          <p:cNvSpPr/>
          <p:nvPr/>
        </p:nvSpPr>
        <p:spPr>
          <a:xfrm>
            <a:off x="1366887" y="4064680"/>
            <a:ext cx="754144" cy="754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49ABBB2-1A00-558D-74A0-3B80DC123C34}"/>
              </a:ext>
            </a:extLst>
          </p:cNvPr>
          <p:cNvSpPr/>
          <p:nvPr/>
        </p:nvSpPr>
        <p:spPr>
          <a:xfrm>
            <a:off x="2121031" y="4064680"/>
            <a:ext cx="754144" cy="754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8E4ECA1-7332-E070-62B0-019AED42A4F3}"/>
              </a:ext>
            </a:extLst>
          </p:cNvPr>
          <p:cNvSpPr/>
          <p:nvPr/>
        </p:nvSpPr>
        <p:spPr>
          <a:xfrm>
            <a:off x="2875175" y="4064680"/>
            <a:ext cx="754144" cy="754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679F571-A5B8-417A-90F1-9C24963090C3}"/>
              </a:ext>
            </a:extLst>
          </p:cNvPr>
          <p:cNvSpPr/>
          <p:nvPr/>
        </p:nvSpPr>
        <p:spPr>
          <a:xfrm>
            <a:off x="3629319" y="4064680"/>
            <a:ext cx="754144" cy="754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Google Shape;338;p30">
            <a:extLst>
              <a:ext uri="{FF2B5EF4-FFF2-40B4-BE49-F238E27FC236}">
                <a16:creationId xmlns:a16="http://schemas.microsoft.com/office/drawing/2014/main" id="{D17CEF60-D5E8-12A9-B9B9-458D1787421A}"/>
              </a:ext>
            </a:extLst>
          </p:cNvPr>
          <p:cNvSpPr txBox="1">
            <a:spLocks/>
          </p:cNvSpPr>
          <p:nvPr/>
        </p:nvSpPr>
        <p:spPr>
          <a:xfrm>
            <a:off x="606967" y="95436"/>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Boundary condition</a:t>
            </a:r>
          </a:p>
        </p:txBody>
      </p:sp>
      <p:sp>
        <p:nvSpPr>
          <p:cNvPr id="35" name="Rectangle 34">
            <a:extLst>
              <a:ext uri="{FF2B5EF4-FFF2-40B4-BE49-F238E27FC236}">
                <a16:creationId xmlns:a16="http://schemas.microsoft.com/office/drawing/2014/main" id="{F34688CF-2C04-07CD-CF31-F2328F1BAE1E}"/>
              </a:ext>
            </a:extLst>
          </p:cNvPr>
          <p:cNvSpPr/>
          <p:nvPr/>
        </p:nvSpPr>
        <p:spPr>
          <a:xfrm>
            <a:off x="2778550" y="3213911"/>
            <a:ext cx="193250" cy="1932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D67B8CC-2374-0775-8B5E-7ECDD8AB5E68}"/>
              </a:ext>
            </a:extLst>
          </p:cNvPr>
          <p:cNvSpPr/>
          <p:nvPr/>
        </p:nvSpPr>
        <p:spPr>
          <a:xfrm>
            <a:off x="2024406" y="3213911"/>
            <a:ext cx="193250" cy="193250"/>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A2B5B7D-B91F-0793-A26C-60FFEF2B6FFB}"/>
              </a:ext>
            </a:extLst>
          </p:cNvPr>
          <p:cNvSpPr/>
          <p:nvPr/>
        </p:nvSpPr>
        <p:spPr>
          <a:xfrm>
            <a:off x="2778550" y="3968055"/>
            <a:ext cx="193250" cy="193250"/>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FC11C0E7-4786-17C5-B6BA-B4B87F9B0900}"/>
              </a:ext>
            </a:extLst>
          </p:cNvPr>
          <p:cNvSpPr/>
          <p:nvPr/>
        </p:nvSpPr>
        <p:spPr>
          <a:xfrm>
            <a:off x="3532694" y="3213911"/>
            <a:ext cx="193250" cy="193250"/>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2D599F1-1872-6C06-69A4-173D1334E2E4}"/>
              </a:ext>
            </a:extLst>
          </p:cNvPr>
          <p:cNvSpPr/>
          <p:nvPr/>
        </p:nvSpPr>
        <p:spPr>
          <a:xfrm>
            <a:off x="2778550" y="2451520"/>
            <a:ext cx="193250" cy="193250"/>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8E452A42-D1B0-5D3B-2A24-EC6326187E82}"/>
              </a:ext>
            </a:extLst>
          </p:cNvPr>
          <p:cNvSpPr/>
          <p:nvPr/>
        </p:nvSpPr>
        <p:spPr>
          <a:xfrm>
            <a:off x="1986697" y="2423441"/>
            <a:ext cx="266308" cy="229576"/>
          </a:xfrm>
          <a:prstGeom prst="triangl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F626E4E0-457F-B4F0-3706-16A0FD510F52}"/>
              </a:ext>
            </a:extLst>
          </p:cNvPr>
          <p:cNvSpPr/>
          <p:nvPr/>
        </p:nvSpPr>
        <p:spPr>
          <a:xfrm>
            <a:off x="3496165" y="2408814"/>
            <a:ext cx="266308" cy="229576"/>
          </a:xfrm>
          <a:prstGeom prst="triangl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CAD1050A-9487-0437-900A-0C7B7FBCB5AC}"/>
              </a:ext>
            </a:extLst>
          </p:cNvPr>
          <p:cNvSpPr/>
          <p:nvPr/>
        </p:nvSpPr>
        <p:spPr>
          <a:xfrm>
            <a:off x="2002016" y="3931729"/>
            <a:ext cx="266308" cy="229576"/>
          </a:xfrm>
          <a:prstGeom prst="triangl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exagon 44">
            <a:extLst>
              <a:ext uri="{FF2B5EF4-FFF2-40B4-BE49-F238E27FC236}">
                <a16:creationId xmlns:a16="http://schemas.microsoft.com/office/drawing/2014/main" id="{838968B7-4E13-8CD0-FD2B-D3AFC50AA394}"/>
              </a:ext>
            </a:extLst>
          </p:cNvPr>
          <p:cNvSpPr/>
          <p:nvPr/>
        </p:nvSpPr>
        <p:spPr>
          <a:xfrm>
            <a:off x="1264275" y="2463100"/>
            <a:ext cx="262442" cy="226243"/>
          </a:xfrm>
          <a:prstGeom prst="hexagon">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exagon 45">
            <a:extLst>
              <a:ext uri="{FF2B5EF4-FFF2-40B4-BE49-F238E27FC236}">
                <a16:creationId xmlns:a16="http://schemas.microsoft.com/office/drawing/2014/main" id="{94AA5331-0060-6EAE-B418-733D68627A29}"/>
              </a:ext>
            </a:extLst>
          </p:cNvPr>
          <p:cNvSpPr/>
          <p:nvPr/>
        </p:nvSpPr>
        <p:spPr>
          <a:xfrm>
            <a:off x="1236749" y="3193595"/>
            <a:ext cx="262442" cy="226243"/>
          </a:xfrm>
          <a:prstGeom prst="hexagon">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exagon 46">
            <a:extLst>
              <a:ext uri="{FF2B5EF4-FFF2-40B4-BE49-F238E27FC236}">
                <a16:creationId xmlns:a16="http://schemas.microsoft.com/office/drawing/2014/main" id="{42DF2298-B4A0-E169-C038-AB8FDA174404}"/>
              </a:ext>
            </a:extLst>
          </p:cNvPr>
          <p:cNvSpPr/>
          <p:nvPr/>
        </p:nvSpPr>
        <p:spPr>
          <a:xfrm>
            <a:off x="1236749" y="3964235"/>
            <a:ext cx="262442" cy="226243"/>
          </a:xfrm>
          <a:prstGeom prst="hexagon">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Hexagon 47">
            <a:extLst>
              <a:ext uri="{FF2B5EF4-FFF2-40B4-BE49-F238E27FC236}">
                <a16:creationId xmlns:a16="http://schemas.microsoft.com/office/drawing/2014/main" id="{BE4FB104-2A4E-9ADF-CD03-C2CB58993D01}"/>
              </a:ext>
            </a:extLst>
          </p:cNvPr>
          <p:cNvSpPr/>
          <p:nvPr/>
        </p:nvSpPr>
        <p:spPr>
          <a:xfrm>
            <a:off x="1992163" y="1693745"/>
            <a:ext cx="262442" cy="226243"/>
          </a:xfrm>
          <a:prstGeom prst="hexagon">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xagon 48">
            <a:extLst>
              <a:ext uri="{FF2B5EF4-FFF2-40B4-BE49-F238E27FC236}">
                <a16:creationId xmlns:a16="http://schemas.microsoft.com/office/drawing/2014/main" id="{BF13B7CA-9602-851A-4F27-E5ECBA185072}"/>
              </a:ext>
            </a:extLst>
          </p:cNvPr>
          <p:cNvSpPr/>
          <p:nvPr/>
        </p:nvSpPr>
        <p:spPr>
          <a:xfrm>
            <a:off x="2774229" y="1710146"/>
            <a:ext cx="214162" cy="188727"/>
          </a:xfrm>
          <a:prstGeom prst="hexagon">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exagon 49">
            <a:extLst>
              <a:ext uri="{FF2B5EF4-FFF2-40B4-BE49-F238E27FC236}">
                <a16:creationId xmlns:a16="http://schemas.microsoft.com/office/drawing/2014/main" id="{C77EC149-D56B-5C81-2268-43980C02172D}"/>
              </a:ext>
            </a:extLst>
          </p:cNvPr>
          <p:cNvSpPr/>
          <p:nvPr/>
        </p:nvSpPr>
        <p:spPr>
          <a:xfrm>
            <a:off x="3500031" y="1702780"/>
            <a:ext cx="262442" cy="226243"/>
          </a:xfrm>
          <a:prstGeom prst="hexagon">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a:extLst>
              <a:ext uri="{FF2B5EF4-FFF2-40B4-BE49-F238E27FC236}">
                <a16:creationId xmlns:a16="http://schemas.microsoft.com/office/drawing/2014/main" id="{6F127D96-1865-77C8-E2CA-C3DCF59CD978}"/>
              </a:ext>
            </a:extLst>
          </p:cNvPr>
          <p:cNvSpPr/>
          <p:nvPr/>
        </p:nvSpPr>
        <p:spPr>
          <a:xfrm>
            <a:off x="1992163" y="4704525"/>
            <a:ext cx="262442" cy="226243"/>
          </a:xfrm>
          <a:prstGeom prst="hexagon">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a:extLst>
              <a:ext uri="{FF2B5EF4-FFF2-40B4-BE49-F238E27FC236}">
                <a16:creationId xmlns:a16="http://schemas.microsoft.com/office/drawing/2014/main" id="{D9CDE40C-C91B-DDEC-6A9A-50CF229DB72D}"/>
              </a:ext>
            </a:extLst>
          </p:cNvPr>
          <p:cNvSpPr/>
          <p:nvPr/>
        </p:nvSpPr>
        <p:spPr>
          <a:xfrm>
            <a:off x="2746307" y="4718382"/>
            <a:ext cx="262442" cy="226243"/>
          </a:xfrm>
          <a:prstGeom prst="hexagon">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a:extLst>
              <a:ext uri="{FF2B5EF4-FFF2-40B4-BE49-F238E27FC236}">
                <a16:creationId xmlns:a16="http://schemas.microsoft.com/office/drawing/2014/main" id="{201A8E68-E132-725D-FB49-AD32E408D64D}"/>
              </a:ext>
            </a:extLst>
          </p:cNvPr>
          <p:cNvSpPr/>
          <p:nvPr/>
        </p:nvSpPr>
        <p:spPr>
          <a:xfrm>
            <a:off x="3498098" y="4707777"/>
            <a:ext cx="262442" cy="226243"/>
          </a:xfrm>
          <a:prstGeom prst="hexagon">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a:extLst>
              <a:ext uri="{FF2B5EF4-FFF2-40B4-BE49-F238E27FC236}">
                <a16:creationId xmlns:a16="http://schemas.microsoft.com/office/drawing/2014/main" id="{0556FC24-5A77-DB64-7617-C290674DEE64}"/>
              </a:ext>
            </a:extLst>
          </p:cNvPr>
          <p:cNvSpPr/>
          <p:nvPr/>
        </p:nvSpPr>
        <p:spPr>
          <a:xfrm>
            <a:off x="4263696" y="2450423"/>
            <a:ext cx="262442" cy="226243"/>
          </a:xfrm>
          <a:prstGeom prst="hexagon">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a:extLst>
              <a:ext uri="{FF2B5EF4-FFF2-40B4-BE49-F238E27FC236}">
                <a16:creationId xmlns:a16="http://schemas.microsoft.com/office/drawing/2014/main" id="{5C8FB942-0448-C153-95D5-678347871558}"/>
              </a:ext>
            </a:extLst>
          </p:cNvPr>
          <p:cNvSpPr/>
          <p:nvPr/>
        </p:nvSpPr>
        <p:spPr>
          <a:xfrm>
            <a:off x="4236170" y="3180918"/>
            <a:ext cx="262442" cy="226243"/>
          </a:xfrm>
          <a:prstGeom prst="hexagon">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a:extLst>
              <a:ext uri="{FF2B5EF4-FFF2-40B4-BE49-F238E27FC236}">
                <a16:creationId xmlns:a16="http://schemas.microsoft.com/office/drawing/2014/main" id="{E8D1CDFB-B97D-963C-3FDA-5FF881C24B2D}"/>
              </a:ext>
            </a:extLst>
          </p:cNvPr>
          <p:cNvSpPr/>
          <p:nvPr/>
        </p:nvSpPr>
        <p:spPr>
          <a:xfrm>
            <a:off x="4236170" y="3951558"/>
            <a:ext cx="262442" cy="226243"/>
          </a:xfrm>
          <a:prstGeom prst="hexagon">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a:extLst>
              <a:ext uri="{FF2B5EF4-FFF2-40B4-BE49-F238E27FC236}">
                <a16:creationId xmlns:a16="http://schemas.microsoft.com/office/drawing/2014/main" id="{0CCD68AC-FDF1-CA31-C507-AA85E63B96A7}"/>
              </a:ext>
            </a:extLst>
          </p:cNvPr>
          <p:cNvSpPr/>
          <p:nvPr/>
        </p:nvSpPr>
        <p:spPr>
          <a:xfrm>
            <a:off x="5218872" y="1795085"/>
            <a:ext cx="262442" cy="226243"/>
          </a:xfrm>
          <a:prstGeom prst="hexagon">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CDF558C-79E6-6A97-3B6F-A0691768D694}"/>
              </a:ext>
            </a:extLst>
          </p:cNvPr>
          <p:cNvSpPr txBox="1"/>
          <p:nvPr/>
        </p:nvSpPr>
        <p:spPr>
          <a:xfrm>
            <a:off x="6028988" y="1693745"/>
            <a:ext cx="1395167" cy="369332"/>
          </a:xfrm>
          <a:prstGeom prst="rect">
            <a:avLst/>
          </a:prstGeom>
          <a:noFill/>
        </p:spPr>
        <p:txBody>
          <a:bodyPr wrap="square" rtlCol="0">
            <a:spAutoFit/>
          </a:bodyPr>
          <a:lstStyle/>
          <a:p>
            <a:r>
              <a:rPr lang="en-US" dirty="0"/>
              <a:t>Wall Nodes</a:t>
            </a:r>
          </a:p>
        </p:txBody>
      </p:sp>
      <p:sp>
        <p:nvSpPr>
          <p:cNvPr id="59" name="Isosceles Triangle 58">
            <a:extLst>
              <a:ext uri="{FF2B5EF4-FFF2-40B4-BE49-F238E27FC236}">
                <a16:creationId xmlns:a16="http://schemas.microsoft.com/office/drawing/2014/main" id="{8ADB6A90-7832-30CD-DD17-8D73AC03C481}"/>
              </a:ext>
            </a:extLst>
          </p:cNvPr>
          <p:cNvSpPr/>
          <p:nvPr/>
        </p:nvSpPr>
        <p:spPr>
          <a:xfrm>
            <a:off x="5218872" y="2388144"/>
            <a:ext cx="266308" cy="229576"/>
          </a:xfrm>
          <a:prstGeom prst="triangl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9B745FCE-5538-049C-9A1F-2A11489BF1F1}"/>
              </a:ext>
            </a:extLst>
          </p:cNvPr>
          <p:cNvSpPr txBox="1"/>
          <p:nvPr/>
        </p:nvSpPr>
        <p:spPr>
          <a:xfrm>
            <a:off x="6028988" y="2311871"/>
            <a:ext cx="1574276" cy="369332"/>
          </a:xfrm>
          <a:prstGeom prst="rect">
            <a:avLst/>
          </a:prstGeom>
          <a:noFill/>
        </p:spPr>
        <p:txBody>
          <a:bodyPr wrap="square" rtlCol="0">
            <a:spAutoFit/>
          </a:bodyPr>
          <a:lstStyle/>
          <a:p>
            <a:r>
              <a:rPr lang="en-US" dirty="0"/>
              <a:t>Corner nodes</a:t>
            </a:r>
          </a:p>
        </p:txBody>
      </p:sp>
      <p:sp>
        <p:nvSpPr>
          <p:cNvPr id="61" name="Oval 60">
            <a:extLst>
              <a:ext uri="{FF2B5EF4-FFF2-40B4-BE49-F238E27FC236}">
                <a16:creationId xmlns:a16="http://schemas.microsoft.com/office/drawing/2014/main" id="{EAA392EC-9922-405D-02CB-58CC56B45E59}"/>
              </a:ext>
            </a:extLst>
          </p:cNvPr>
          <p:cNvSpPr/>
          <p:nvPr/>
        </p:nvSpPr>
        <p:spPr>
          <a:xfrm>
            <a:off x="5253468" y="3054051"/>
            <a:ext cx="193250" cy="193250"/>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C311C6EB-0E33-6034-C09C-4BD59260D3B7}"/>
              </a:ext>
            </a:extLst>
          </p:cNvPr>
          <p:cNvSpPr txBox="1"/>
          <p:nvPr/>
        </p:nvSpPr>
        <p:spPr>
          <a:xfrm>
            <a:off x="6028988" y="2936397"/>
            <a:ext cx="1781666" cy="369332"/>
          </a:xfrm>
          <a:prstGeom prst="rect">
            <a:avLst/>
          </a:prstGeom>
          <a:noFill/>
        </p:spPr>
        <p:txBody>
          <a:bodyPr wrap="square" rtlCol="0">
            <a:spAutoFit/>
          </a:bodyPr>
          <a:lstStyle/>
          <a:p>
            <a:r>
              <a:rPr lang="en-US" dirty="0"/>
              <a:t>Periphery nodes</a:t>
            </a:r>
          </a:p>
        </p:txBody>
      </p:sp>
      <p:sp>
        <p:nvSpPr>
          <p:cNvPr id="63" name="Rectangle 62">
            <a:extLst>
              <a:ext uri="{FF2B5EF4-FFF2-40B4-BE49-F238E27FC236}">
                <a16:creationId xmlns:a16="http://schemas.microsoft.com/office/drawing/2014/main" id="{3AE2544E-6E06-5DAC-360E-C7C108A2CE34}"/>
              </a:ext>
            </a:extLst>
          </p:cNvPr>
          <p:cNvSpPr/>
          <p:nvPr/>
        </p:nvSpPr>
        <p:spPr>
          <a:xfrm>
            <a:off x="5288064" y="3609324"/>
            <a:ext cx="193250" cy="1932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D2F040ED-0C81-3885-56F6-11AAE9E4CB56}"/>
              </a:ext>
            </a:extLst>
          </p:cNvPr>
          <p:cNvSpPr txBox="1"/>
          <p:nvPr/>
        </p:nvSpPr>
        <p:spPr>
          <a:xfrm>
            <a:off x="6028988" y="3500765"/>
            <a:ext cx="1781666" cy="369332"/>
          </a:xfrm>
          <a:prstGeom prst="rect">
            <a:avLst/>
          </a:prstGeom>
          <a:noFill/>
        </p:spPr>
        <p:txBody>
          <a:bodyPr wrap="square" rtlCol="0">
            <a:spAutoFit/>
          </a:bodyPr>
          <a:lstStyle/>
          <a:p>
            <a:r>
              <a:rPr lang="en-US" dirty="0"/>
              <a:t>Interior nodes</a:t>
            </a:r>
          </a:p>
        </p:txBody>
      </p:sp>
      <p:sp>
        <p:nvSpPr>
          <p:cNvPr id="69" name="Diamond 68">
            <a:extLst>
              <a:ext uri="{FF2B5EF4-FFF2-40B4-BE49-F238E27FC236}">
                <a16:creationId xmlns:a16="http://schemas.microsoft.com/office/drawing/2014/main" id="{F6BB6309-6F55-BC21-DFFD-C396E12C50E8}"/>
              </a:ext>
            </a:extLst>
          </p:cNvPr>
          <p:cNvSpPr/>
          <p:nvPr/>
        </p:nvSpPr>
        <p:spPr>
          <a:xfrm>
            <a:off x="4207281" y="4657978"/>
            <a:ext cx="321691" cy="321691"/>
          </a:xfrm>
          <a:prstGeom prst="diamond">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Diamond 69">
            <a:extLst>
              <a:ext uri="{FF2B5EF4-FFF2-40B4-BE49-F238E27FC236}">
                <a16:creationId xmlns:a16="http://schemas.microsoft.com/office/drawing/2014/main" id="{9BCDDBE2-B422-62B9-2B72-3F5939254F87}"/>
              </a:ext>
            </a:extLst>
          </p:cNvPr>
          <p:cNvSpPr/>
          <p:nvPr/>
        </p:nvSpPr>
        <p:spPr>
          <a:xfrm>
            <a:off x="5245477" y="4112948"/>
            <a:ext cx="321691" cy="321691"/>
          </a:xfrm>
          <a:prstGeom prst="diamond">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5AB2A812-CEC0-32E7-423D-40A9654E8370}"/>
              </a:ext>
            </a:extLst>
          </p:cNvPr>
          <p:cNvSpPr txBox="1"/>
          <p:nvPr/>
        </p:nvSpPr>
        <p:spPr>
          <a:xfrm>
            <a:off x="6001957" y="4101807"/>
            <a:ext cx="2191732" cy="369332"/>
          </a:xfrm>
          <a:prstGeom prst="rect">
            <a:avLst/>
          </a:prstGeom>
          <a:noFill/>
        </p:spPr>
        <p:txBody>
          <a:bodyPr wrap="square" rtlCol="0">
            <a:spAutoFit/>
          </a:bodyPr>
          <a:lstStyle/>
          <a:p>
            <a:r>
              <a:rPr lang="en-US" dirty="0"/>
              <a:t>Decoupled nodes</a:t>
            </a:r>
          </a:p>
        </p:txBody>
      </p:sp>
      <p:sp>
        <p:nvSpPr>
          <p:cNvPr id="7" name="Diamond 6">
            <a:extLst>
              <a:ext uri="{FF2B5EF4-FFF2-40B4-BE49-F238E27FC236}">
                <a16:creationId xmlns:a16="http://schemas.microsoft.com/office/drawing/2014/main" id="{22FAFB26-783D-0790-1A4F-1C16C1A7A4A4}"/>
              </a:ext>
            </a:extLst>
          </p:cNvPr>
          <p:cNvSpPr/>
          <p:nvPr/>
        </p:nvSpPr>
        <p:spPr>
          <a:xfrm>
            <a:off x="4219197" y="1662408"/>
            <a:ext cx="321691" cy="321691"/>
          </a:xfrm>
          <a:prstGeom prst="diamond">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amond 11">
            <a:extLst>
              <a:ext uri="{FF2B5EF4-FFF2-40B4-BE49-F238E27FC236}">
                <a16:creationId xmlns:a16="http://schemas.microsoft.com/office/drawing/2014/main" id="{CFE449BC-BCE4-63C1-F686-35EE8A9D9BDB}"/>
              </a:ext>
            </a:extLst>
          </p:cNvPr>
          <p:cNvSpPr/>
          <p:nvPr/>
        </p:nvSpPr>
        <p:spPr>
          <a:xfrm>
            <a:off x="1214261" y="4638149"/>
            <a:ext cx="321691" cy="321691"/>
          </a:xfrm>
          <a:prstGeom prst="diamond">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D13C366E-A268-9E66-9B23-E54148B13243}"/>
              </a:ext>
            </a:extLst>
          </p:cNvPr>
          <p:cNvSpPr/>
          <p:nvPr/>
        </p:nvSpPr>
        <p:spPr>
          <a:xfrm>
            <a:off x="1219205" y="1625426"/>
            <a:ext cx="321691" cy="321691"/>
          </a:xfrm>
          <a:prstGeom prst="diamond">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12404FFC-BAED-EEB2-8BF8-AA47949C5249}"/>
              </a:ext>
            </a:extLst>
          </p:cNvPr>
          <p:cNvSpPr/>
          <p:nvPr/>
        </p:nvSpPr>
        <p:spPr>
          <a:xfrm>
            <a:off x="3505075" y="3937042"/>
            <a:ext cx="262442" cy="262442"/>
          </a:xfrm>
          <a:prstGeom prst="plus">
            <a:avLst>
              <a:gd name="adj" fmla="val 39368"/>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C97DF1C7-58A1-C2DB-DC04-DFF95FE55841}"/>
              </a:ext>
            </a:extLst>
          </p:cNvPr>
          <p:cNvSpPr/>
          <p:nvPr/>
        </p:nvSpPr>
        <p:spPr>
          <a:xfrm>
            <a:off x="5245406" y="4787918"/>
            <a:ext cx="262442" cy="262442"/>
          </a:xfrm>
          <a:prstGeom prst="plus">
            <a:avLst>
              <a:gd name="adj" fmla="val 39368"/>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BF439BF-183B-98B6-303A-790C51DF3AA7}"/>
              </a:ext>
            </a:extLst>
          </p:cNvPr>
          <p:cNvSpPr txBox="1"/>
          <p:nvPr/>
        </p:nvSpPr>
        <p:spPr>
          <a:xfrm>
            <a:off x="6056019" y="4763884"/>
            <a:ext cx="2191732" cy="369332"/>
          </a:xfrm>
          <a:prstGeom prst="rect">
            <a:avLst/>
          </a:prstGeom>
          <a:noFill/>
        </p:spPr>
        <p:txBody>
          <a:bodyPr wrap="square" rtlCol="0">
            <a:spAutoFit/>
          </a:bodyPr>
          <a:lstStyle/>
          <a:p>
            <a:r>
              <a:rPr lang="en-US" dirty="0"/>
              <a:t>Dirichlet Nodes</a:t>
            </a:r>
          </a:p>
        </p:txBody>
      </p:sp>
    </p:spTree>
    <p:extLst>
      <p:ext uri="{BB962C8B-B14F-4D97-AF65-F5344CB8AC3E}">
        <p14:creationId xmlns:p14="http://schemas.microsoft.com/office/powerpoint/2010/main" val="3217119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EF2429-3542-1971-BEE1-BEA081189AF9}"/>
              </a:ext>
            </a:extLst>
          </p:cNvPr>
          <p:cNvSpPr>
            <a:spLocks noGrp="1"/>
          </p:cNvSpPr>
          <p:nvPr>
            <p:ph type="sldNum" sz="quarter" idx="12"/>
          </p:nvPr>
        </p:nvSpPr>
        <p:spPr/>
        <p:txBody>
          <a:bodyPr/>
          <a:lstStyle/>
          <a:p>
            <a:fld id="{49E430A2-D194-4C01-B316-5CD17E29EE8B}" type="slidenum">
              <a:rPr lang="en-US" smtClean="0"/>
              <a:t>27</a:t>
            </a:fld>
            <a:endParaRPr lang="en-US"/>
          </a:p>
        </p:txBody>
      </p:sp>
      <p:sp>
        <p:nvSpPr>
          <p:cNvPr id="3" name="Google Shape;338;p30">
            <a:extLst>
              <a:ext uri="{FF2B5EF4-FFF2-40B4-BE49-F238E27FC236}">
                <a16:creationId xmlns:a16="http://schemas.microsoft.com/office/drawing/2014/main" id="{ED4B5946-FF9E-556F-7F66-AD704EB9DA6F}"/>
              </a:ext>
            </a:extLst>
          </p:cNvPr>
          <p:cNvSpPr txBox="1">
            <a:spLocks/>
          </p:cNvSpPr>
          <p:nvPr/>
        </p:nvSpPr>
        <p:spPr>
          <a:xfrm>
            <a:off x="617808" y="282020"/>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Boundary condition for wall nodes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99A5C4-8611-B4A6-6AB2-FDD2E7586C7C}"/>
                  </a:ext>
                </a:extLst>
              </p:cNvPr>
              <p:cNvSpPr txBox="1"/>
              <p:nvPr/>
            </p:nvSpPr>
            <p:spPr>
              <a:xfrm>
                <a:off x="512388" y="1042522"/>
                <a:ext cx="8160271" cy="5016758"/>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On the boundary point</a:t>
                </a:r>
              </a:p>
              <a:p>
                <a:r>
                  <a:rPr lang="en-US" sz="1600" dirty="0">
                    <a:latin typeface="Arial" panose="020B0604020202020204" pitchFamily="34" charset="0"/>
                    <a:cs typeface="Arial" panose="020B0604020202020204" pitchFamily="34" charset="0"/>
                  </a:rPr>
                  <a:t>     </a:t>
                </a:r>
                <a14:m>
                  <m:oMath xmlns:m="http://schemas.openxmlformats.org/officeDocument/2006/math">
                    <m:r>
                      <a:rPr lang="en-US" sz="1600" i="1">
                        <a:latin typeface="Cambria Math" panose="02040503050406030204" pitchFamily="18" charset="0"/>
                        <a:cs typeface="Arial" panose="020B0604020202020204" pitchFamily="34" charset="0"/>
                      </a:rPr>
                      <m:t>𝑖</m:t>
                    </m:r>
                    <m:r>
                      <a:rPr lang="en-US" sz="1600" b="0" i="0"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0, </m:t>
                    </m:r>
                    <m:r>
                      <a:rPr lang="en-US" sz="1600" b="0" i="1" smtClean="0">
                        <a:latin typeface="Cambria Math" panose="02040503050406030204" pitchFamily="18" charset="0"/>
                        <a:cs typeface="Arial" panose="020B0604020202020204" pitchFamily="34" charset="0"/>
                      </a:rPr>
                      <m:t>𝑖</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𝑛𝑥</m:t>
                    </m:r>
                    <m:r>
                      <a:rPr lang="en-US" sz="1600" b="0" i="1" smtClean="0">
                        <a:latin typeface="Cambria Math" panose="02040503050406030204" pitchFamily="18" charset="0"/>
                        <a:cs typeface="Arial" panose="020B0604020202020204" pitchFamily="34" charset="0"/>
                      </a:rPr>
                      <m:t>−1</m:t>
                    </m:r>
                  </m:oMath>
                </a14:m>
                <a:r>
                  <a:rPr lang="en-US" sz="1600" dirty="0">
                    <a:latin typeface="Arial" panose="020B0604020202020204" pitchFamily="34" charset="0"/>
                    <a:cs typeface="Arial" panose="020B0604020202020204" pitchFamily="34" charset="0"/>
                  </a:rPr>
                  <a:t> </a:t>
                </a:r>
                <a14:m>
                  <m:oMath xmlns:m="http://schemas.openxmlformats.org/officeDocument/2006/math">
                    <m:r>
                      <a:rPr lang="en-US" sz="1600" b="0" i="1" smtClean="0">
                        <a:latin typeface="Cambria Math" panose="02040503050406030204" pitchFamily="18" charset="0"/>
                        <a:cs typeface="Arial" panose="020B0604020202020204" pitchFamily="34" charset="0"/>
                      </a:rPr>
                      <m:t>𝑗</m:t>
                    </m:r>
                    <m:r>
                      <a:rPr lang="en-US" sz="1600" b="0" i="0"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0, </m:t>
                    </m:r>
                    <m:r>
                      <a:rPr lang="en-US" sz="1600" b="0" i="1" smtClean="0">
                        <a:latin typeface="Cambria Math" panose="02040503050406030204" pitchFamily="18" charset="0"/>
                        <a:cs typeface="Arial" panose="020B0604020202020204" pitchFamily="34" charset="0"/>
                      </a:rPr>
                      <m:t>𝑗</m:t>
                    </m:r>
                    <m:r>
                      <a:rPr lang="en-US" sz="1600" b="0" i="1" smtClean="0">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𝑛</m:t>
                    </m:r>
                    <m:r>
                      <a:rPr lang="en-US" sz="1600" b="0" i="1" smtClean="0">
                        <a:latin typeface="Cambria Math" panose="02040503050406030204" pitchFamily="18" charset="0"/>
                        <a:cs typeface="Arial" panose="020B0604020202020204" pitchFamily="34" charset="0"/>
                      </a:rPr>
                      <m:t>𝑦</m:t>
                    </m:r>
                    <m:r>
                      <a:rPr lang="en-US" sz="1600" i="1">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1</m:t>
                    </m:r>
                  </m:oMath>
                </a14:m>
                <a:r>
                  <a:rPr lang="en-US" sz="1600"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For wall boundary condition, we have </a:t>
                </a:r>
                <a14:m>
                  <m:oMath xmlns:m="http://schemas.openxmlformats.org/officeDocument/2006/math">
                    <m:sSup>
                      <m:sSupPr>
                        <m:ctrlPr>
                          <a:rPr lang="en-US" sz="1600" b="0" i="1" smtClean="0">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𝑢</m:t>
                        </m:r>
                      </m:e>
                      <m:sup>
                        <m:r>
                          <a:rPr lang="en-US" sz="1600" b="0" i="1" smtClean="0">
                            <a:latin typeface="Cambria Math" panose="02040503050406030204" pitchFamily="18" charset="0"/>
                            <a:cs typeface="Arial" panose="020B0604020202020204" pitchFamily="34" charset="0"/>
                          </a:rPr>
                          <m:t>𝑛</m:t>
                        </m:r>
                      </m:sup>
                    </m:sSup>
                    <m:r>
                      <a:rPr lang="en-US" sz="1600" b="0" i="0" smtClean="0">
                        <a:latin typeface="Cambria Math" panose="02040503050406030204" pitchFamily="18" charset="0"/>
                        <a:cs typeface="Arial" panose="020B0604020202020204" pitchFamily="34" charset="0"/>
                      </a:rPr>
                      <m:t>=</m:t>
                    </m:r>
                    <m:sSup>
                      <m:sSupPr>
                        <m:ctrlPr>
                          <a:rPr lang="en-US" sz="1600" b="0" i="1" smtClean="0">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𝑣</m:t>
                        </m:r>
                      </m:e>
                      <m:sup>
                        <m:r>
                          <a:rPr lang="en-US" sz="1600" b="0" i="1" smtClean="0">
                            <a:latin typeface="Cambria Math" panose="02040503050406030204" pitchFamily="18" charset="0"/>
                            <a:cs typeface="Arial" panose="020B0604020202020204" pitchFamily="34" charset="0"/>
                          </a:rPr>
                          <m:t>𝑛</m:t>
                        </m:r>
                      </m:sup>
                    </m:sSup>
                    <m:r>
                      <a:rPr lang="en-US" sz="1600" b="0" i="0" smtClean="0">
                        <a:latin typeface="Cambria Math" panose="02040503050406030204" pitchFamily="18" charset="0"/>
                        <a:cs typeface="Arial" panose="020B0604020202020204" pitchFamily="34" charset="0"/>
                      </a:rPr>
                      <m:t>=</m:t>
                    </m:r>
                    <m:sSup>
                      <m:sSupPr>
                        <m:ctrlPr>
                          <a:rPr lang="en-US" sz="1600" b="0" i="1" smtClean="0">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𝑢</m:t>
                        </m:r>
                      </m:e>
                      <m:sup>
                        <m:r>
                          <a:rPr lang="en-US" sz="1600" b="0" i="1" smtClean="0">
                            <a:latin typeface="Cambria Math" panose="02040503050406030204" pitchFamily="18" charset="0"/>
                            <a:cs typeface="Arial" panose="020B0604020202020204" pitchFamily="34" charset="0"/>
                          </a:rPr>
                          <m:t>𝑛</m:t>
                        </m:r>
                        <m:r>
                          <a:rPr lang="en-US" sz="1600" b="0" i="1" smtClean="0">
                            <a:latin typeface="Cambria Math" panose="02040503050406030204" pitchFamily="18" charset="0"/>
                            <a:cs typeface="Arial" panose="020B0604020202020204" pitchFamily="34" charset="0"/>
                          </a:rPr>
                          <m:t>+1</m:t>
                        </m:r>
                      </m:sup>
                    </m:sSup>
                    <m:r>
                      <a:rPr lang="en-US" sz="1600" b="0" i="1" smtClean="0">
                        <a:latin typeface="Cambria Math" panose="02040503050406030204" pitchFamily="18" charset="0"/>
                        <a:cs typeface="Arial" panose="020B0604020202020204" pitchFamily="34" charset="0"/>
                      </a:rPr>
                      <m:t>=</m:t>
                    </m:r>
                    <m:sSup>
                      <m:sSupPr>
                        <m:ctrlPr>
                          <a:rPr lang="en-US" sz="1600" b="0" i="1" smtClean="0">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𝑣</m:t>
                        </m:r>
                      </m:e>
                      <m:sup>
                        <m:r>
                          <a:rPr lang="en-US" sz="1600" b="0" i="1" smtClean="0">
                            <a:latin typeface="Cambria Math" panose="02040503050406030204" pitchFamily="18" charset="0"/>
                            <a:cs typeface="Arial" panose="020B0604020202020204" pitchFamily="34" charset="0"/>
                          </a:rPr>
                          <m:t>𝑛</m:t>
                        </m:r>
                        <m:r>
                          <a:rPr lang="en-US" sz="1600" b="0" i="1" smtClean="0">
                            <a:latin typeface="Cambria Math" panose="02040503050406030204" pitchFamily="18" charset="0"/>
                            <a:cs typeface="Arial" panose="020B0604020202020204" pitchFamily="34" charset="0"/>
                          </a:rPr>
                          <m:t>+1</m:t>
                        </m:r>
                      </m:sup>
                    </m:sSup>
                    <m:r>
                      <a:rPr lang="en-US" sz="1600" b="0" i="1" smtClean="0">
                        <a:latin typeface="Cambria Math" panose="02040503050406030204" pitchFamily="18" charset="0"/>
                        <a:cs typeface="Arial" panose="020B0604020202020204" pitchFamily="34" charset="0"/>
                      </a:rPr>
                      <m:t>=0</m:t>
                    </m:r>
                  </m:oMath>
                </a14:m>
                <a:endParaRPr lang="en-US" sz="1600" b="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Therefore </a:t>
                </a:r>
                <a14:m>
                  <m:oMath xmlns:m="http://schemas.openxmlformats.org/officeDocument/2006/math">
                    <m:sSup>
                      <m:sSupPr>
                        <m:ctrlPr>
                          <a:rPr lang="en-US" sz="1600" b="0" i="1" smtClean="0">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𝑢</m:t>
                        </m:r>
                      </m:e>
                      <m:sup>
                        <m:r>
                          <a:rPr lang="en-US" sz="1600" b="0" i="1" smtClean="0">
                            <a:latin typeface="Cambria Math" panose="02040503050406030204" pitchFamily="18" charset="0"/>
                            <a:cs typeface="Arial" panose="020B0604020202020204" pitchFamily="34" charset="0"/>
                          </a:rPr>
                          <m:t>′</m:t>
                        </m:r>
                      </m:sup>
                    </m:sSup>
                    <m:r>
                      <a:rPr lang="en-US" sz="1600" b="0" i="1" smtClean="0">
                        <a:latin typeface="Cambria Math" panose="02040503050406030204" pitchFamily="18" charset="0"/>
                        <a:cs typeface="Arial" panose="020B0604020202020204" pitchFamily="34" charset="0"/>
                      </a:rPr>
                      <m:t>=</m:t>
                    </m:r>
                    <m:sSup>
                      <m:sSupPr>
                        <m:ctrlPr>
                          <a:rPr lang="en-US" sz="1600" b="0" i="1" smtClean="0">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𝑣</m:t>
                        </m:r>
                      </m:e>
                      <m:sup>
                        <m:r>
                          <a:rPr lang="en-US" sz="1600" b="0" i="1" smtClean="0">
                            <a:latin typeface="Cambria Math" panose="02040503050406030204" pitchFamily="18" charset="0"/>
                            <a:cs typeface="Arial" panose="020B0604020202020204" pitchFamily="34" charset="0"/>
                          </a:rPr>
                          <m:t>′</m:t>
                        </m:r>
                      </m:sup>
                    </m:sSup>
                    <m:r>
                      <a:rPr lang="en-US" sz="1600" b="0" i="1" smtClean="0">
                        <a:latin typeface="Cambria Math" panose="02040503050406030204" pitchFamily="18" charset="0"/>
                        <a:cs typeface="Arial" panose="020B0604020202020204" pitchFamily="34" charset="0"/>
                      </a:rPr>
                      <m:t>=0</m:t>
                    </m:r>
                  </m:oMath>
                </a14:m>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According to equation (10), we have:</a:t>
                </a: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We approximate</a:t>
                </a: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As a crude approximation, we shift the grid by 0.5:</a:t>
                </a: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Which is the Neumann boundary condition</a:t>
                </a: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Similarly, we have </a:t>
                </a:r>
              </a:p>
            </p:txBody>
          </p:sp>
        </mc:Choice>
        <mc:Fallback xmlns="">
          <p:sp>
            <p:nvSpPr>
              <p:cNvPr id="4" name="TextBox 3">
                <a:extLst>
                  <a:ext uri="{FF2B5EF4-FFF2-40B4-BE49-F238E27FC236}">
                    <a16:creationId xmlns:a16="http://schemas.microsoft.com/office/drawing/2014/main" id="{0299A5C4-8611-B4A6-6AB2-FDD2E7586C7C}"/>
                  </a:ext>
                </a:extLst>
              </p:cNvPr>
              <p:cNvSpPr txBox="1">
                <a:spLocks noRot="1" noChangeAspect="1" noMove="1" noResize="1" noEditPoints="1" noAdjustHandles="1" noChangeArrowheads="1" noChangeShapeType="1" noTextEdit="1"/>
              </p:cNvSpPr>
              <p:nvPr/>
            </p:nvSpPr>
            <p:spPr>
              <a:xfrm>
                <a:off x="512388" y="1042522"/>
                <a:ext cx="8160271" cy="5016758"/>
              </a:xfrm>
              <a:prstGeom prst="rect">
                <a:avLst/>
              </a:prstGeom>
              <a:blipFill>
                <a:blip r:embed="rId2"/>
                <a:stretch>
                  <a:fillRect l="-299" t="-365" b="-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8E1EACA-E753-75D3-EF41-39D98C712304}"/>
                  </a:ext>
                </a:extLst>
              </p:cNvPr>
              <p:cNvSpPr txBox="1"/>
              <p:nvPr/>
            </p:nvSpPr>
            <p:spPr>
              <a:xfrm>
                <a:off x="1918354" y="2450650"/>
                <a:ext cx="5679649" cy="9453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𝑗</m:t>
                          </m:r>
                        </m:sub>
                        <m:sup>
                          <m:r>
                            <a:rPr lang="en-US" sz="1800" b="0" i="1" smtClean="0">
                              <a:latin typeface="Cambria Math" panose="02040503050406030204" pitchFamily="18" charset="0"/>
                            </a:rPr>
                            <m:t>′</m:t>
                          </m:r>
                        </m:sup>
                      </m:sSubSup>
                      <m:r>
                        <a:rPr lang="en-US" sz="1800" b="0" i="1" smtClean="0">
                          <a:latin typeface="Cambria Math" panose="02040503050406030204" pitchFamily="18" charset="0"/>
                        </a:rPr>
                        <m:t>=</m:t>
                      </m:r>
                      <m:r>
                        <a:rPr lang="en-US" sz="1800">
                          <a:latin typeface="Cambria Math" panose="02040503050406030204" pitchFamily="18" charset="0"/>
                        </a:rPr>
                        <m:t>−</m:t>
                      </m:r>
                      <m:f>
                        <m:fPr>
                          <m:ctrlPr>
                            <a:rPr lang="en-US" sz="1800" b="0" i="1" smtClean="0">
                              <a:solidFill>
                                <a:schemeClr val="tx1"/>
                              </a:solidFill>
                              <a:latin typeface="Cambria Math" panose="02040503050406030204" pitchFamily="18" charset="0"/>
                            </a:rPr>
                          </m:ctrlPr>
                        </m:fPr>
                        <m:num>
                          <m:r>
                            <a:rPr lang="en-US" sz="1800" b="0" i="1" smtClean="0">
                              <a:solidFill>
                                <a:schemeClr val="tx1"/>
                              </a:solidFill>
                              <a:latin typeface="Cambria Math" panose="02040503050406030204" pitchFamily="18" charset="0"/>
                            </a:rPr>
                            <m:t>1</m:t>
                          </m:r>
                        </m:num>
                        <m:den>
                          <m:d>
                            <m:dPr>
                              <m:ctrlPr>
                                <a:rPr lang="en-US" sz="1800" i="1">
                                  <a:solidFill>
                                    <a:schemeClr val="tx1"/>
                                  </a:solidFill>
                                  <a:latin typeface="Cambria Math" panose="02040503050406030204" pitchFamily="18" charset="0"/>
                                </a:rPr>
                              </m:ctrlPr>
                            </m:dPr>
                            <m:e>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1</m:t>
                                  </m:r>
                                </m:num>
                                <m:den>
                                  <m:r>
                                    <m:rPr>
                                      <m:sty m:val="p"/>
                                    </m:rPr>
                                    <a:rPr lang="en-US" sz="1800">
                                      <a:solidFill>
                                        <a:schemeClr val="tx1"/>
                                      </a:solidFill>
                                      <a:latin typeface="Cambria Math" panose="02040503050406030204" pitchFamily="18" charset="0"/>
                                    </a:rPr>
                                    <m:t>Δ</m:t>
                                  </m:r>
                                  <m:r>
                                    <a:rPr lang="en-US" sz="1800" i="1">
                                      <a:solidFill>
                                        <a:schemeClr val="tx1"/>
                                      </a:solidFill>
                                      <a:latin typeface="Cambria Math" panose="02040503050406030204" pitchFamily="18" charset="0"/>
                                    </a:rPr>
                                    <m:t>𝑡</m:t>
                                  </m:r>
                                </m:den>
                              </m:f>
                              <m:r>
                                <a:rPr lang="en-US" sz="1800" i="1">
                                  <a:solidFill>
                                    <a:schemeClr val="tx1"/>
                                  </a:solidFill>
                                  <a:latin typeface="Cambria Math" panose="02040503050406030204" pitchFamily="18" charset="0"/>
                                </a:rPr>
                                <m:t>+</m:t>
                              </m:r>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1</m:t>
                                  </m:r>
                                </m:num>
                                <m:den>
                                  <m:r>
                                    <a:rPr lang="en-US" sz="1800" b="0" i="1" smtClean="0">
                                      <a:solidFill>
                                        <a:schemeClr val="tx1"/>
                                      </a:solidFill>
                                      <a:latin typeface="Cambria Math" panose="02040503050406030204" pitchFamily="18" charset="0"/>
                                    </a:rPr>
                                    <m:t>𝑅𝑒</m:t>
                                  </m:r>
                                  <m:r>
                                    <m:rPr>
                                      <m:sty m:val="p"/>
                                    </m:rPr>
                                    <a:rPr lang="en-US" sz="1800">
                                      <a:solidFill>
                                        <a:schemeClr val="tx1"/>
                                      </a:solidFill>
                                      <a:latin typeface="Cambria Math" panose="02040503050406030204" pitchFamily="18" charset="0"/>
                                    </a:rPr>
                                    <m:t>Δ</m:t>
                                  </m:r>
                                  <m:sSup>
                                    <m:sSupPr>
                                      <m:ctrlPr>
                                        <a:rPr lang="en-US" sz="1800" i="1">
                                          <a:solidFill>
                                            <a:schemeClr val="tx1"/>
                                          </a:solidFill>
                                          <a:latin typeface="Cambria Math" panose="02040503050406030204" pitchFamily="18" charset="0"/>
                                        </a:rPr>
                                      </m:ctrlPr>
                                    </m:sSupPr>
                                    <m:e>
                                      <m:r>
                                        <a:rPr lang="en-US" sz="1800" i="1">
                                          <a:solidFill>
                                            <a:schemeClr val="tx1"/>
                                          </a:solidFill>
                                          <a:latin typeface="Cambria Math" panose="02040503050406030204" pitchFamily="18" charset="0"/>
                                        </a:rPr>
                                        <m:t>𝑥</m:t>
                                      </m:r>
                                    </m:e>
                                    <m:sup>
                                      <m:r>
                                        <a:rPr lang="en-US" sz="1800" i="1">
                                          <a:solidFill>
                                            <a:schemeClr val="tx1"/>
                                          </a:solidFill>
                                          <a:latin typeface="Cambria Math" panose="02040503050406030204" pitchFamily="18" charset="0"/>
                                        </a:rPr>
                                        <m:t>2</m:t>
                                      </m:r>
                                    </m:sup>
                                  </m:sSup>
                                </m:den>
                              </m:f>
                              <m:r>
                                <a:rPr lang="en-US" sz="1800" i="1">
                                  <a:solidFill>
                                    <a:schemeClr val="tx1"/>
                                  </a:solidFill>
                                  <a:latin typeface="Cambria Math" panose="02040503050406030204" pitchFamily="18" charset="0"/>
                                </a:rPr>
                                <m:t>+</m:t>
                              </m:r>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1</m:t>
                                  </m:r>
                                </m:num>
                                <m:den>
                                  <m:r>
                                    <a:rPr lang="en-US" sz="1800" b="0" i="1" smtClean="0">
                                      <a:solidFill>
                                        <a:schemeClr val="tx1"/>
                                      </a:solidFill>
                                      <a:latin typeface="Cambria Math" panose="02040503050406030204" pitchFamily="18" charset="0"/>
                                    </a:rPr>
                                    <m:t>𝑅𝑒</m:t>
                                  </m:r>
                                  <m:r>
                                    <m:rPr>
                                      <m:sty m:val="p"/>
                                    </m:rPr>
                                    <a:rPr lang="en-US" sz="1800">
                                      <a:solidFill>
                                        <a:schemeClr val="tx1"/>
                                      </a:solidFill>
                                      <a:latin typeface="Cambria Math" panose="02040503050406030204" pitchFamily="18" charset="0"/>
                                    </a:rPr>
                                    <m:t>Δ</m:t>
                                  </m:r>
                                  <m:sSup>
                                    <m:sSupPr>
                                      <m:ctrlPr>
                                        <a:rPr lang="en-US" sz="1800" i="1">
                                          <a:solidFill>
                                            <a:schemeClr val="tx1"/>
                                          </a:solidFill>
                                          <a:latin typeface="Cambria Math" panose="02040503050406030204" pitchFamily="18" charset="0"/>
                                        </a:rPr>
                                      </m:ctrlPr>
                                    </m:sSupPr>
                                    <m:e>
                                      <m:r>
                                        <a:rPr lang="en-US" sz="1800" i="1">
                                          <a:solidFill>
                                            <a:schemeClr val="tx1"/>
                                          </a:solidFill>
                                          <a:latin typeface="Cambria Math" panose="02040503050406030204" pitchFamily="18" charset="0"/>
                                        </a:rPr>
                                        <m:t>𝑦</m:t>
                                      </m:r>
                                    </m:e>
                                    <m:sup>
                                      <m:r>
                                        <a:rPr lang="en-US" sz="1800" i="1">
                                          <a:solidFill>
                                            <a:schemeClr val="tx1"/>
                                          </a:solidFill>
                                          <a:latin typeface="Cambria Math" panose="02040503050406030204" pitchFamily="18" charset="0"/>
                                        </a:rPr>
                                        <m:t>2</m:t>
                                      </m:r>
                                    </m:sup>
                                  </m:sSup>
                                </m:den>
                              </m:f>
                            </m:e>
                          </m:d>
                        </m:den>
                      </m:f>
                      <m:f>
                        <m:fPr>
                          <m:ctrlPr>
                            <a:rPr lang="en-US" sz="1800" i="1">
                              <a:solidFill>
                                <a:schemeClr val="tx1"/>
                              </a:solidFill>
                              <a:latin typeface="Cambria Math" panose="02040503050406030204" pitchFamily="18" charset="0"/>
                            </a:rPr>
                          </m:ctrlPr>
                        </m:fPr>
                        <m:num>
                          <m:sSubSup>
                            <m:sSubSupPr>
                              <m:ctrlPr>
                                <a:rPr lang="en-US" sz="1800" i="1">
                                  <a:solidFill>
                                    <a:schemeClr val="tx1"/>
                                  </a:solidFill>
                                  <a:latin typeface="Cambria Math" panose="02040503050406030204" pitchFamily="18" charset="0"/>
                                </a:rPr>
                              </m:ctrlPr>
                            </m:sSubSupPr>
                            <m:e>
                              <m:r>
                                <a:rPr lang="en-US" sz="1800" i="1">
                                  <a:solidFill>
                                    <a:schemeClr val="tx1"/>
                                  </a:solidFill>
                                  <a:latin typeface="Cambria Math" panose="02040503050406030204" pitchFamily="18" charset="0"/>
                                </a:rPr>
                                <m:t>𝑝</m:t>
                              </m:r>
                            </m:e>
                            <m:sub>
                              <m:r>
                                <a:rPr lang="en-US" sz="1800" b="0" i="1" smtClean="0">
                                  <a:solidFill>
                                    <a:schemeClr val="tx1"/>
                                  </a:solidFill>
                                  <a:latin typeface="Cambria Math" panose="02040503050406030204" pitchFamily="18" charset="0"/>
                                </a:rPr>
                                <m:t>0.5,</m:t>
                              </m:r>
                              <m:r>
                                <a:rPr lang="en-US" sz="1800" b="0" i="1" smtClean="0">
                                  <a:solidFill>
                                    <a:schemeClr val="tx1"/>
                                  </a:solidFill>
                                  <a:latin typeface="Cambria Math" panose="02040503050406030204" pitchFamily="18" charset="0"/>
                                </a:rPr>
                                <m:t>𝑗</m:t>
                              </m:r>
                            </m:sub>
                            <m:sup>
                              <m:r>
                                <a:rPr lang="en-US" sz="1800" i="1">
                                  <a:solidFill>
                                    <a:schemeClr val="tx1"/>
                                  </a:solidFill>
                                  <a:latin typeface="Cambria Math" panose="02040503050406030204" pitchFamily="18" charset="0"/>
                                </a:rPr>
                                <m:t>′</m:t>
                              </m:r>
                            </m:sup>
                          </m:sSubSup>
                          <m:r>
                            <a:rPr lang="en-US" sz="1800" i="1">
                              <a:solidFill>
                                <a:schemeClr val="tx1"/>
                              </a:solidFill>
                              <a:latin typeface="Cambria Math" panose="02040503050406030204" pitchFamily="18" charset="0"/>
                            </a:rPr>
                            <m:t>−</m:t>
                          </m:r>
                          <m:sSubSup>
                            <m:sSubSupPr>
                              <m:ctrlPr>
                                <a:rPr lang="en-US" sz="1800" i="1">
                                  <a:solidFill>
                                    <a:schemeClr val="tx1"/>
                                  </a:solidFill>
                                  <a:latin typeface="Cambria Math" panose="02040503050406030204" pitchFamily="18" charset="0"/>
                                </a:rPr>
                              </m:ctrlPr>
                            </m:sSubSupPr>
                            <m:e>
                              <m:r>
                                <a:rPr lang="en-US" sz="1800" i="1">
                                  <a:solidFill>
                                    <a:schemeClr val="tx1"/>
                                  </a:solidFill>
                                  <a:latin typeface="Cambria Math" panose="02040503050406030204" pitchFamily="18" charset="0"/>
                                </a:rPr>
                                <m:t>𝑝</m:t>
                              </m:r>
                            </m:e>
                            <m:sub>
                              <m:r>
                                <a:rPr lang="en-US" sz="1800" b="0" i="1" smtClean="0">
                                  <a:solidFill>
                                    <a:schemeClr val="tx1"/>
                                  </a:solidFill>
                                  <a:latin typeface="Cambria Math" panose="02040503050406030204" pitchFamily="18" charset="0"/>
                                </a:rPr>
                                <m:t>−0.5,</m:t>
                              </m:r>
                              <m:r>
                                <a:rPr lang="en-US" sz="1800" b="0" i="1" smtClean="0">
                                  <a:solidFill>
                                    <a:schemeClr val="tx1"/>
                                  </a:solidFill>
                                  <a:latin typeface="Cambria Math" panose="02040503050406030204" pitchFamily="18" charset="0"/>
                                </a:rPr>
                                <m:t>𝑗</m:t>
                              </m:r>
                            </m:sub>
                            <m:sup>
                              <m:r>
                                <a:rPr lang="en-US" sz="1800" i="1">
                                  <a:solidFill>
                                    <a:schemeClr val="tx1"/>
                                  </a:solidFill>
                                  <a:latin typeface="Cambria Math" panose="02040503050406030204" pitchFamily="18" charset="0"/>
                                </a:rPr>
                                <m:t>′</m:t>
                              </m:r>
                            </m:sup>
                          </m:sSubSup>
                        </m:num>
                        <m:den>
                          <m:r>
                            <m:rPr>
                              <m:sty m:val="p"/>
                            </m:rPr>
                            <a:rPr lang="en-US" sz="1800">
                              <a:solidFill>
                                <a:schemeClr val="tx1"/>
                              </a:solidFill>
                              <a:latin typeface="Cambria Math" panose="02040503050406030204" pitchFamily="18" charset="0"/>
                            </a:rPr>
                            <m:t>Δ</m:t>
                          </m:r>
                          <m:r>
                            <a:rPr lang="en-US" sz="1800" i="1">
                              <a:solidFill>
                                <a:schemeClr val="tx1"/>
                              </a:solidFill>
                              <a:latin typeface="Cambria Math" panose="02040503050406030204" pitchFamily="18" charset="0"/>
                            </a:rPr>
                            <m:t>𝑥</m:t>
                          </m:r>
                        </m:den>
                      </m:f>
                      <m:r>
                        <a:rPr lang="en-US" sz="1800" b="0" i="1" smtClean="0">
                          <a:solidFill>
                            <a:schemeClr val="tx1"/>
                          </a:solidFill>
                          <a:latin typeface="Cambria Math" panose="02040503050406030204" pitchFamily="18" charset="0"/>
                        </a:rPr>
                        <m:t>=0</m:t>
                      </m:r>
                    </m:oMath>
                  </m:oMathPara>
                </a14:m>
                <a:endParaRPr lang="en-US" dirty="0"/>
              </a:p>
            </p:txBody>
          </p:sp>
        </mc:Choice>
        <mc:Fallback xmlns="">
          <p:sp>
            <p:nvSpPr>
              <p:cNvPr id="6" name="TextBox 5">
                <a:extLst>
                  <a:ext uri="{FF2B5EF4-FFF2-40B4-BE49-F238E27FC236}">
                    <a16:creationId xmlns:a16="http://schemas.microsoft.com/office/drawing/2014/main" id="{78E1EACA-E753-75D3-EF41-39D98C712304}"/>
                  </a:ext>
                </a:extLst>
              </p:cNvPr>
              <p:cNvSpPr txBox="1">
                <a:spLocks noRot="1" noChangeAspect="1" noMove="1" noResize="1" noEditPoints="1" noAdjustHandles="1" noChangeArrowheads="1" noChangeShapeType="1" noTextEdit="1"/>
              </p:cNvSpPr>
              <p:nvPr/>
            </p:nvSpPr>
            <p:spPr>
              <a:xfrm>
                <a:off x="1918354" y="2450650"/>
                <a:ext cx="5679649" cy="9453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2061696-B673-741F-C701-C8923E5465B6}"/>
                  </a:ext>
                </a:extLst>
              </p:cNvPr>
              <p:cNvSpPr txBox="1"/>
              <p:nvPr/>
            </p:nvSpPr>
            <p:spPr>
              <a:xfrm>
                <a:off x="2306523" y="3960249"/>
                <a:ext cx="4572000" cy="4008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solidFill>
                                <a:schemeClr val="tx1"/>
                              </a:solidFill>
                              <a:latin typeface="Cambria Math" panose="02040503050406030204" pitchFamily="18" charset="0"/>
                            </a:rPr>
                          </m:ctrlPr>
                        </m:sSubSupPr>
                        <m:e>
                          <m:r>
                            <a:rPr lang="en-US" sz="1800" i="1">
                              <a:solidFill>
                                <a:schemeClr val="tx1"/>
                              </a:solidFill>
                              <a:latin typeface="Cambria Math" panose="02040503050406030204" pitchFamily="18" charset="0"/>
                            </a:rPr>
                            <m:t>𝑝</m:t>
                          </m:r>
                        </m:e>
                        <m:sub>
                          <m:r>
                            <a:rPr lang="en-US" sz="1800" b="0" i="1" smtClean="0">
                              <a:solidFill>
                                <a:schemeClr val="tx1"/>
                              </a:solidFill>
                              <a:latin typeface="Cambria Math" panose="02040503050406030204" pitchFamily="18" charset="0"/>
                            </a:rPr>
                            <m:t>0.5,</m:t>
                          </m:r>
                          <m:r>
                            <a:rPr lang="en-US" sz="1800" b="0" i="1" smtClean="0">
                              <a:solidFill>
                                <a:schemeClr val="tx1"/>
                              </a:solidFill>
                              <a:latin typeface="Cambria Math" panose="02040503050406030204" pitchFamily="18" charset="0"/>
                            </a:rPr>
                            <m:t>𝑗</m:t>
                          </m:r>
                        </m:sub>
                        <m:sup>
                          <m:r>
                            <a:rPr lang="en-US" sz="1800" i="1">
                              <a:solidFill>
                                <a:schemeClr val="tx1"/>
                              </a:solidFill>
                              <a:latin typeface="Cambria Math" panose="02040503050406030204" pitchFamily="18" charset="0"/>
                            </a:rPr>
                            <m:t>′</m:t>
                          </m:r>
                        </m:sup>
                      </m:sSubSup>
                      <m:r>
                        <a:rPr lang="en-US" sz="1800" i="1">
                          <a:solidFill>
                            <a:schemeClr val="tx1"/>
                          </a:solidFill>
                          <a:latin typeface="Cambria Math" panose="02040503050406030204" pitchFamily="18" charset="0"/>
                        </a:rPr>
                        <m:t>−</m:t>
                      </m:r>
                      <m:sSubSup>
                        <m:sSubSupPr>
                          <m:ctrlPr>
                            <a:rPr lang="en-US" sz="1800" i="1">
                              <a:solidFill>
                                <a:schemeClr val="tx1"/>
                              </a:solidFill>
                              <a:latin typeface="Cambria Math" panose="02040503050406030204" pitchFamily="18" charset="0"/>
                            </a:rPr>
                          </m:ctrlPr>
                        </m:sSubSupPr>
                        <m:e>
                          <m:r>
                            <a:rPr lang="en-US" sz="1800" i="1">
                              <a:solidFill>
                                <a:schemeClr val="tx1"/>
                              </a:solidFill>
                              <a:latin typeface="Cambria Math" panose="02040503050406030204" pitchFamily="18" charset="0"/>
                            </a:rPr>
                            <m:t>𝑝</m:t>
                          </m:r>
                        </m:e>
                        <m:sub>
                          <m:r>
                            <a:rPr lang="en-US" sz="1800" b="0" i="1" smtClean="0">
                              <a:solidFill>
                                <a:schemeClr val="tx1"/>
                              </a:solidFill>
                              <a:latin typeface="Cambria Math" panose="02040503050406030204" pitchFamily="18" charset="0"/>
                            </a:rPr>
                            <m:t>−0.5,</m:t>
                          </m:r>
                          <m:r>
                            <a:rPr lang="en-US" sz="1800" b="0" i="1" smtClean="0">
                              <a:solidFill>
                                <a:schemeClr val="tx1"/>
                              </a:solidFill>
                              <a:latin typeface="Cambria Math" panose="02040503050406030204" pitchFamily="18" charset="0"/>
                            </a:rPr>
                            <m:t>𝑗</m:t>
                          </m:r>
                        </m:sub>
                        <m:sup>
                          <m:r>
                            <a:rPr lang="en-US" sz="1800" i="1">
                              <a:solidFill>
                                <a:schemeClr val="tx1"/>
                              </a:solidFill>
                              <a:latin typeface="Cambria Math" panose="02040503050406030204" pitchFamily="18" charset="0"/>
                            </a:rPr>
                            <m:t>′</m:t>
                          </m:r>
                        </m:sup>
                      </m:sSubSup>
                      <m:r>
                        <a:rPr lang="en-US" sz="1800" b="0" i="1" smtClean="0">
                          <a:solidFill>
                            <a:schemeClr val="tx1"/>
                          </a:solidFill>
                          <a:latin typeface="Cambria Math" panose="02040503050406030204" pitchFamily="18" charset="0"/>
                        </a:rPr>
                        <m:t>=0</m:t>
                      </m:r>
                    </m:oMath>
                  </m:oMathPara>
                </a14:m>
                <a:endParaRPr lang="en-US" dirty="0"/>
              </a:p>
            </p:txBody>
          </p:sp>
        </mc:Choice>
        <mc:Fallback xmlns="">
          <p:sp>
            <p:nvSpPr>
              <p:cNvPr id="8" name="TextBox 7">
                <a:extLst>
                  <a:ext uri="{FF2B5EF4-FFF2-40B4-BE49-F238E27FC236}">
                    <a16:creationId xmlns:a16="http://schemas.microsoft.com/office/drawing/2014/main" id="{E2061696-B673-741F-C701-C8923E5465B6}"/>
                  </a:ext>
                </a:extLst>
              </p:cNvPr>
              <p:cNvSpPr txBox="1">
                <a:spLocks noRot="1" noChangeAspect="1" noMove="1" noResize="1" noEditPoints="1" noAdjustHandles="1" noChangeArrowheads="1" noChangeShapeType="1" noTextEdit="1"/>
              </p:cNvSpPr>
              <p:nvPr/>
            </p:nvSpPr>
            <p:spPr>
              <a:xfrm>
                <a:off x="2306523" y="3960249"/>
                <a:ext cx="4572000" cy="400879"/>
              </a:xfrm>
              <a:prstGeom prst="rect">
                <a:avLst/>
              </a:prstGeom>
              <a:blipFill>
                <a:blip r:embed="rId4"/>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631B64D-9D12-FACC-7E7B-EA7D2B6C889C}"/>
                  </a:ext>
                </a:extLst>
              </p:cNvPr>
              <p:cNvSpPr txBox="1"/>
              <p:nvPr/>
            </p:nvSpPr>
            <p:spPr>
              <a:xfrm>
                <a:off x="2285999" y="4925340"/>
                <a:ext cx="4572000" cy="4008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solidFill>
                                <a:schemeClr val="tx1"/>
                              </a:solidFill>
                              <a:latin typeface="Cambria Math" panose="02040503050406030204" pitchFamily="18" charset="0"/>
                            </a:rPr>
                          </m:ctrlPr>
                        </m:sSubSupPr>
                        <m:e>
                          <m:r>
                            <a:rPr lang="en-US" sz="1800" i="1">
                              <a:solidFill>
                                <a:schemeClr val="tx1"/>
                              </a:solidFill>
                              <a:latin typeface="Cambria Math" panose="02040503050406030204" pitchFamily="18" charset="0"/>
                            </a:rPr>
                            <m:t>𝑝</m:t>
                          </m:r>
                        </m:e>
                        <m:sub>
                          <m:r>
                            <a:rPr lang="en-US" sz="1800" b="0" i="1" smtClean="0">
                              <a:solidFill>
                                <a:schemeClr val="tx1"/>
                              </a:solidFill>
                              <a:latin typeface="Cambria Math" panose="02040503050406030204" pitchFamily="18" charset="0"/>
                            </a:rPr>
                            <m:t>1,</m:t>
                          </m:r>
                          <m:r>
                            <a:rPr lang="en-US" sz="1800" b="0" i="1" smtClean="0">
                              <a:solidFill>
                                <a:schemeClr val="tx1"/>
                              </a:solidFill>
                              <a:latin typeface="Cambria Math" panose="02040503050406030204" pitchFamily="18" charset="0"/>
                            </a:rPr>
                            <m:t>𝑗</m:t>
                          </m:r>
                        </m:sub>
                        <m:sup>
                          <m:r>
                            <a:rPr lang="en-US" sz="1800" i="1">
                              <a:solidFill>
                                <a:schemeClr val="tx1"/>
                              </a:solidFill>
                              <a:latin typeface="Cambria Math" panose="02040503050406030204" pitchFamily="18" charset="0"/>
                            </a:rPr>
                            <m:t>′</m:t>
                          </m:r>
                        </m:sup>
                      </m:sSubSup>
                      <m:r>
                        <a:rPr lang="en-US" sz="1800" i="1">
                          <a:solidFill>
                            <a:schemeClr val="tx1"/>
                          </a:solidFill>
                          <a:latin typeface="Cambria Math" panose="02040503050406030204" pitchFamily="18" charset="0"/>
                        </a:rPr>
                        <m:t>−</m:t>
                      </m:r>
                      <m:sSubSup>
                        <m:sSubSupPr>
                          <m:ctrlPr>
                            <a:rPr lang="en-US" sz="1800" i="1">
                              <a:solidFill>
                                <a:schemeClr val="tx1"/>
                              </a:solidFill>
                              <a:latin typeface="Cambria Math" panose="02040503050406030204" pitchFamily="18" charset="0"/>
                            </a:rPr>
                          </m:ctrlPr>
                        </m:sSubSupPr>
                        <m:e>
                          <m:r>
                            <a:rPr lang="en-US" sz="1800" i="1">
                              <a:solidFill>
                                <a:schemeClr val="tx1"/>
                              </a:solidFill>
                              <a:latin typeface="Cambria Math" panose="02040503050406030204" pitchFamily="18" charset="0"/>
                            </a:rPr>
                            <m:t>𝑝</m:t>
                          </m:r>
                        </m:e>
                        <m:sub>
                          <m:r>
                            <a:rPr lang="en-US" sz="1800" b="0" i="1" smtClean="0">
                              <a:solidFill>
                                <a:schemeClr val="tx1"/>
                              </a:solidFill>
                              <a:latin typeface="Cambria Math" panose="02040503050406030204" pitchFamily="18" charset="0"/>
                            </a:rPr>
                            <m:t>0,</m:t>
                          </m:r>
                          <m:r>
                            <a:rPr lang="en-US" sz="1800" b="0" i="1" smtClean="0">
                              <a:solidFill>
                                <a:schemeClr val="tx1"/>
                              </a:solidFill>
                              <a:latin typeface="Cambria Math" panose="02040503050406030204" pitchFamily="18" charset="0"/>
                            </a:rPr>
                            <m:t>𝑗</m:t>
                          </m:r>
                        </m:sub>
                        <m:sup>
                          <m:r>
                            <a:rPr lang="en-US" sz="1800" i="1">
                              <a:solidFill>
                                <a:schemeClr val="tx1"/>
                              </a:solidFill>
                              <a:latin typeface="Cambria Math" panose="02040503050406030204" pitchFamily="18" charset="0"/>
                            </a:rPr>
                            <m:t>′</m:t>
                          </m:r>
                        </m:sup>
                      </m:sSubSup>
                      <m:r>
                        <a:rPr lang="en-US" sz="1800" b="0" i="1" smtClean="0">
                          <a:solidFill>
                            <a:schemeClr val="tx1"/>
                          </a:solidFill>
                          <a:latin typeface="Cambria Math" panose="02040503050406030204" pitchFamily="18" charset="0"/>
                        </a:rPr>
                        <m:t>=0</m:t>
                      </m:r>
                    </m:oMath>
                  </m:oMathPara>
                </a14:m>
                <a:endParaRPr lang="en-US" dirty="0"/>
              </a:p>
            </p:txBody>
          </p:sp>
        </mc:Choice>
        <mc:Fallback xmlns="">
          <p:sp>
            <p:nvSpPr>
              <p:cNvPr id="9" name="TextBox 8">
                <a:extLst>
                  <a:ext uri="{FF2B5EF4-FFF2-40B4-BE49-F238E27FC236}">
                    <a16:creationId xmlns:a16="http://schemas.microsoft.com/office/drawing/2014/main" id="{A631B64D-9D12-FACC-7E7B-EA7D2B6C889C}"/>
                  </a:ext>
                </a:extLst>
              </p:cNvPr>
              <p:cNvSpPr txBox="1">
                <a:spLocks noRot="1" noChangeAspect="1" noMove="1" noResize="1" noEditPoints="1" noAdjustHandles="1" noChangeArrowheads="1" noChangeShapeType="1" noTextEdit="1"/>
              </p:cNvSpPr>
              <p:nvPr/>
            </p:nvSpPr>
            <p:spPr>
              <a:xfrm>
                <a:off x="2285999" y="4925340"/>
                <a:ext cx="4572000" cy="400879"/>
              </a:xfrm>
              <a:prstGeom prst="rect">
                <a:avLst/>
              </a:prstGeom>
              <a:blipFill>
                <a:blip r:embed="rId5"/>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E4C3C8-59E6-B8F3-4CEF-F22E2B87B06C}"/>
                  </a:ext>
                </a:extLst>
              </p:cNvPr>
              <p:cNvSpPr txBox="1"/>
              <p:nvPr/>
            </p:nvSpPr>
            <p:spPr>
              <a:xfrm>
                <a:off x="430488" y="6138034"/>
                <a:ext cx="7912233" cy="4008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solidFill>
                                <a:schemeClr val="tx1"/>
                              </a:solidFill>
                              <a:latin typeface="Cambria Math" panose="02040503050406030204" pitchFamily="18" charset="0"/>
                            </a:rPr>
                          </m:ctrlPr>
                        </m:sSubSupPr>
                        <m:e>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,0</m:t>
                              </m:r>
                            </m:sub>
                            <m:sup>
                              <m:r>
                                <a:rPr lang="en-US" i="1">
                                  <a:latin typeface="Cambria Math" panose="02040503050406030204" pitchFamily="18" charset="0"/>
                                </a:rPr>
                                <m:t>′</m:t>
                              </m:r>
                            </m:sup>
                          </m:sSubSup>
                          <m:r>
                            <a:rPr lang="en-US" i="1">
                              <a:latin typeface="Cambria Math" panose="02040503050406030204" pitchFamily="18" charset="0"/>
                            </a:rPr>
                            <m:t>=0</m:t>
                          </m:r>
                          <m:r>
                            <a:rPr lang="en-US" b="0" i="1" smtClean="0">
                              <a:latin typeface="Cambria Math" panose="02040503050406030204" pitchFamily="18" charset="0"/>
                            </a:rPr>
                            <m:t> </m:t>
                          </m:r>
                          <m:r>
                            <a:rPr lang="en-US" sz="1800" i="1">
                              <a:solidFill>
                                <a:schemeClr val="tx1"/>
                              </a:solidFill>
                              <a:latin typeface="Cambria Math" panose="02040503050406030204" pitchFamily="18" charset="0"/>
                            </a:rPr>
                            <m:t>𝑝</m:t>
                          </m:r>
                        </m:e>
                        <m:sub>
                          <m:r>
                            <a:rPr lang="en-US" sz="1800" b="0" i="1" smtClean="0">
                              <a:solidFill>
                                <a:schemeClr val="tx1"/>
                              </a:solidFill>
                              <a:latin typeface="Cambria Math" panose="02040503050406030204" pitchFamily="18" charset="0"/>
                            </a:rPr>
                            <m:t>𝑛𝑥</m:t>
                          </m:r>
                          <m:r>
                            <a:rPr lang="en-US" sz="1800" b="0" i="1" smtClean="0">
                              <a:solidFill>
                                <a:schemeClr val="tx1"/>
                              </a:solidFill>
                              <a:latin typeface="Cambria Math" panose="02040503050406030204" pitchFamily="18" charset="0"/>
                            </a:rPr>
                            <m:t>−1,</m:t>
                          </m:r>
                          <m:r>
                            <a:rPr lang="en-US" sz="1800" b="0" i="1" smtClean="0">
                              <a:solidFill>
                                <a:schemeClr val="tx1"/>
                              </a:solidFill>
                              <a:latin typeface="Cambria Math" panose="02040503050406030204" pitchFamily="18" charset="0"/>
                            </a:rPr>
                            <m:t>𝑗</m:t>
                          </m:r>
                        </m:sub>
                        <m:sup>
                          <m:r>
                            <a:rPr lang="en-US" sz="1800" i="1">
                              <a:solidFill>
                                <a:schemeClr val="tx1"/>
                              </a:solidFill>
                              <a:latin typeface="Cambria Math" panose="02040503050406030204" pitchFamily="18" charset="0"/>
                            </a:rPr>
                            <m:t>′</m:t>
                          </m:r>
                        </m:sup>
                      </m:sSubSup>
                      <m:r>
                        <a:rPr lang="en-US" sz="1800" i="1">
                          <a:solidFill>
                            <a:schemeClr val="tx1"/>
                          </a:solidFill>
                          <a:latin typeface="Cambria Math" panose="02040503050406030204" pitchFamily="18" charset="0"/>
                        </a:rPr>
                        <m:t>−</m:t>
                      </m:r>
                      <m:sSubSup>
                        <m:sSubSupPr>
                          <m:ctrlPr>
                            <a:rPr lang="en-US" sz="1800" i="1">
                              <a:solidFill>
                                <a:schemeClr val="tx1"/>
                              </a:solidFill>
                              <a:latin typeface="Cambria Math" panose="02040503050406030204" pitchFamily="18" charset="0"/>
                            </a:rPr>
                          </m:ctrlPr>
                        </m:sSubSupPr>
                        <m:e>
                          <m:r>
                            <a:rPr lang="en-US" sz="1800" i="1">
                              <a:solidFill>
                                <a:schemeClr val="tx1"/>
                              </a:solidFill>
                              <a:latin typeface="Cambria Math" panose="02040503050406030204" pitchFamily="18" charset="0"/>
                            </a:rPr>
                            <m:t>𝑝</m:t>
                          </m:r>
                        </m:e>
                        <m:sub>
                          <m:r>
                            <a:rPr lang="en-US" sz="1800" b="0" i="1" smtClean="0">
                              <a:solidFill>
                                <a:schemeClr val="tx1"/>
                              </a:solidFill>
                              <a:latin typeface="Cambria Math" panose="02040503050406030204" pitchFamily="18" charset="0"/>
                            </a:rPr>
                            <m:t>𝑛𝑥</m:t>
                          </m:r>
                          <m:r>
                            <a:rPr lang="en-US" sz="1800" b="0" i="1" smtClean="0">
                              <a:solidFill>
                                <a:schemeClr val="tx1"/>
                              </a:solidFill>
                              <a:latin typeface="Cambria Math" panose="02040503050406030204" pitchFamily="18" charset="0"/>
                            </a:rPr>
                            <m:t>−2,</m:t>
                          </m:r>
                          <m:r>
                            <a:rPr lang="en-US" sz="1800" b="0" i="1" smtClean="0">
                              <a:solidFill>
                                <a:schemeClr val="tx1"/>
                              </a:solidFill>
                              <a:latin typeface="Cambria Math" panose="02040503050406030204" pitchFamily="18" charset="0"/>
                            </a:rPr>
                            <m:t>𝑗</m:t>
                          </m:r>
                        </m:sub>
                        <m:sup>
                          <m:r>
                            <a:rPr lang="en-US" sz="1800" i="1">
                              <a:solidFill>
                                <a:schemeClr val="tx1"/>
                              </a:solidFill>
                              <a:latin typeface="Cambria Math" panose="02040503050406030204" pitchFamily="18" charset="0"/>
                            </a:rPr>
                            <m:t>′</m:t>
                          </m:r>
                        </m:sup>
                      </m:sSubSup>
                      <m:r>
                        <a:rPr lang="en-US" sz="1800" b="0" i="1" smtClean="0">
                          <a:solidFill>
                            <a:schemeClr val="tx1"/>
                          </a:solidFill>
                          <a:latin typeface="Cambria Math" panose="02040503050406030204" pitchFamily="18" charset="0"/>
                        </a:rPr>
                        <m:t>=0,</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𝑛𝑦</m:t>
                          </m:r>
                          <m:r>
                            <a:rPr lang="en-US" b="0" i="1" smtClean="0">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𝑛𝑦</m:t>
                          </m:r>
                          <m:r>
                            <a:rPr lang="en-US" b="0" i="1" smtClean="0">
                              <a:latin typeface="Cambria Math" panose="02040503050406030204" pitchFamily="18" charset="0"/>
                            </a:rPr>
                            <m:t>−2</m:t>
                          </m:r>
                        </m:sub>
                        <m:sup>
                          <m:r>
                            <a:rPr lang="en-US" i="1">
                              <a:latin typeface="Cambria Math" panose="02040503050406030204" pitchFamily="18" charset="0"/>
                            </a:rPr>
                            <m:t>′</m:t>
                          </m:r>
                        </m:sup>
                      </m:sSubSup>
                      <m:r>
                        <a:rPr lang="en-US" i="1">
                          <a:latin typeface="Cambria Math" panose="02040503050406030204" pitchFamily="18" charset="0"/>
                        </a:rPr>
                        <m:t>=0</m:t>
                      </m:r>
                    </m:oMath>
                  </m:oMathPara>
                </a14:m>
                <a:endParaRPr lang="en-US" dirty="0"/>
              </a:p>
            </p:txBody>
          </p:sp>
        </mc:Choice>
        <mc:Fallback xmlns="">
          <p:sp>
            <p:nvSpPr>
              <p:cNvPr id="5" name="TextBox 4">
                <a:extLst>
                  <a:ext uri="{FF2B5EF4-FFF2-40B4-BE49-F238E27FC236}">
                    <a16:creationId xmlns:a16="http://schemas.microsoft.com/office/drawing/2014/main" id="{3EE4C3C8-59E6-B8F3-4CEF-F22E2B87B06C}"/>
                  </a:ext>
                </a:extLst>
              </p:cNvPr>
              <p:cNvSpPr txBox="1">
                <a:spLocks noRot="1" noChangeAspect="1" noMove="1" noResize="1" noEditPoints="1" noAdjustHandles="1" noChangeArrowheads="1" noChangeShapeType="1" noTextEdit="1"/>
              </p:cNvSpPr>
              <p:nvPr/>
            </p:nvSpPr>
            <p:spPr>
              <a:xfrm>
                <a:off x="430488" y="6138034"/>
                <a:ext cx="7912233" cy="400879"/>
              </a:xfrm>
              <a:prstGeom prst="rect">
                <a:avLst/>
              </a:prstGeom>
              <a:blipFill>
                <a:blip r:embed="rId6"/>
                <a:stretch>
                  <a:fillRect b="-7576"/>
                </a:stretch>
              </a:blipFill>
            </p:spPr>
            <p:txBody>
              <a:bodyPr/>
              <a:lstStyle/>
              <a:p>
                <a:r>
                  <a:rPr lang="en-US">
                    <a:noFill/>
                  </a:rPr>
                  <a:t> </a:t>
                </a:r>
              </a:p>
            </p:txBody>
          </p:sp>
        </mc:Fallback>
      </mc:AlternateContent>
    </p:spTree>
    <p:extLst>
      <p:ext uri="{BB962C8B-B14F-4D97-AF65-F5344CB8AC3E}">
        <p14:creationId xmlns:p14="http://schemas.microsoft.com/office/powerpoint/2010/main" val="1567407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8F969D-3E68-F68B-E0F8-32B5867D1284}"/>
              </a:ext>
            </a:extLst>
          </p:cNvPr>
          <p:cNvSpPr>
            <a:spLocks noGrp="1"/>
          </p:cNvSpPr>
          <p:nvPr>
            <p:ph type="sldNum" sz="quarter" idx="12"/>
          </p:nvPr>
        </p:nvSpPr>
        <p:spPr/>
        <p:txBody>
          <a:bodyPr/>
          <a:lstStyle/>
          <a:p>
            <a:fld id="{49E430A2-D194-4C01-B316-5CD17E29EE8B}" type="slidenum">
              <a:rPr lang="en-US" smtClean="0"/>
              <a:t>28</a:t>
            </a:fld>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1DD393-D89B-023C-756C-9379A83FC81C}"/>
                  </a:ext>
                </a:extLst>
              </p:cNvPr>
              <p:cNvSpPr txBox="1"/>
              <p:nvPr/>
            </p:nvSpPr>
            <p:spPr>
              <a:xfrm>
                <a:off x="607917" y="2333759"/>
                <a:ext cx="3588546" cy="749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chemeClr val="tx1"/>
                              </a:solidFill>
                              <a:latin typeface="Cambria Math" panose="02040503050406030204" pitchFamily="18" charset="0"/>
                            </a:rPr>
                          </m:ctrlPr>
                        </m:sSubSupPr>
                        <m:e>
                          <m:r>
                            <a:rPr lang="en-US" sz="1600" b="0" i="1" smtClean="0">
                              <a:solidFill>
                                <a:schemeClr val="tx1"/>
                              </a:solidFill>
                              <a:latin typeface="Cambria Math" panose="02040503050406030204" pitchFamily="18" charset="0"/>
                            </a:rPr>
                            <m:t>𝑢</m:t>
                          </m:r>
                        </m:e>
                        <m:sub>
                          <m:r>
                            <a:rPr lang="en-US" sz="1600" b="0" i="1" smtClean="0">
                              <a:solidFill>
                                <a:schemeClr val="tx1"/>
                              </a:solidFill>
                              <a:latin typeface="Cambria Math" panose="02040503050406030204" pitchFamily="18" charset="0"/>
                            </a:rPr>
                            <m:t>1.5</m:t>
                          </m:r>
                        </m:sub>
                        <m:sup>
                          <m:r>
                            <a:rPr lang="en-US" sz="1600" b="0" i="1" smtClean="0">
                              <a:solidFill>
                                <a:schemeClr val="tx1"/>
                              </a:solidFill>
                              <a:latin typeface="Cambria Math" panose="02040503050406030204" pitchFamily="18" charset="0"/>
                            </a:rPr>
                            <m:t>′</m:t>
                          </m:r>
                        </m:sup>
                      </m:sSubSup>
                      <m:r>
                        <a:rPr lang="en-US" sz="1600" b="0" i="1" smtClean="0">
                          <a:solidFill>
                            <a:schemeClr val="tx1"/>
                          </a:solidFill>
                          <a:latin typeface="Cambria Math" panose="02040503050406030204" pitchFamily="18" charset="0"/>
                        </a:rPr>
                        <m:t>=</m:t>
                      </m:r>
                      <m:r>
                        <a:rPr lang="en-US" sz="160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1</m:t>
                          </m:r>
                        </m:num>
                        <m:den>
                          <m:d>
                            <m:dPr>
                              <m:ctrlPr>
                                <a:rPr lang="en-US" sz="1600" i="1">
                                  <a:solidFill>
                                    <a:schemeClr val="tx1"/>
                                  </a:solidFill>
                                  <a:latin typeface="Cambria Math" panose="02040503050406030204" pitchFamily="18" charset="0"/>
                                </a:rPr>
                              </m:ctrlPr>
                            </m:dPr>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𝑡</m:t>
                                  </m:r>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𝑥</m:t>
                                      </m:r>
                                    </m:e>
                                    <m:sup>
                                      <m:r>
                                        <a:rPr lang="en-US" sz="1600" i="1">
                                          <a:solidFill>
                                            <a:schemeClr val="tx1"/>
                                          </a:solidFill>
                                          <a:latin typeface="Cambria Math" panose="02040503050406030204" pitchFamily="18" charset="0"/>
                                        </a:rPr>
                                        <m:t>2</m:t>
                                      </m:r>
                                    </m:sup>
                                  </m:sSup>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𝑦</m:t>
                                      </m:r>
                                    </m:e>
                                    <m:sup>
                                      <m:r>
                                        <a:rPr lang="en-US" sz="1600" i="1">
                                          <a:solidFill>
                                            <a:schemeClr val="tx1"/>
                                          </a:solidFill>
                                          <a:latin typeface="Cambria Math" panose="02040503050406030204" pitchFamily="18" charset="0"/>
                                        </a:rPr>
                                        <m:t>2</m:t>
                                      </m:r>
                                    </m:sup>
                                  </m:sSup>
                                </m:den>
                              </m:f>
                            </m:e>
                          </m:d>
                        </m:den>
                      </m:f>
                      <m:f>
                        <m:fPr>
                          <m:ctrlPr>
                            <a:rPr lang="en-US" sz="1600" i="1">
                              <a:solidFill>
                                <a:schemeClr val="tx1"/>
                              </a:solidFill>
                              <a:latin typeface="Cambria Math" panose="02040503050406030204" pitchFamily="18" charset="0"/>
                            </a:rPr>
                          </m:ctrlPr>
                        </m:fPr>
                        <m:num>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b="0" i="1" smtClean="0">
                                  <a:solidFill>
                                    <a:schemeClr val="tx1"/>
                                  </a:solidFill>
                                  <a:latin typeface="Cambria Math" panose="02040503050406030204" pitchFamily="18" charset="0"/>
                                </a:rPr>
                                <m:t>2</m:t>
                              </m:r>
                            </m:sub>
                            <m:sup>
                              <m:r>
                                <a:rPr lang="en-US" sz="1600" i="1">
                                  <a:solidFill>
                                    <a:schemeClr val="tx1"/>
                                  </a:solidFill>
                                  <a:latin typeface="Cambria Math" panose="02040503050406030204" pitchFamily="18" charset="0"/>
                                </a:rPr>
                                <m:t>′</m:t>
                              </m:r>
                            </m:sup>
                          </m:sSubSup>
                          <m:r>
                            <a:rPr lang="en-US" sz="1600" i="1">
                              <a:solidFill>
                                <a:schemeClr val="tx1"/>
                              </a:solidFill>
                              <a:latin typeface="Cambria Math" panose="02040503050406030204" pitchFamily="18" charset="0"/>
                            </a:rPr>
                            <m:t>−</m:t>
                          </m:r>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b="0" i="1" smtClean="0">
                                  <a:solidFill>
                                    <a:schemeClr val="tx1"/>
                                  </a:solidFill>
                                  <a:latin typeface="Cambria Math" panose="02040503050406030204" pitchFamily="18" charset="0"/>
                                </a:rPr>
                                <m:t>1</m:t>
                              </m:r>
                            </m:sub>
                            <m:sup>
                              <m:r>
                                <a:rPr lang="en-US" sz="1600" i="1">
                                  <a:solidFill>
                                    <a:schemeClr val="tx1"/>
                                  </a:solidFill>
                                  <a:latin typeface="Cambria Math" panose="02040503050406030204" pitchFamily="18" charset="0"/>
                                </a:rPr>
                                <m:t>′</m:t>
                              </m:r>
                            </m:sup>
                          </m:sSubSup>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𝑥</m:t>
                          </m:r>
                        </m:den>
                      </m:f>
                    </m:oMath>
                  </m:oMathPara>
                </a14:m>
                <a:endParaRPr lang="en-US" sz="1600" dirty="0">
                  <a:solidFill>
                    <a:schemeClr val="tx1"/>
                  </a:solidFill>
                </a:endParaRPr>
              </a:p>
            </p:txBody>
          </p:sp>
        </mc:Choice>
        <mc:Fallback xmlns="">
          <p:sp>
            <p:nvSpPr>
              <p:cNvPr id="3" name="TextBox 2">
                <a:extLst>
                  <a:ext uri="{FF2B5EF4-FFF2-40B4-BE49-F238E27FC236}">
                    <a16:creationId xmlns:a16="http://schemas.microsoft.com/office/drawing/2014/main" id="{B81DD393-D89B-023C-756C-9379A83FC81C}"/>
                  </a:ext>
                </a:extLst>
              </p:cNvPr>
              <p:cNvSpPr txBox="1">
                <a:spLocks noRot="1" noChangeAspect="1" noMove="1" noResize="1" noEditPoints="1" noAdjustHandles="1" noChangeArrowheads="1" noChangeShapeType="1" noTextEdit="1"/>
              </p:cNvSpPr>
              <p:nvPr/>
            </p:nvSpPr>
            <p:spPr>
              <a:xfrm>
                <a:off x="607917" y="2333759"/>
                <a:ext cx="3588546" cy="74956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C286E33-1ABA-52E1-C3F8-5F197D4C7BF5}"/>
                  </a:ext>
                </a:extLst>
              </p:cNvPr>
              <p:cNvSpPr txBox="1"/>
              <p:nvPr/>
            </p:nvSpPr>
            <p:spPr>
              <a:xfrm>
                <a:off x="4636024" y="2341234"/>
                <a:ext cx="4089581"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chemeClr val="tx1"/>
                              </a:solidFill>
                              <a:latin typeface="Cambria Math" panose="02040503050406030204" pitchFamily="18" charset="0"/>
                            </a:rPr>
                          </m:ctrlPr>
                        </m:sSubSupPr>
                        <m:e>
                          <m:r>
                            <a:rPr lang="en-US" sz="1600" b="0" i="1" smtClean="0">
                              <a:solidFill>
                                <a:schemeClr val="tx1"/>
                              </a:solidFill>
                              <a:latin typeface="Cambria Math" panose="02040503050406030204" pitchFamily="18" charset="0"/>
                            </a:rPr>
                            <m:t>𝑢</m:t>
                          </m:r>
                        </m:e>
                        <m:sub>
                          <m:r>
                            <a:rPr lang="en-US" sz="1600" b="0" i="1" smtClean="0">
                              <a:solidFill>
                                <a:schemeClr val="tx1"/>
                              </a:solidFill>
                              <a:latin typeface="Cambria Math" panose="02040503050406030204" pitchFamily="18" charset="0"/>
                            </a:rPr>
                            <m:t>0.5</m:t>
                          </m:r>
                        </m:sub>
                        <m:sup>
                          <m:r>
                            <a:rPr lang="en-US" sz="1600" b="0" i="1" smtClean="0">
                              <a:solidFill>
                                <a:schemeClr val="tx1"/>
                              </a:solidFill>
                              <a:latin typeface="Cambria Math" panose="02040503050406030204" pitchFamily="18" charset="0"/>
                            </a:rPr>
                            <m:t>′</m:t>
                          </m:r>
                        </m:sup>
                      </m:sSubSup>
                      <m:r>
                        <a:rPr lang="en-US" sz="1600" b="0" i="1" smtClean="0">
                          <a:solidFill>
                            <a:schemeClr val="tx1"/>
                          </a:solidFill>
                          <a:latin typeface="Cambria Math" panose="02040503050406030204" pitchFamily="18" charset="0"/>
                        </a:rPr>
                        <m:t>=</m:t>
                      </m:r>
                      <m:r>
                        <a:rPr lang="en-US" sz="160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1</m:t>
                          </m:r>
                        </m:num>
                        <m:den>
                          <m:r>
                            <a:rPr lang="en-US" sz="1600" b="0" i="1" smtClean="0">
                              <a:solidFill>
                                <a:schemeClr val="tx1"/>
                              </a:solidFill>
                              <a:latin typeface="Cambria Math" panose="02040503050406030204" pitchFamily="18" charset="0"/>
                            </a:rPr>
                            <m:t>2</m:t>
                          </m:r>
                          <m:d>
                            <m:dPr>
                              <m:ctrlPr>
                                <a:rPr lang="en-US" sz="1600" i="1">
                                  <a:solidFill>
                                    <a:schemeClr val="tx1"/>
                                  </a:solidFill>
                                  <a:latin typeface="Cambria Math" panose="02040503050406030204" pitchFamily="18" charset="0"/>
                                </a:rPr>
                              </m:ctrlPr>
                            </m:dPr>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𝑡</m:t>
                                  </m:r>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𝑥</m:t>
                                      </m:r>
                                    </m:e>
                                    <m:sup>
                                      <m:r>
                                        <a:rPr lang="en-US" sz="1600" i="1">
                                          <a:solidFill>
                                            <a:schemeClr val="tx1"/>
                                          </a:solidFill>
                                          <a:latin typeface="Cambria Math" panose="02040503050406030204" pitchFamily="18" charset="0"/>
                                        </a:rPr>
                                        <m:t>2</m:t>
                                      </m:r>
                                    </m:sup>
                                  </m:sSup>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𝑦</m:t>
                                      </m:r>
                                    </m:e>
                                    <m:sup>
                                      <m:r>
                                        <a:rPr lang="en-US" sz="1600" i="1">
                                          <a:solidFill>
                                            <a:schemeClr val="tx1"/>
                                          </a:solidFill>
                                          <a:latin typeface="Cambria Math" panose="02040503050406030204" pitchFamily="18" charset="0"/>
                                        </a:rPr>
                                        <m:t>2</m:t>
                                      </m:r>
                                    </m:sup>
                                  </m:sSup>
                                </m:den>
                              </m:f>
                            </m:e>
                          </m:d>
                        </m:den>
                      </m:f>
                      <m:f>
                        <m:fPr>
                          <m:ctrlPr>
                            <a:rPr lang="en-US" sz="1600" i="1">
                              <a:solidFill>
                                <a:schemeClr val="tx1"/>
                              </a:solidFill>
                              <a:latin typeface="Cambria Math" panose="02040503050406030204" pitchFamily="18" charset="0"/>
                            </a:rPr>
                          </m:ctrlPr>
                        </m:fPr>
                        <m:num>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b="0" i="1" smtClean="0">
                                  <a:solidFill>
                                    <a:schemeClr val="tx1"/>
                                  </a:solidFill>
                                  <a:latin typeface="Cambria Math" panose="02040503050406030204" pitchFamily="18" charset="0"/>
                                </a:rPr>
                                <m:t>1</m:t>
                              </m:r>
                            </m:sub>
                            <m:sup>
                              <m:r>
                                <a:rPr lang="en-US" sz="1600" i="1">
                                  <a:solidFill>
                                    <a:schemeClr val="tx1"/>
                                  </a:solidFill>
                                  <a:latin typeface="Cambria Math" panose="02040503050406030204" pitchFamily="18" charset="0"/>
                                </a:rPr>
                                <m:t>′</m:t>
                              </m:r>
                            </m:sup>
                          </m:sSubSup>
                          <m:r>
                            <a:rPr lang="en-US" sz="1600" i="1">
                              <a:solidFill>
                                <a:schemeClr val="tx1"/>
                              </a:solidFill>
                              <a:latin typeface="Cambria Math" panose="02040503050406030204" pitchFamily="18" charset="0"/>
                            </a:rPr>
                            <m:t>−</m:t>
                          </m:r>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b="0" i="1" smtClean="0">
                                  <a:solidFill>
                                    <a:schemeClr val="tx1"/>
                                  </a:solidFill>
                                  <a:latin typeface="Cambria Math" panose="02040503050406030204" pitchFamily="18" charset="0"/>
                                </a:rPr>
                                <m:t>0</m:t>
                              </m:r>
                            </m:sub>
                            <m:sup>
                              <m:r>
                                <a:rPr lang="en-US" sz="1600" i="1">
                                  <a:solidFill>
                                    <a:schemeClr val="tx1"/>
                                  </a:solidFill>
                                  <a:latin typeface="Cambria Math" panose="02040503050406030204" pitchFamily="18" charset="0"/>
                                </a:rPr>
                                <m:t>′</m:t>
                              </m:r>
                            </m:sup>
                          </m:sSubSup>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𝑥</m:t>
                          </m:r>
                        </m:den>
                      </m:f>
                      <m:r>
                        <a:rPr lang="en-US" sz="1600" b="0" i="1" smtClean="0">
                          <a:solidFill>
                            <a:schemeClr val="tx1"/>
                          </a:solidFill>
                          <a:latin typeface="Cambria Math" panose="02040503050406030204" pitchFamily="18" charset="0"/>
                        </a:rPr>
                        <m:t>=0</m:t>
                      </m:r>
                    </m:oMath>
                  </m:oMathPara>
                </a14:m>
                <a:endParaRPr lang="en-US" sz="1600" dirty="0">
                  <a:solidFill>
                    <a:schemeClr val="tx1"/>
                  </a:solidFill>
                </a:endParaRPr>
              </a:p>
            </p:txBody>
          </p:sp>
        </mc:Choice>
        <mc:Fallback xmlns="">
          <p:sp>
            <p:nvSpPr>
              <p:cNvPr id="4" name="TextBox 3">
                <a:extLst>
                  <a:ext uri="{FF2B5EF4-FFF2-40B4-BE49-F238E27FC236}">
                    <a16:creationId xmlns:a16="http://schemas.microsoft.com/office/drawing/2014/main" id="{6C286E33-1ABA-52E1-C3F8-5F197D4C7BF5}"/>
                  </a:ext>
                </a:extLst>
              </p:cNvPr>
              <p:cNvSpPr txBox="1">
                <a:spLocks noRot="1" noChangeAspect="1" noMove="1" noResize="1" noEditPoints="1" noAdjustHandles="1" noChangeArrowheads="1" noChangeShapeType="1" noTextEdit="1"/>
              </p:cNvSpPr>
              <p:nvPr/>
            </p:nvSpPr>
            <p:spPr>
              <a:xfrm>
                <a:off x="4636024" y="2341234"/>
                <a:ext cx="4089581" cy="7386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5042C9F-2DC6-897B-C496-C251DC954DD7}"/>
                  </a:ext>
                </a:extLst>
              </p:cNvPr>
              <p:cNvSpPr txBox="1"/>
              <p:nvPr/>
            </p:nvSpPr>
            <p:spPr>
              <a:xfrm>
                <a:off x="261348" y="3306350"/>
                <a:ext cx="4265911" cy="7583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chemeClr val="tx1"/>
                              </a:solidFill>
                              <a:latin typeface="Cambria Math" panose="02040503050406030204" pitchFamily="18" charset="0"/>
                            </a:rPr>
                          </m:ctrlPr>
                        </m:sSubSupPr>
                        <m:e>
                          <m:r>
                            <a:rPr lang="en-US" sz="1600" b="0" i="1" smtClean="0">
                              <a:solidFill>
                                <a:schemeClr val="tx1"/>
                              </a:solidFill>
                              <a:latin typeface="Cambria Math" panose="02040503050406030204" pitchFamily="18" charset="0"/>
                            </a:rPr>
                            <m:t>𝑣</m:t>
                          </m:r>
                        </m:e>
                        <m:sub>
                          <m:r>
                            <a:rPr lang="en-US" sz="1600" b="0" i="1" smtClean="0">
                              <a:solidFill>
                                <a:schemeClr val="tx1"/>
                              </a:solidFill>
                              <a:latin typeface="Cambria Math" panose="02040503050406030204" pitchFamily="18" charset="0"/>
                            </a:rPr>
                            <m:t>1,</m:t>
                          </m:r>
                          <m:r>
                            <a:rPr lang="en-US" sz="1600" b="0" i="1" smtClean="0">
                              <a:solidFill>
                                <a:schemeClr val="tx1"/>
                              </a:solidFill>
                              <a:latin typeface="Cambria Math" panose="02040503050406030204" pitchFamily="18" charset="0"/>
                            </a:rPr>
                            <m:t>𝑗</m:t>
                          </m:r>
                          <m:r>
                            <a:rPr lang="en-US" sz="1600" b="0" i="1" smtClean="0">
                              <a:solidFill>
                                <a:schemeClr val="tx1"/>
                              </a:solidFill>
                              <a:latin typeface="Cambria Math" panose="02040503050406030204" pitchFamily="18" charset="0"/>
                            </a:rPr>
                            <m:t>+1/2</m:t>
                          </m:r>
                        </m:sub>
                        <m:sup>
                          <m:r>
                            <a:rPr lang="en-US" sz="1600" b="0" i="1" smtClean="0">
                              <a:solidFill>
                                <a:schemeClr val="tx1"/>
                              </a:solidFill>
                              <a:latin typeface="Cambria Math" panose="02040503050406030204" pitchFamily="18" charset="0"/>
                            </a:rPr>
                            <m:t>′</m:t>
                          </m:r>
                        </m:sup>
                      </m:sSubSup>
                      <m:r>
                        <a:rPr lang="en-US" sz="1600" b="0" i="1" smtClean="0">
                          <a:solidFill>
                            <a:schemeClr val="tx1"/>
                          </a:solidFill>
                          <a:latin typeface="Cambria Math" panose="02040503050406030204" pitchFamily="18" charset="0"/>
                        </a:rPr>
                        <m:t>=</m:t>
                      </m:r>
                      <m:r>
                        <a:rPr lang="en-US" sz="160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1</m:t>
                          </m:r>
                        </m:num>
                        <m:den>
                          <m:d>
                            <m:dPr>
                              <m:ctrlPr>
                                <a:rPr lang="en-US" sz="1600" i="1">
                                  <a:solidFill>
                                    <a:schemeClr val="tx1"/>
                                  </a:solidFill>
                                  <a:latin typeface="Cambria Math" panose="02040503050406030204" pitchFamily="18" charset="0"/>
                                </a:rPr>
                              </m:ctrlPr>
                            </m:dPr>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𝑡</m:t>
                                  </m:r>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𝑥</m:t>
                                      </m:r>
                                    </m:e>
                                    <m:sup>
                                      <m:r>
                                        <a:rPr lang="en-US" sz="1600" i="1">
                                          <a:solidFill>
                                            <a:schemeClr val="tx1"/>
                                          </a:solidFill>
                                          <a:latin typeface="Cambria Math" panose="02040503050406030204" pitchFamily="18" charset="0"/>
                                        </a:rPr>
                                        <m:t>2</m:t>
                                      </m:r>
                                    </m:sup>
                                  </m:sSup>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𝑦</m:t>
                                      </m:r>
                                    </m:e>
                                    <m:sup>
                                      <m:r>
                                        <a:rPr lang="en-US" sz="1600" i="1">
                                          <a:solidFill>
                                            <a:schemeClr val="tx1"/>
                                          </a:solidFill>
                                          <a:latin typeface="Cambria Math" panose="02040503050406030204" pitchFamily="18" charset="0"/>
                                        </a:rPr>
                                        <m:t>2</m:t>
                                      </m:r>
                                    </m:sup>
                                  </m:sSup>
                                </m:den>
                              </m:f>
                            </m:e>
                          </m:d>
                        </m:den>
                      </m:f>
                      <m:f>
                        <m:fPr>
                          <m:ctrlPr>
                            <a:rPr lang="en-US" sz="1600" i="1">
                              <a:solidFill>
                                <a:schemeClr val="tx1"/>
                              </a:solidFill>
                              <a:latin typeface="Cambria Math" panose="02040503050406030204" pitchFamily="18" charset="0"/>
                            </a:rPr>
                          </m:ctrlPr>
                        </m:fPr>
                        <m:num>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b="0" i="1" smtClean="0">
                                  <a:solidFill>
                                    <a:schemeClr val="tx1"/>
                                  </a:solidFill>
                                  <a:latin typeface="Cambria Math" panose="02040503050406030204" pitchFamily="18" charset="0"/>
                                </a:rPr>
                                <m:t>1,</m:t>
                              </m:r>
                              <m:r>
                                <a:rPr lang="en-US" sz="1600" b="0" i="1" smtClean="0">
                                  <a:solidFill>
                                    <a:schemeClr val="tx1"/>
                                  </a:solidFill>
                                  <a:latin typeface="Cambria Math" panose="02040503050406030204" pitchFamily="18" charset="0"/>
                                </a:rPr>
                                <m:t>𝑗</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1</m:t>
                              </m:r>
                            </m:sub>
                            <m:sup>
                              <m:r>
                                <a:rPr lang="en-US" sz="1600" i="1">
                                  <a:solidFill>
                                    <a:schemeClr val="tx1"/>
                                  </a:solidFill>
                                  <a:latin typeface="Cambria Math" panose="02040503050406030204" pitchFamily="18" charset="0"/>
                                </a:rPr>
                                <m:t>′</m:t>
                              </m:r>
                            </m:sup>
                          </m:sSubSup>
                          <m:r>
                            <a:rPr lang="en-US" sz="1600" i="1">
                              <a:solidFill>
                                <a:schemeClr val="tx1"/>
                              </a:solidFill>
                              <a:latin typeface="Cambria Math" panose="02040503050406030204" pitchFamily="18" charset="0"/>
                            </a:rPr>
                            <m:t>−</m:t>
                          </m:r>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b="0" i="1" smtClean="0">
                                  <a:solidFill>
                                    <a:schemeClr val="tx1"/>
                                  </a:solidFill>
                                  <a:latin typeface="Cambria Math" panose="02040503050406030204" pitchFamily="18" charset="0"/>
                                </a:rPr>
                                <m:t>1,</m:t>
                              </m:r>
                              <m:r>
                                <a:rPr lang="en-US" sz="1600" b="0" i="1" smtClean="0">
                                  <a:solidFill>
                                    <a:schemeClr val="tx1"/>
                                  </a:solidFill>
                                  <a:latin typeface="Cambria Math" panose="02040503050406030204" pitchFamily="18" charset="0"/>
                                </a:rPr>
                                <m:t>𝑗</m:t>
                              </m:r>
                            </m:sub>
                            <m:sup>
                              <m:r>
                                <a:rPr lang="en-US" sz="1600" i="1">
                                  <a:solidFill>
                                    <a:schemeClr val="tx1"/>
                                  </a:solidFill>
                                  <a:latin typeface="Cambria Math" panose="02040503050406030204" pitchFamily="18" charset="0"/>
                                </a:rPr>
                                <m:t>′</m:t>
                              </m:r>
                            </m:sup>
                          </m:sSubSup>
                        </m:num>
                        <m:den>
                          <m:r>
                            <m:rPr>
                              <m:sty m:val="p"/>
                            </m:rPr>
                            <a:rPr lang="en-US" sz="1600">
                              <a:solidFill>
                                <a:schemeClr val="tx1"/>
                              </a:solidFill>
                              <a:latin typeface="Cambria Math" panose="02040503050406030204" pitchFamily="18" charset="0"/>
                            </a:rPr>
                            <m:t>Δ</m:t>
                          </m:r>
                          <m:r>
                            <a:rPr lang="en-US" sz="1600" b="0" i="1" smtClean="0">
                              <a:solidFill>
                                <a:schemeClr val="tx1"/>
                              </a:solidFill>
                              <a:latin typeface="Cambria Math" panose="02040503050406030204" pitchFamily="18" charset="0"/>
                            </a:rPr>
                            <m:t>𝑦</m:t>
                          </m:r>
                        </m:den>
                      </m:f>
                    </m:oMath>
                  </m:oMathPara>
                </a14:m>
                <a:endParaRPr lang="en-US" sz="1600" dirty="0">
                  <a:solidFill>
                    <a:schemeClr val="tx1"/>
                  </a:solidFill>
                </a:endParaRPr>
              </a:p>
            </p:txBody>
          </p:sp>
        </mc:Choice>
        <mc:Fallback xmlns="">
          <p:sp>
            <p:nvSpPr>
              <p:cNvPr id="5" name="TextBox 4">
                <a:extLst>
                  <a:ext uri="{FF2B5EF4-FFF2-40B4-BE49-F238E27FC236}">
                    <a16:creationId xmlns:a16="http://schemas.microsoft.com/office/drawing/2014/main" id="{B5042C9F-2DC6-897B-C496-C251DC954DD7}"/>
                  </a:ext>
                </a:extLst>
              </p:cNvPr>
              <p:cNvSpPr txBox="1">
                <a:spLocks noRot="1" noChangeAspect="1" noMove="1" noResize="1" noEditPoints="1" noAdjustHandles="1" noChangeArrowheads="1" noChangeShapeType="1" noTextEdit="1"/>
              </p:cNvSpPr>
              <p:nvPr/>
            </p:nvSpPr>
            <p:spPr>
              <a:xfrm>
                <a:off x="261348" y="3306350"/>
                <a:ext cx="4265911" cy="7583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31762BA-3E50-74FB-3E66-5095378A37A0}"/>
                  </a:ext>
                </a:extLst>
              </p:cNvPr>
              <p:cNvSpPr txBox="1"/>
              <p:nvPr/>
            </p:nvSpPr>
            <p:spPr>
              <a:xfrm>
                <a:off x="4572000" y="3274771"/>
                <a:ext cx="4265911" cy="7583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chemeClr val="tx1"/>
                              </a:solidFill>
                              <a:latin typeface="Cambria Math" panose="02040503050406030204" pitchFamily="18" charset="0"/>
                            </a:rPr>
                          </m:ctrlPr>
                        </m:sSubSupPr>
                        <m:e>
                          <m:r>
                            <a:rPr lang="en-US" sz="1600" b="0" i="1" smtClean="0">
                              <a:solidFill>
                                <a:schemeClr val="tx1"/>
                              </a:solidFill>
                              <a:latin typeface="Cambria Math" panose="02040503050406030204" pitchFamily="18" charset="0"/>
                            </a:rPr>
                            <m:t>𝑣</m:t>
                          </m:r>
                        </m:e>
                        <m:sub>
                          <m:r>
                            <a:rPr lang="en-US" sz="1600" b="0" i="1" smtClean="0">
                              <a:solidFill>
                                <a:schemeClr val="tx1"/>
                              </a:solidFill>
                              <a:latin typeface="Cambria Math" panose="02040503050406030204" pitchFamily="18" charset="0"/>
                            </a:rPr>
                            <m:t>1,</m:t>
                          </m:r>
                          <m:r>
                            <a:rPr lang="en-US" sz="1600" b="0" i="1" smtClean="0">
                              <a:solidFill>
                                <a:schemeClr val="tx1"/>
                              </a:solidFill>
                              <a:latin typeface="Cambria Math" panose="02040503050406030204" pitchFamily="18" charset="0"/>
                            </a:rPr>
                            <m:t>𝑗</m:t>
                          </m:r>
                          <m:r>
                            <a:rPr lang="en-US" sz="1600" b="0" i="1" smtClean="0">
                              <a:solidFill>
                                <a:schemeClr val="tx1"/>
                              </a:solidFill>
                              <a:latin typeface="Cambria Math" panose="02040503050406030204" pitchFamily="18" charset="0"/>
                            </a:rPr>
                            <m:t>−1/2</m:t>
                          </m:r>
                        </m:sub>
                        <m:sup>
                          <m:r>
                            <a:rPr lang="en-US" sz="1600" b="0" i="1" smtClean="0">
                              <a:solidFill>
                                <a:schemeClr val="tx1"/>
                              </a:solidFill>
                              <a:latin typeface="Cambria Math" panose="02040503050406030204" pitchFamily="18" charset="0"/>
                            </a:rPr>
                            <m:t>′</m:t>
                          </m:r>
                        </m:sup>
                      </m:sSubSup>
                      <m:r>
                        <a:rPr lang="en-US" sz="1600" b="0" i="1" smtClean="0">
                          <a:solidFill>
                            <a:schemeClr val="tx1"/>
                          </a:solidFill>
                          <a:latin typeface="Cambria Math" panose="02040503050406030204" pitchFamily="18" charset="0"/>
                        </a:rPr>
                        <m:t>=</m:t>
                      </m:r>
                      <m:r>
                        <a:rPr lang="en-US" sz="160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1</m:t>
                          </m:r>
                        </m:num>
                        <m:den>
                          <m:d>
                            <m:dPr>
                              <m:ctrlPr>
                                <a:rPr lang="en-US" sz="1600" i="1">
                                  <a:solidFill>
                                    <a:schemeClr val="tx1"/>
                                  </a:solidFill>
                                  <a:latin typeface="Cambria Math" panose="02040503050406030204" pitchFamily="18" charset="0"/>
                                </a:rPr>
                              </m:ctrlPr>
                            </m:dPr>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m:rPr>
                                      <m:sty m:val="p"/>
                                    </m:rPr>
                                    <a:rPr lang="en-US" sz="1600">
                                      <a:solidFill>
                                        <a:schemeClr val="tx1"/>
                                      </a:solidFill>
                                      <a:latin typeface="Cambria Math" panose="02040503050406030204" pitchFamily="18" charset="0"/>
                                    </a:rPr>
                                    <m:t>Δ</m:t>
                                  </m:r>
                                  <m:r>
                                    <a:rPr lang="en-US" sz="1600" i="1">
                                      <a:solidFill>
                                        <a:schemeClr val="tx1"/>
                                      </a:solidFill>
                                      <a:latin typeface="Cambria Math" panose="02040503050406030204" pitchFamily="18" charset="0"/>
                                    </a:rPr>
                                    <m:t>𝑡</m:t>
                                  </m:r>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𝑥</m:t>
                                      </m:r>
                                    </m:e>
                                    <m:sup>
                                      <m:r>
                                        <a:rPr lang="en-US" sz="1600" i="1">
                                          <a:solidFill>
                                            <a:schemeClr val="tx1"/>
                                          </a:solidFill>
                                          <a:latin typeface="Cambria Math" panose="02040503050406030204" pitchFamily="18" charset="0"/>
                                        </a:rPr>
                                        <m:t>2</m:t>
                                      </m:r>
                                    </m:sup>
                                  </m:sSup>
                                </m:den>
                              </m:f>
                              <m:r>
                                <a:rPr lang="en-US" sz="1600" i="1">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𝑅𝑒</m:t>
                                  </m:r>
                                  <m:r>
                                    <m:rPr>
                                      <m:sty m:val="p"/>
                                    </m:rPr>
                                    <a:rPr lang="en-US" sz="1600">
                                      <a:solidFill>
                                        <a:schemeClr val="tx1"/>
                                      </a:solidFill>
                                      <a:latin typeface="Cambria Math" panose="02040503050406030204" pitchFamily="18" charset="0"/>
                                    </a:rPr>
                                    <m:t>Δ</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𝑦</m:t>
                                      </m:r>
                                    </m:e>
                                    <m:sup>
                                      <m:r>
                                        <a:rPr lang="en-US" sz="1600" i="1">
                                          <a:solidFill>
                                            <a:schemeClr val="tx1"/>
                                          </a:solidFill>
                                          <a:latin typeface="Cambria Math" panose="02040503050406030204" pitchFamily="18" charset="0"/>
                                        </a:rPr>
                                        <m:t>2</m:t>
                                      </m:r>
                                    </m:sup>
                                  </m:sSup>
                                </m:den>
                              </m:f>
                            </m:e>
                          </m:d>
                        </m:den>
                      </m:f>
                      <m:f>
                        <m:fPr>
                          <m:ctrlPr>
                            <a:rPr lang="en-US" sz="1600" i="1">
                              <a:solidFill>
                                <a:schemeClr val="tx1"/>
                              </a:solidFill>
                              <a:latin typeface="Cambria Math" panose="02040503050406030204" pitchFamily="18" charset="0"/>
                            </a:rPr>
                          </m:ctrlPr>
                        </m:fPr>
                        <m:num>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b="0" i="1" smtClean="0">
                                  <a:solidFill>
                                    <a:schemeClr val="tx1"/>
                                  </a:solidFill>
                                  <a:latin typeface="Cambria Math" panose="02040503050406030204" pitchFamily="18" charset="0"/>
                                </a:rPr>
                                <m:t>1,</m:t>
                              </m:r>
                              <m:r>
                                <a:rPr lang="en-US" sz="1600" b="0" i="1" smtClean="0">
                                  <a:solidFill>
                                    <a:schemeClr val="tx1"/>
                                  </a:solidFill>
                                  <a:latin typeface="Cambria Math" panose="02040503050406030204" pitchFamily="18" charset="0"/>
                                </a:rPr>
                                <m:t>𝑗</m:t>
                              </m:r>
                            </m:sub>
                            <m:sup>
                              <m:r>
                                <a:rPr lang="en-US" sz="1600" i="1">
                                  <a:solidFill>
                                    <a:schemeClr val="tx1"/>
                                  </a:solidFill>
                                  <a:latin typeface="Cambria Math" panose="02040503050406030204" pitchFamily="18" charset="0"/>
                                </a:rPr>
                                <m:t>′</m:t>
                              </m:r>
                            </m:sup>
                          </m:sSubSup>
                          <m:r>
                            <a:rPr lang="en-US" sz="1600" i="1">
                              <a:solidFill>
                                <a:schemeClr val="tx1"/>
                              </a:solidFill>
                              <a:latin typeface="Cambria Math" panose="02040503050406030204" pitchFamily="18" charset="0"/>
                            </a:rPr>
                            <m:t>−</m:t>
                          </m:r>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𝑝</m:t>
                              </m:r>
                            </m:e>
                            <m:sub>
                              <m:r>
                                <a:rPr lang="en-US" sz="1600" b="0" i="1" smtClean="0">
                                  <a:solidFill>
                                    <a:schemeClr val="tx1"/>
                                  </a:solidFill>
                                  <a:latin typeface="Cambria Math" panose="02040503050406030204" pitchFamily="18" charset="0"/>
                                </a:rPr>
                                <m:t>1,</m:t>
                              </m:r>
                              <m:r>
                                <a:rPr lang="en-US" sz="1600" b="0" i="1" smtClean="0">
                                  <a:solidFill>
                                    <a:schemeClr val="tx1"/>
                                  </a:solidFill>
                                  <a:latin typeface="Cambria Math" panose="02040503050406030204" pitchFamily="18" charset="0"/>
                                </a:rPr>
                                <m:t>𝑗</m:t>
                              </m:r>
                              <m:r>
                                <a:rPr lang="en-US" sz="1600" b="0" i="1" smtClean="0">
                                  <a:solidFill>
                                    <a:schemeClr val="tx1"/>
                                  </a:solidFill>
                                  <a:latin typeface="Cambria Math" panose="02040503050406030204" pitchFamily="18" charset="0"/>
                                </a:rPr>
                                <m:t>−1</m:t>
                              </m:r>
                            </m:sub>
                            <m:sup>
                              <m:r>
                                <a:rPr lang="en-US" sz="1600" i="1">
                                  <a:solidFill>
                                    <a:schemeClr val="tx1"/>
                                  </a:solidFill>
                                  <a:latin typeface="Cambria Math" panose="02040503050406030204" pitchFamily="18" charset="0"/>
                                </a:rPr>
                                <m:t>′</m:t>
                              </m:r>
                            </m:sup>
                          </m:sSubSup>
                        </m:num>
                        <m:den>
                          <m:r>
                            <m:rPr>
                              <m:sty m:val="p"/>
                            </m:rPr>
                            <a:rPr lang="en-US" sz="1600">
                              <a:solidFill>
                                <a:schemeClr val="tx1"/>
                              </a:solidFill>
                              <a:latin typeface="Cambria Math" panose="02040503050406030204" pitchFamily="18" charset="0"/>
                            </a:rPr>
                            <m:t>Δ</m:t>
                          </m:r>
                          <m:r>
                            <a:rPr lang="en-US" sz="1600" b="0" i="1" smtClean="0">
                              <a:solidFill>
                                <a:schemeClr val="tx1"/>
                              </a:solidFill>
                              <a:latin typeface="Cambria Math" panose="02040503050406030204" pitchFamily="18" charset="0"/>
                            </a:rPr>
                            <m:t>𝑦</m:t>
                          </m:r>
                        </m:den>
                      </m:f>
                    </m:oMath>
                  </m:oMathPara>
                </a14:m>
                <a:endParaRPr lang="en-US" sz="1600" dirty="0">
                  <a:solidFill>
                    <a:schemeClr val="tx1"/>
                  </a:solidFill>
                </a:endParaRPr>
              </a:p>
            </p:txBody>
          </p:sp>
        </mc:Choice>
        <mc:Fallback xmlns="">
          <p:sp>
            <p:nvSpPr>
              <p:cNvPr id="6" name="TextBox 5">
                <a:extLst>
                  <a:ext uri="{FF2B5EF4-FFF2-40B4-BE49-F238E27FC236}">
                    <a16:creationId xmlns:a16="http://schemas.microsoft.com/office/drawing/2014/main" id="{931762BA-3E50-74FB-3E66-5095378A37A0}"/>
                  </a:ext>
                </a:extLst>
              </p:cNvPr>
              <p:cNvSpPr txBox="1">
                <a:spLocks noRot="1" noChangeAspect="1" noMove="1" noResize="1" noEditPoints="1" noAdjustHandles="1" noChangeArrowheads="1" noChangeShapeType="1" noTextEdit="1"/>
              </p:cNvSpPr>
              <p:nvPr/>
            </p:nvSpPr>
            <p:spPr>
              <a:xfrm>
                <a:off x="4572000" y="3274771"/>
                <a:ext cx="4265911" cy="758349"/>
              </a:xfrm>
              <a:prstGeom prst="rect">
                <a:avLst/>
              </a:prstGeom>
              <a:blipFill>
                <a:blip r:embed="rId5"/>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192C6631-807C-270A-896F-C65912F6311C}"/>
              </a:ext>
            </a:extLst>
          </p:cNvPr>
          <p:cNvSpPr txBox="1"/>
          <p:nvPr/>
        </p:nvSpPr>
        <p:spPr>
          <a:xfrm>
            <a:off x="432243" y="1359160"/>
            <a:ext cx="4972106" cy="584775"/>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Following the same procedure, now we have:</a:t>
            </a: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D998CFA4-8F87-F3B7-57D0-9EDF94C4CEA6}"/>
              </a:ext>
            </a:extLst>
          </p:cNvPr>
          <p:cNvCxnSpPr/>
          <p:nvPr/>
        </p:nvCxnSpPr>
        <p:spPr>
          <a:xfrm flipV="1">
            <a:off x="8389973" y="1446783"/>
            <a:ext cx="0" cy="197963"/>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DD6883B6-EB99-A4C7-EF3F-735D73130D83}"/>
              </a:ext>
            </a:extLst>
          </p:cNvPr>
          <p:cNvCxnSpPr>
            <a:cxnSpLocks/>
          </p:cNvCxnSpPr>
          <p:nvPr/>
        </p:nvCxnSpPr>
        <p:spPr>
          <a:xfrm>
            <a:off x="7629844" y="1543950"/>
            <a:ext cx="74471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1B68D77-B964-B630-4191-E66211C50FF2}"/>
              </a:ext>
            </a:extLst>
          </p:cNvPr>
          <p:cNvCxnSpPr>
            <a:cxnSpLocks/>
          </p:cNvCxnSpPr>
          <p:nvPr/>
        </p:nvCxnSpPr>
        <p:spPr>
          <a:xfrm flipV="1">
            <a:off x="7685981" y="1376781"/>
            <a:ext cx="0" cy="334336"/>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B86766A-9DD6-4CF6-A93A-A6D62EC7E103}"/>
              </a:ext>
            </a:extLst>
          </p:cNvPr>
          <p:cNvCxnSpPr>
            <a:cxnSpLocks/>
          </p:cNvCxnSpPr>
          <p:nvPr/>
        </p:nvCxnSpPr>
        <p:spPr>
          <a:xfrm flipV="1">
            <a:off x="6896745" y="1065551"/>
            <a:ext cx="0" cy="889710"/>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D307B19B-AE7F-456E-64B3-8E1EAABA7667}"/>
              </a:ext>
            </a:extLst>
          </p:cNvPr>
          <p:cNvCxnSpPr>
            <a:cxnSpLocks/>
          </p:cNvCxnSpPr>
          <p:nvPr/>
        </p:nvCxnSpPr>
        <p:spPr>
          <a:xfrm>
            <a:off x="6885127" y="1543949"/>
            <a:ext cx="744717" cy="0"/>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3C00B2D-A5AD-0A84-9374-7328E66D3708}"/>
                  </a:ext>
                </a:extLst>
              </p:cNvPr>
              <p:cNvSpPr txBox="1"/>
              <p:nvPr/>
            </p:nvSpPr>
            <p:spPr>
              <a:xfrm>
                <a:off x="6816595" y="2038974"/>
                <a:ext cx="16030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p:txBody>
          </p:sp>
        </mc:Choice>
        <mc:Fallback xmlns="">
          <p:sp>
            <p:nvSpPr>
              <p:cNvPr id="14" name="TextBox 13">
                <a:extLst>
                  <a:ext uri="{FF2B5EF4-FFF2-40B4-BE49-F238E27FC236}">
                    <a16:creationId xmlns:a16="http://schemas.microsoft.com/office/drawing/2014/main" id="{73C00B2D-A5AD-0A84-9374-7328E66D3708}"/>
                  </a:ext>
                </a:extLst>
              </p:cNvPr>
              <p:cNvSpPr txBox="1">
                <a:spLocks noRot="1" noChangeAspect="1" noMove="1" noResize="1" noEditPoints="1" noAdjustHandles="1" noChangeArrowheads="1" noChangeShapeType="1" noTextEdit="1"/>
              </p:cNvSpPr>
              <p:nvPr/>
            </p:nvSpPr>
            <p:spPr>
              <a:xfrm>
                <a:off x="6816595" y="2038974"/>
                <a:ext cx="160300" cy="246221"/>
              </a:xfrm>
              <a:prstGeom prst="rect">
                <a:avLst/>
              </a:prstGeom>
              <a:blipFill>
                <a:blip r:embed="rId6"/>
                <a:stretch>
                  <a:fillRect l="-25926" r="-25926"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ACFB616-C31D-E63B-31EA-F22FE03AB6C9}"/>
                  </a:ext>
                </a:extLst>
              </p:cNvPr>
              <p:cNvSpPr txBox="1"/>
              <p:nvPr/>
            </p:nvSpPr>
            <p:spPr>
              <a:xfrm>
                <a:off x="7526813" y="2048610"/>
                <a:ext cx="31579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0.5</m:t>
                      </m:r>
                    </m:oMath>
                  </m:oMathPara>
                </a14:m>
                <a:endParaRPr lang="en-US" sz="1600" dirty="0"/>
              </a:p>
            </p:txBody>
          </p:sp>
        </mc:Choice>
        <mc:Fallback xmlns="">
          <p:sp>
            <p:nvSpPr>
              <p:cNvPr id="15" name="TextBox 14">
                <a:extLst>
                  <a:ext uri="{FF2B5EF4-FFF2-40B4-BE49-F238E27FC236}">
                    <a16:creationId xmlns:a16="http://schemas.microsoft.com/office/drawing/2014/main" id="{4ACFB616-C31D-E63B-31EA-F22FE03AB6C9}"/>
                  </a:ext>
                </a:extLst>
              </p:cNvPr>
              <p:cNvSpPr txBox="1">
                <a:spLocks noRot="1" noChangeAspect="1" noMove="1" noResize="1" noEditPoints="1" noAdjustHandles="1" noChangeArrowheads="1" noChangeShapeType="1" noTextEdit="1"/>
              </p:cNvSpPr>
              <p:nvPr/>
            </p:nvSpPr>
            <p:spPr>
              <a:xfrm>
                <a:off x="7526813" y="2048610"/>
                <a:ext cx="315792" cy="246221"/>
              </a:xfrm>
              <a:prstGeom prst="rect">
                <a:avLst/>
              </a:prstGeom>
              <a:blipFill>
                <a:blip r:embed="rId7"/>
                <a:stretch>
                  <a:fillRect l="-15385" r="-1346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9CCFB5E-3623-5D71-A44F-C0E4E299D8F2}"/>
                  </a:ext>
                </a:extLst>
              </p:cNvPr>
              <p:cNvSpPr txBox="1"/>
              <p:nvPr/>
            </p:nvSpPr>
            <p:spPr>
              <a:xfrm>
                <a:off x="8395067" y="2048610"/>
                <a:ext cx="16030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p:txBody>
          </p:sp>
        </mc:Choice>
        <mc:Fallback xmlns="">
          <p:sp>
            <p:nvSpPr>
              <p:cNvPr id="16" name="TextBox 15">
                <a:extLst>
                  <a:ext uri="{FF2B5EF4-FFF2-40B4-BE49-F238E27FC236}">
                    <a16:creationId xmlns:a16="http://schemas.microsoft.com/office/drawing/2014/main" id="{49CCFB5E-3623-5D71-A44F-C0E4E299D8F2}"/>
                  </a:ext>
                </a:extLst>
              </p:cNvPr>
              <p:cNvSpPr txBox="1">
                <a:spLocks noRot="1" noChangeAspect="1" noMove="1" noResize="1" noEditPoints="1" noAdjustHandles="1" noChangeArrowheads="1" noChangeShapeType="1" noTextEdit="1"/>
              </p:cNvSpPr>
              <p:nvPr/>
            </p:nvSpPr>
            <p:spPr>
              <a:xfrm>
                <a:off x="8395067" y="2048610"/>
                <a:ext cx="160300" cy="246221"/>
              </a:xfrm>
              <a:prstGeom prst="rect">
                <a:avLst/>
              </a:prstGeom>
              <a:blipFill>
                <a:blip r:embed="rId8"/>
                <a:stretch>
                  <a:fillRect l="-26923" r="-30769" b="-7500"/>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8AAFB230-29C5-30CB-4D25-C42F88207ED4}"/>
              </a:ext>
            </a:extLst>
          </p:cNvPr>
          <p:cNvSpPr txBox="1"/>
          <p:nvPr/>
        </p:nvSpPr>
        <p:spPr>
          <a:xfrm>
            <a:off x="6193584" y="1318739"/>
            <a:ext cx="627802" cy="369332"/>
          </a:xfrm>
          <a:prstGeom prst="rect">
            <a:avLst/>
          </a:prstGeom>
          <a:noFill/>
        </p:spPr>
        <p:txBody>
          <a:bodyPr wrap="square" rtlCol="0">
            <a:spAutoFit/>
          </a:bodyPr>
          <a:lstStyle/>
          <a:p>
            <a:r>
              <a:rPr lang="en-US" dirty="0"/>
              <a:t>wall</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B1A980C-7CCC-10C1-4CF0-640936017311}"/>
                  </a:ext>
                </a:extLst>
              </p:cNvPr>
              <p:cNvSpPr txBox="1"/>
              <p:nvPr/>
            </p:nvSpPr>
            <p:spPr>
              <a:xfrm>
                <a:off x="-883428" y="4696488"/>
                <a:ext cx="7163775" cy="7064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LHS</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9</m:t>
                          </m:r>
                        </m:e>
                      </m:d>
                      <m:r>
                        <a:rPr lang="en-US" b="0" i="0" smtClean="0">
                          <a:latin typeface="Cambria Math" panose="02040503050406030204" pitchFamily="18" charset="0"/>
                        </a:rPr>
                        <m:t> </m:t>
                      </m:r>
                      <m:r>
                        <m:rPr>
                          <m:sty m:val="p"/>
                        </m:rPr>
                        <a:rPr lang="en-US" b="0" i="0" smtClean="0">
                          <a:latin typeface="Cambria Math" panose="02040503050406030204" pitchFamily="18" charset="0"/>
                        </a:rPr>
                        <m:t>at</m:t>
                      </m:r>
                      <m:r>
                        <a:rPr lang="en-US" b="0" i="0" smtClean="0">
                          <a:latin typeface="Cambria Math" panose="02040503050406030204" pitchFamily="18" charset="0"/>
                        </a:rPr>
                        <m:t> (1,</m:t>
                      </m:r>
                      <m:r>
                        <a:rPr lang="en-US" b="0" i="1" smtClean="0">
                          <a:latin typeface="Cambria Math" panose="02040503050406030204" pitchFamily="18" charset="0"/>
                        </a:rPr>
                        <m:t>𝑗</m:t>
                      </m:r>
                      <m:r>
                        <a:rPr lang="en-US" b="0" i="0" smtClean="0">
                          <a:latin typeface="Cambria Math" panose="02040503050406030204" pitchFamily="18" charset="0"/>
                        </a:rPr>
                        <m:t>)</m:t>
                      </m:r>
                      <m:r>
                        <a:rPr lang="en-US" b="0" i="1" smtClean="0">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1.5</m:t>
                              </m:r>
                            </m:sub>
                            <m:sup>
                              <m:r>
                                <a:rPr lang="en-US" i="1">
                                  <a:latin typeface="Cambria Math" panose="02040503050406030204" pitchFamily="18" charset="0"/>
                                  <a:ea typeface="Cambria Math" panose="02040503050406030204" pitchFamily="18" charset="0"/>
                                </a:rPr>
                                <m:t>′</m:t>
                              </m:r>
                            </m:sup>
                          </m:sSubSup>
                          <m:r>
                            <a:rPr lang="en-US"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0.5</m:t>
                              </m:r>
                            </m:sub>
                            <m:sup>
                              <m:r>
                                <a:rPr lang="en-US" i="1">
                                  <a:latin typeface="Cambria Math" panose="02040503050406030204" pitchFamily="18" charset="0"/>
                                  <a:ea typeface="Cambria Math" panose="02040503050406030204" pitchFamily="18" charset="0"/>
                                </a:rPr>
                                <m:t>′</m:t>
                              </m:r>
                            </m:sup>
                          </m:sSubSup>
                        </m:num>
                        <m:den>
                          <m:r>
                            <m:rPr>
                              <m:sty m:val="p"/>
                            </m:rPr>
                            <a:rPr lang="en-US">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+1/2</m:t>
                              </m:r>
                            </m:sub>
                            <m:sup>
                              <m:r>
                                <a:rPr lang="en-US" i="1">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−1/2</m:t>
                              </m:r>
                            </m:sub>
                            <m:sup>
                              <m:r>
                                <a:rPr lang="en-US" i="1">
                                  <a:latin typeface="Cambria Math" panose="02040503050406030204" pitchFamily="18" charset="0"/>
                                  <a:ea typeface="Cambria Math" panose="02040503050406030204" pitchFamily="18" charset="0"/>
                                </a:rPr>
                                <m:t>′</m:t>
                              </m:r>
                            </m:sup>
                          </m:sSubSup>
                        </m:num>
                        <m:den>
                          <m:r>
                            <m:rPr>
                              <m:sty m:val="p"/>
                            </m:rPr>
                            <a:rPr lang="en-US">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𝑦</m:t>
                          </m:r>
                        </m:den>
                      </m:f>
                    </m:oMath>
                  </m:oMathPara>
                </a14:m>
                <a:endParaRPr lang="en-US" dirty="0"/>
              </a:p>
            </p:txBody>
          </p:sp>
        </mc:Choice>
        <mc:Fallback xmlns="">
          <p:sp>
            <p:nvSpPr>
              <p:cNvPr id="19" name="TextBox 18">
                <a:extLst>
                  <a:ext uri="{FF2B5EF4-FFF2-40B4-BE49-F238E27FC236}">
                    <a16:creationId xmlns:a16="http://schemas.microsoft.com/office/drawing/2014/main" id="{4B1A980C-7CCC-10C1-4CF0-640936017311}"/>
                  </a:ext>
                </a:extLst>
              </p:cNvPr>
              <p:cNvSpPr txBox="1">
                <a:spLocks noRot="1" noChangeAspect="1" noMove="1" noResize="1" noEditPoints="1" noAdjustHandles="1" noChangeArrowheads="1" noChangeShapeType="1" noTextEdit="1"/>
              </p:cNvSpPr>
              <p:nvPr/>
            </p:nvSpPr>
            <p:spPr>
              <a:xfrm>
                <a:off x="-883428" y="4696488"/>
                <a:ext cx="7163775" cy="706475"/>
              </a:xfrm>
              <a:prstGeom prst="rect">
                <a:avLst/>
              </a:prstGeom>
              <a:blipFill>
                <a:blip r:embed="rId9"/>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9C40D6E0-4136-C57F-5701-76755B0351EF}"/>
              </a:ext>
            </a:extLst>
          </p:cNvPr>
          <p:cNvSpPr txBox="1"/>
          <p:nvPr/>
        </p:nvSpPr>
        <p:spPr>
          <a:xfrm>
            <a:off x="573068" y="4214276"/>
            <a:ext cx="2125392" cy="584775"/>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Which gives:</a:t>
            </a: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419C3A0-3DAE-FBE0-9EC3-62C300A241CE}"/>
                  </a:ext>
                </a:extLst>
              </p:cNvPr>
              <p:cNvSpPr txBox="1"/>
              <p:nvPr/>
            </p:nvSpPr>
            <p:spPr>
              <a:xfrm>
                <a:off x="-122004" y="5371384"/>
                <a:ext cx="9388007"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𝑎</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𝑦</m:t>
                                  </m:r>
                                </m:e>
                              </m:d>
                            </m:e>
                            <m:sup>
                              <m:r>
                                <a:rPr lang="en-US" b="0" i="1" smtClean="0">
                                  <a:latin typeface="Cambria Math" panose="02040503050406030204" pitchFamily="18" charset="0"/>
                                  <a:ea typeface="Cambria Math" panose="02040503050406030204" pitchFamily="18" charset="0"/>
                                </a:rPr>
                                <m:t>2</m:t>
                              </m:r>
                            </m:sup>
                          </m:sSup>
                        </m:den>
                      </m:f>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𝑎</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m:rPr>
                                          <m:sty m:val="p"/>
                                        </m:rPr>
                                        <a:rPr lang="en-US">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𝑥</m:t>
                                      </m:r>
                                    </m:e>
                                  </m:d>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num>
                            <m:den>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d>
                                    <m:dPr>
                                      <m:ctrlPr>
                                        <a:rPr lang="en-US" i="1">
                                          <a:latin typeface="Cambria Math" panose="02040503050406030204" pitchFamily="18" charset="0"/>
                                          <a:ea typeface="Cambria Math" panose="02040503050406030204" pitchFamily="18" charset="0"/>
                                        </a:rPr>
                                      </m:ctrlPr>
                                    </m:dPr>
                                    <m:e>
                                      <m:r>
                                        <m:rPr>
                                          <m:sty m:val="p"/>
                                        </m:rPr>
                                        <a:rPr lang="en-US">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𝑦</m:t>
                                      </m:r>
                                    </m:e>
                                  </m:d>
                                </m:e>
                                <m:sup>
                                  <m:r>
                                    <a:rPr lang="en-US" i="1">
                                      <a:latin typeface="Cambria Math" panose="02040503050406030204" pitchFamily="18" charset="0"/>
                                      <a:ea typeface="Cambria Math" panose="02040503050406030204" pitchFamily="18" charset="0"/>
                                    </a:rPr>
                                    <m:t>2</m:t>
                                  </m:r>
                                </m:sup>
                              </m:sSup>
                            </m:den>
                          </m:f>
                        </m:e>
                      </m:d>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m:t>
                          </m:r>
                        </m:sup>
                      </m:sSubSup>
                      <m:r>
                        <a:rPr lang="en-US"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𝑎</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𝑦</m:t>
                                  </m:r>
                                </m:e>
                              </m:d>
                            </m:e>
                            <m:sup>
                              <m:r>
                                <a:rPr lang="en-US" b="0" i="1" smtClean="0">
                                  <a:latin typeface="Cambria Math" panose="02040503050406030204" pitchFamily="18" charset="0"/>
                                  <a:ea typeface="Cambria Math" panose="02040503050406030204" pitchFamily="18" charset="0"/>
                                </a:rPr>
                                <m:t>2</m:t>
                              </m:r>
                            </m:sup>
                          </m:sSup>
                        </m:den>
                      </m:f>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𝑎</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𝑥</m:t>
                                  </m:r>
                                </m:e>
                              </m:d>
                            </m:e>
                            <m:sup>
                              <m:r>
                                <a:rPr lang="en-US" b="0" i="1" smtClean="0">
                                  <a:latin typeface="Cambria Math" panose="02040503050406030204" pitchFamily="18" charset="0"/>
                                  <a:ea typeface="Cambria Math" panose="02040503050406030204" pitchFamily="18" charset="0"/>
                                </a:rPr>
                                <m:t>2</m:t>
                              </m:r>
                            </m:sup>
                          </m:sSup>
                        </m:den>
                      </m:f>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2</m:t>
                          </m:r>
                        </m:sub>
                        <m:sup>
                          <m:r>
                            <a:rPr lang="en-US" b="0" i="1" smtClean="0">
                              <a:latin typeface="Cambria Math" panose="02040503050406030204" pitchFamily="18" charset="0"/>
                              <a:ea typeface="Cambria Math" panose="02040503050406030204" pitchFamily="18" charset="0"/>
                            </a:rPr>
                            <m:t>′</m:t>
                          </m:r>
                        </m:sup>
                      </m:sSubSup>
                    </m:oMath>
                  </m:oMathPara>
                </a14:m>
                <a:endParaRPr lang="en-US" dirty="0"/>
              </a:p>
            </p:txBody>
          </p:sp>
        </mc:Choice>
        <mc:Fallback xmlns="">
          <p:sp>
            <p:nvSpPr>
              <p:cNvPr id="22" name="TextBox 21">
                <a:extLst>
                  <a:ext uri="{FF2B5EF4-FFF2-40B4-BE49-F238E27FC236}">
                    <a16:creationId xmlns:a16="http://schemas.microsoft.com/office/drawing/2014/main" id="{7419C3A0-3DAE-FBE0-9EC3-62C300A241CE}"/>
                  </a:ext>
                </a:extLst>
              </p:cNvPr>
              <p:cNvSpPr txBox="1">
                <a:spLocks noRot="1" noChangeAspect="1" noMove="1" noResize="1" noEditPoints="1" noAdjustHandles="1" noChangeArrowheads="1" noChangeShapeType="1" noTextEdit="1"/>
              </p:cNvSpPr>
              <p:nvPr/>
            </p:nvSpPr>
            <p:spPr>
              <a:xfrm>
                <a:off x="-122004" y="5371384"/>
                <a:ext cx="9388007" cy="714683"/>
              </a:xfrm>
              <a:prstGeom prst="rect">
                <a:avLst/>
              </a:prstGeom>
              <a:blipFill>
                <a:blip r:embed="rId10"/>
                <a:stretch>
                  <a:fillRect/>
                </a:stretch>
              </a:blipFill>
            </p:spPr>
            <p:txBody>
              <a:bodyPr/>
              <a:lstStyle/>
              <a:p>
                <a:r>
                  <a:rPr lang="en-US">
                    <a:noFill/>
                  </a:rPr>
                  <a:t> </a:t>
                </a:r>
              </a:p>
            </p:txBody>
          </p:sp>
        </mc:Fallback>
      </mc:AlternateContent>
      <p:sp>
        <p:nvSpPr>
          <p:cNvPr id="18" name="Google Shape;338;p30">
            <a:extLst>
              <a:ext uri="{FF2B5EF4-FFF2-40B4-BE49-F238E27FC236}">
                <a16:creationId xmlns:a16="http://schemas.microsoft.com/office/drawing/2014/main" id="{14C6CCF4-F7A5-C919-03A5-5AA45F4AF83A}"/>
              </a:ext>
            </a:extLst>
          </p:cNvPr>
          <p:cNvSpPr txBox="1">
            <a:spLocks/>
          </p:cNvSpPr>
          <p:nvPr/>
        </p:nvSpPr>
        <p:spPr>
          <a:xfrm>
            <a:off x="617808" y="282020"/>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Boundary condition for Periphery/corner nodes</a:t>
            </a:r>
          </a:p>
          <a:p>
            <a:pPr algn="ctr" defTabSz="914377">
              <a:buClr>
                <a:srgbClr val="000000"/>
              </a:buClr>
              <a:defRPr/>
            </a:pPr>
            <a:endParaRPr lang="en-US" kern="0" dirty="0">
              <a:solidFill>
                <a:srgbClr val="CC0000"/>
              </a:solidFill>
            </a:endParaRPr>
          </a:p>
        </p:txBody>
      </p:sp>
      <p:sp>
        <p:nvSpPr>
          <p:cNvPr id="8" name="TextBox 7">
            <a:extLst>
              <a:ext uri="{FF2B5EF4-FFF2-40B4-BE49-F238E27FC236}">
                <a16:creationId xmlns:a16="http://schemas.microsoft.com/office/drawing/2014/main" id="{D44B58FB-F9EC-E4E1-4523-ABB2A5A30337}"/>
              </a:ext>
            </a:extLst>
          </p:cNvPr>
          <p:cNvSpPr txBox="1"/>
          <p:nvPr/>
        </p:nvSpPr>
        <p:spPr>
          <a:xfrm>
            <a:off x="617808" y="6086067"/>
            <a:ext cx="7772165" cy="584775"/>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Similar condition can be derived for the rest periphery nodes and corner nodes</a:t>
            </a: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Another way is to do interpolation as written in page 13 (not used for this project)</a:t>
            </a:r>
          </a:p>
        </p:txBody>
      </p:sp>
    </p:spTree>
    <p:extLst>
      <p:ext uri="{BB962C8B-B14F-4D97-AF65-F5344CB8AC3E}">
        <p14:creationId xmlns:p14="http://schemas.microsoft.com/office/powerpoint/2010/main" val="3419041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EF5FB0-9E12-51E5-FB94-1FF4445B436D}"/>
              </a:ext>
            </a:extLst>
          </p:cNvPr>
          <p:cNvSpPr>
            <a:spLocks noGrp="1"/>
          </p:cNvSpPr>
          <p:nvPr>
            <p:ph type="sldNum" sz="quarter" idx="12"/>
          </p:nvPr>
        </p:nvSpPr>
        <p:spPr/>
        <p:txBody>
          <a:bodyPr/>
          <a:lstStyle/>
          <a:p>
            <a:fld id="{49E430A2-D194-4C01-B316-5CD17E29EE8B}" type="slidenum">
              <a:rPr lang="en-US" smtClean="0"/>
              <a:t>29</a:t>
            </a:fld>
            <a:endParaRPr lang="en-US"/>
          </a:p>
        </p:txBody>
      </p:sp>
      <p:sp>
        <p:nvSpPr>
          <p:cNvPr id="3" name="Google Shape;338;p30">
            <a:extLst>
              <a:ext uri="{FF2B5EF4-FFF2-40B4-BE49-F238E27FC236}">
                <a16:creationId xmlns:a16="http://schemas.microsoft.com/office/drawing/2014/main" id="{CA81C830-E591-2FAA-042C-02C4143CEE1B}"/>
              </a:ext>
            </a:extLst>
          </p:cNvPr>
          <p:cNvSpPr txBox="1">
            <a:spLocks/>
          </p:cNvSpPr>
          <p:nvPr/>
        </p:nvSpPr>
        <p:spPr>
          <a:xfrm>
            <a:off x="617808" y="282020"/>
            <a:ext cx="8205681"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Boundary condition for Dirichlet/ decoupled nodes</a:t>
            </a:r>
          </a:p>
          <a:p>
            <a:pPr algn="ctr" defTabSz="914377">
              <a:buClr>
                <a:srgbClr val="000000"/>
              </a:buClr>
              <a:defRPr/>
            </a:pPr>
            <a:endParaRPr lang="en-US" kern="0" dirty="0">
              <a:solidFill>
                <a:srgbClr val="CC0000"/>
              </a:solidFill>
            </a:endParaRPr>
          </a:p>
        </p:txBody>
      </p:sp>
      <p:sp>
        <p:nvSpPr>
          <p:cNvPr id="4" name="TextBox 3">
            <a:extLst>
              <a:ext uri="{FF2B5EF4-FFF2-40B4-BE49-F238E27FC236}">
                <a16:creationId xmlns:a16="http://schemas.microsoft.com/office/drawing/2014/main" id="{483F1FA8-7D36-40FB-F1E1-993AA26788CC}"/>
              </a:ext>
            </a:extLst>
          </p:cNvPr>
          <p:cNvSpPr txBox="1"/>
          <p:nvPr/>
        </p:nvSpPr>
        <p:spPr>
          <a:xfrm>
            <a:off x="432242" y="1272528"/>
            <a:ext cx="8205681" cy="1415772"/>
          </a:xfrm>
          <a:prstGeom prst="rect">
            <a:avLst/>
          </a:prstGeom>
          <a:noFill/>
        </p:spPr>
        <p:txBody>
          <a:bodyPr wrap="square">
            <a:spAutoFit/>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Only the gradient is used in the momentum equation. Therefore, the decoupled nodes is not used in the calculation. You can specify arbitrary value for them </a:t>
            </a:r>
          </a:p>
          <a:p>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9558CD-25A4-7417-30B4-BD4B33555CC6}"/>
                  </a:ext>
                </a:extLst>
              </p:cNvPr>
              <p:cNvSpPr txBox="1"/>
              <p:nvPr/>
            </p:nvSpPr>
            <p:spPr>
              <a:xfrm>
                <a:off x="432242" y="2190389"/>
                <a:ext cx="7908382" cy="2308324"/>
              </a:xfrm>
              <a:prstGeom prst="rect">
                <a:avLst/>
              </a:prstGeom>
              <a:noFill/>
            </p:spPr>
            <p:txBody>
              <a:bodyPr wrap="square">
                <a:spAutoFit/>
              </a:bodyPr>
              <a:lstStyle/>
              <a:p>
                <a:pPr marL="285750" indent="-285750">
                  <a:buFont typeface="Wingdings" panose="05000000000000000000" pitchFamily="2" charset="2"/>
                  <a:buChar char="Ø"/>
                </a:pPr>
                <a:r>
                  <a:rPr lang="en-US" sz="1800" dirty="0">
                    <a:latin typeface="Arial" panose="020B0604020202020204" pitchFamily="34" charset="0"/>
                    <a:cs typeface="Arial" panose="020B0604020202020204" pitchFamily="34" charset="0"/>
                  </a:rPr>
                  <a:t>Without the reference value, suppose </a:t>
                </a:r>
                <a14:m>
                  <m:oMath xmlns:m="http://schemas.openxmlformats.org/officeDocument/2006/math">
                    <m:r>
                      <a:rPr lang="en-US" sz="1800" b="0" i="1" smtClean="0">
                        <a:latin typeface="Cambria Math" panose="02040503050406030204" pitchFamily="18" charset="0"/>
                        <a:cs typeface="Arial" panose="020B0604020202020204" pitchFamily="34" charset="0"/>
                      </a:rPr>
                      <m:t>𝑝</m:t>
                    </m:r>
                    <m:r>
                      <a:rPr lang="en-US" sz="1800" b="0" i="1" smtClean="0">
                        <a:latin typeface="Cambria Math" panose="02040503050406030204" pitchFamily="18" charset="0"/>
                        <a:cs typeface="Arial" panose="020B0604020202020204" pitchFamily="34" charset="0"/>
                      </a:rPr>
                      <m:t>′</m:t>
                    </m:r>
                  </m:oMath>
                </a14:m>
                <a:r>
                  <a:rPr lang="en-US" sz="1800" dirty="0">
                    <a:latin typeface="Arial" panose="020B0604020202020204" pitchFamily="34" charset="0"/>
                    <a:cs typeface="Arial" panose="020B0604020202020204" pitchFamily="34" charset="0"/>
                  </a:rPr>
                  <a:t> is a solution of equation (14),</a:t>
                </a:r>
                <a:r>
                  <a:rPr lang="en-US" dirty="0">
                    <a:latin typeface="Arial" panose="020B0604020202020204" pitchFamily="34" charset="0"/>
                    <a:cs typeface="Arial" panose="020B0604020202020204" pitchFamily="34" charset="0"/>
                  </a:rPr>
                  <a:t> then </a:t>
                </a:r>
                <a14:m>
                  <m:oMath xmlns:m="http://schemas.openxmlformats.org/officeDocument/2006/math">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𝑝</m:t>
                        </m:r>
                      </m:e>
                      <m:sup>
                        <m:r>
                          <a:rPr lang="en-US" b="0" i="1" smtClean="0">
                            <a:latin typeface="Cambria Math" panose="02040503050406030204" pitchFamily="18" charset="0"/>
                            <a:cs typeface="Arial" panose="020B0604020202020204" pitchFamily="34" charset="0"/>
                          </a:rPr>
                          <m:t>′</m:t>
                        </m:r>
                      </m:sup>
                    </m:sSup>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𝐶</m:t>
                    </m:r>
                  </m:oMath>
                </a14:m>
                <a:r>
                  <a:rPr lang="en-US" sz="1800" dirty="0">
                    <a:latin typeface="Arial" panose="020B0604020202020204" pitchFamily="34" charset="0"/>
                    <a:cs typeface="Arial" panose="020B0604020202020204" pitchFamily="34" charset="0"/>
                  </a:rPr>
                  <a:t> will be a viable solution as well. The solution is not unique, therefore the problem is not solvable. At the matrix level, the LHS matrix is ill-conditioned.</a:t>
                </a:r>
              </a:p>
              <a:p>
                <a:pPr marL="285750" indent="-285750">
                  <a:buFont typeface="Wingdings" panose="05000000000000000000" pitchFamily="2" charset="2"/>
                  <a:buChar char="Ø"/>
                </a:pPr>
                <a:r>
                  <a:rPr lang="en-US" sz="1800" dirty="0">
                    <a:latin typeface="Arial" panose="020B0604020202020204" pitchFamily="34" charset="0"/>
                    <a:cs typeface="Arial" panose="020B0604020202020204" pitchFamily="34" charset="0"/>
                  </a:rPr>
                  <a:t>In this case, we need to give a reference value for </a:t>
                </a:r>
                <a14:m>
                  <m:oMath xmlns:m="http://schemas.openxmlformats.org/officeDocument/2006/math">
                    <m:r>
                      <a:rPr lang="en-US" sz="1800" b="0" i="1" smtClean="0">
                        <a:latin typeface="Cambria Math" panose="02040503050406030204" pitchFamily="18" charset="0"/>
                        <a:cs typeface="Arial" panose="020B0604020202020204" pitchFamily="34" charset="0"/>
                      </a:rPr>
                      <m:t>𝑝</m:t>
                    </m:r>
                    <m:r>
                      <a:rPr lang="en-US" sz="1800" b="0" i="1" smtClean="0">
                        <a:latin typeface="Cambria Math" panose="02040503050406030204" pitchFamily="18" charset="0"/>
                        <a:cs typeface="Arial" panose="020B0604020202020204" pitchFamily="34" charset="0"/>
                      </a:rPr>
                      <m:t>′</m:t>
                    </m:r>
                  </m:oMath>
                </a14:m>
                <a:r>
                  <a:rPr lang="en-US" sz="1800" dirty="0">
                    <a:latin typeface="Arial" panose="020B0604020202020204" pitchFamily="34" charset="0"/>
                    <a:cs typeface="Arial" panose="020B0604020202020204" pitchFamily="34" charset="0"/>
                  </a:rPr>
                  <a:t>. The value should be direction involved in the calculation (can not be wall nodes or corner nodes). Therefore, we select the point adjacent to the right bottom corner as the reference point: </a:t>
                </a:r>
              </a:p>
            </p:txBody>
          </p:sp>
        </mc:Choice>
        <mc:Fallback xmlns="">
          <p:sp>
            <p:nvSpPr>
              <p:cNvPr id="5" name="TextBox 4">
                <a:extLst>
                  <a:ext uri="{FF2B5EF4-FFF2-40B4-BE49-F238E27FC236}">
                    <a16:creationId xmlns:a16="http://schemas.microsoft.com/office/drawing/2014/main" id="{FF9558CD-25A4-7417-30B4-BD4B33555CC6}"/>
                  </a:ext>
                </a:extLst>
              </p:cNvPr>
              <p:cNvSpPr txBox="1">
                <a:spLocks noRot="1" noChangeAspect="1" noMove="1" noResize="1" noEditPoints="1" noAdjustHandles="1" noChangeArrowheads="1" noChangeShapeType="1" noTextEdit="1"/>
              </p:cNvSpPr>
              <p:nvPr/>
            </p:nvSpPr>
            <p:spPr>
              <a:xfrm>
                <a:off x="432242" y="2190389"/>
                <a:ext cx="7908382" cy="2308324"/>
              </a:xfrm>
              <a:prstGeom prst="rect">
                <a:avLst/>
              </a:prstGeom>
              <a:blipFill>
                <a:blip r:embed="rId2"/>
                <a:stretch>
                  <a:fillRect l="-540" t="-1319" r="-617" b="-31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DFB7A0-E5CF-73A2-F79F-2DCBC44E37E9}"/>
                  </a:ext>
                </a:extLst>
              </p:cNvPr>
              <p:cNvSpPr txBox="1"/>
              <p:nvPr/>
            </p:nvSpPr>
            <p:spPr>
              <a:xfrm>
                <a:off x="3804221" y="4708688"/>
                <a:ext cx="1602875" cy="2935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m:rPr>
                              <m:sty m:val="p"/>
                            </m:rPr>
                            <a:rPr lang="en-US" b="0" i="0" smtClean="0">
                              <a:latin typeface="Cambria Math" panose="02040503050406030204" pitchFamily="18" charset="0"/>
                            </a:rPr>
                            <m:t>nx</m:t>
                          </m:r>
                          <m:r>
                            <a:rPr lang="en-US" b="0" i="1" smtClean="0">
                              <a:latin typeface="Cambria Math" panose="02040503050406030204" pitchFamily="18" charset="0"/>
                            </a:rPr>
                            <m:t>−2,1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𝑐𝑜𝑛𝑠𝑡</m:t>
                      </m:r>
                    </m:oMath>
                  </m:oMathPara>
                </a14:m>
                <a:endParaRPr lang="en-US" dirty="0"/>
              </a:p>
            </p:txBody>
          </p:sp>
        </mc:Choice>
        <mc:Fallback xmlns="">
          <p:sp>
            <p:nvSpPr>
              <p:cNvPr id="6" name="TextBox 5">
                <a:extLst>
                  <a:ext uri="{FF2B5EF4-FFF2-40B4-BE49-F238E27FC236}">
                    <a16:creationId xmlns:a16="http://schemas.microsoft.com/office/drawing/2014/main" id="{53DFB7A0-E5CF-73A2-F79F-2DCBC44E37E9}"/>
                  </a:ext>
                </a:extLst>
              </p:cNvPr>
              <p:cNvSpPr txBox="1">
                <a:spLocks noRot="1" noChangeAspect="1" noMove="1" noResize="1" noEditPoints="1" noAdjustHandles="1" noChangeArrowheads="1" noChangeShapeType="1" noTextEdit="1"/>
              </p:cNvSpPr>
              <p:nvPr/>
            </p:nvSpPr>
            <p:spPr>
              <a:xfrm>
                <a:off x="3804221" y="4708688"/>
                <a:ext cx="1602875" cy="293542"/>
              </a:xfrm>
              <a:prstGeom prst="rect">
                <a:avLst/>
              </a:prstGeom>
              <a:blipFill>
                <a:blip r:embed="rId3"/>
                <a:stretch>
                  <a:fillRect l="-3422" r="-2662" b="-18367"/>
                </a:stretch>
              </a:blipFill>
            </p:spPr>
            <p:txBody>
              <a:bodyPr/>
              <a:lstStyle/>
              <a:p>
                <a:r>
                  <a:rPr lang="en-US">
                    <a:noFill/>
                  </a:rPr>
                  <a:t> </a:t>
                </a:r>
              </a:p>
            </p:txBody>
          </p:sp>
        </mc:Fallback>
      </mc:AlternateContent>
    </p:spTree>
    <p:extLst>
      <p:ext uri="{BB962C8B-B14F-4D97-AF65-F5344CB8AC3E}">
        <p14:creationId xmlns:p14="http://schemas.microsoft.com/office/powerpoint/2010/main" val="2865215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Google Shape;338;p30">
            <a:extLst>
              <a:ext uri="{FF2B5EF4-FFF2-40B4-BE49-F238E27FC236}">
                <a16:creationId xmlns:a16="http://schemas.microsoft.com/office/drawing/2014/main" id="{6E8EFD6E-2CB3-4C8B-8379-ACF1ACE8C3F5}"/>
              </a:ext>
            </a:extLst>
          </p:cNvPr>
          <p:cNvSpPr txBox="1">
            <a:spLocks/>
          </p:cNvSpPr>
          <p:nvPr/>
        </p:nvSpPr>
        <p:spPr>
          <a:xfrm>
            <a:off x="617809" y="105408"/>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Non-</a:t>
            </a:r>
            <a:r>
              <a:rPr lang="en-US" kern="0" dirty="0" err="1">
                <a:solidFill>
                  <a:srgbClr val="CC0000"/>
                </a:solidFill>
              </a:rPr>
              <a:t>dimensionalized</a:t>
            </a:r>
            <a:r>
              <a:rPr lang="en-US" kern="0" dirty="0">
                <a:solidFill>
                  <a:srgbClr val="CC0000"/>
                </a:solidFill>
              </a:rPr>
              <a:t> Navier-Stokes Equations</a:t>
            </a:r>
          </a:p>
        </p:txBody>
      </p:sp>
      <p:sp>
        <p:nvSpPr>
          <p:cNvPr id="13" name="TextBox 12">
            <a:extLst>
              <a:ext uri="{FF2B5EF4-FFF2-40B4-BE49-F238E27FC236}">
                <a16:creationId xmlns:a16="http://schemas.microsoft.com/office/drawing/2014/main" id="{4DF1D5EB-AFF5-88AD-00F6-CADFF7ACB9A3}"/>
              </a:ext>
            </a:extLst>
          </p:cNvPr>
          <p:cNvSpPr txBox="1"/>
          <p:nvPr/>
        </p:nvSpPr>
        <p:spPr>
          <a:xfrm>
            <a:off x="252576" y="737248"/>
            <a:ext cx="8638847" cy="861774"/>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solidFill>
                  <a:prstClr val="black"/>
                </a:solidFill>
                <a:latin typeface="Arial" panose="020B0604020202020204" pitchFamily="34" charset="0"/>
                <a:cs typeface="Arial" panose="020B0604020202020204" pitchFamily="34" charset="0"/>
              </a:rPr>
              <a:t>Consider the Navier Stokes equations:</a:t>
            </a:r>
          </a:p>
          <a:p>
            <a:pPr marL="800100" lvl="1" indent="-342900">
              <a:buFont typeface="Courier New" panose="02070309020205020404" pitchFamily="49" charset="0"/>
              <a:buChar char="o"/>
            </a:pPr>
            <a:r>
              <a:rPr lang="en-US" sz="1600" dirty="0">
                <a:solidFill>
                  <a:prstClr val="black"/>
                </a:solidFill>
                <a:latin typeface="Arial" panose="020B0604020202020204" pitchFamily="34" charset="0"/>
                <a:cs typeface="Arial" panose="020B0604020202020204" pitchFamily="34" charset="0"/>
              </a:rPr>
              <a:t>Momentum equation</a:t>
            </a:r>
          </a:p>
          <a:p>
            <a:pPr lvl="2"/>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E0B06B3-228B-A78A-F12D-891E68BFC2A4}"/>
                  </a:ext>
                </a:extLst>
              </p:cNvPr>
              <p:cNvSpPr txBox="1"/>
              <p:nvPr/>
            </p:nvSpPr>
            <p:spPr>
              <a:xfrm>
                <a:off x="2924148" y="1318504"/>
                <a:ext cx="3918573" cy="558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𝑢</m:t>
                          </m:r>
                        </m:num>
                        <m:den>
                          <m:r>
                            <a:rPr lang="en-US" sz="1600" i="1">
                              <a:latin typeface="Cambria Math" panose="02040503050406030204" pitchFamily="18" charset="0"/>
                            </a:rPr>
                            <m:t>𝜕</m:t>
                          </m:r>
                          <m:r>
                            <a:rPr lang="en-US" sz="1600" i="1">
                              <a:latin typeface="Cambria Math" panose="02040503050406030204" pitchFamily="18" charset="0"/>
                            </a:rPr>
                            <m:t>𝑡</m:t>
                          </m:r>
                        </m:den>
                      </m:f>
                      <m:r>
                        <a:rPr lang="en-US" sz="1600" i="1">
                          <a:latin typeface="Cambria Math" panose="02040503050406030204" pitchFamily="18" charset="0"/>
                        </a:rPr>
                        <m:t>+</m:t>
                      </m:r>
                      <m:r>
                        <a:rPr lang="en-US" sz="1600" i="1">
                          <a:latin typeface="Cambria Math" panose="02040503050406030204" pitchFamily="18" charset="0"/>
                        </a:rPr>
                        <m:t>𝑢</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𝑢</m:t>
                          </m:r>
                        </m:num>
                        <m:den>
                          <m:r>
                            <a:rPr lang="en-US" sz="1600" i="1">
                              <a:latin typeface="Cambria Math" panose="02040503050406030204" pitchFamily="18" charset="0"/>
                            </a:rPr>
                            <m:t>𝜕</m:t>
                          </m:r>
                          <m:r>
                            <a:rPr lang="en-US" sz="1600" i="1">
                              <a:latin typeface="Cambria Math" panose="02040503050406030204" pitchFamily="18" charset="0"/>
                            </a:rPr>
                            <m:t>𝑥</m:t>
                          </m:r>
                        </m:den>
                      </m:f>
                      <m:r>
                        <a:rPr lang="en-US" sz="1600" i="1">
                          <a:latin typeface="Cambria Math" panose="02040503050406030204" pitchFamily="18" charset="0"/>
                        </a:rPr>
                        <m:t>+</m:t>
                      </m:r>
                      <m:r>
                        <a:rPr lang="en-US" sz="1600" i="1">
                          <a:latin typeface="Cambria Math" panose="02040503050406030204" pitchFamily="18" charset="0"/>
                        </a:rPr>
                        <m:t>𝑣</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𝑢</m:t>
                          </m:r>
                        </m:num>
                        <m:den>
                          <m:r>
                            <a:rPr lang="en-US" sz="1600" i="1">
                              <a:latin typeface="Cambria Math" panose="02040503050406030204" pitchFamily="18" charset="0"/>
                            </a:rPr>
                            <m:t>𝜕</m:t>
                          </m:r>
                          <m:r>
                            <a:rPr lang="en-US" sz="1600" i="1">
                              <a:latin typeface="Cambria Math" panose="02040503050406030204" pitchFamily="18" charset="0"/>
                            </a:rPr>
                            <m:t>𝑦</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𝑝</m:t>
                          </m:r>
                        </m:num>
                        <m:den>
                          <m:r>
                            <a:rPr lang="en-US" sz="1600" b="0" i="1" smtClean="0">
                              <a:latin typeface="Cambria Math" panose="02040503050406030204" pitchFamily="18" charset="0"/>
                            </a:rPr>
                            <m:t>𝜕</m:t>
                          </m:r>
                          <m:r>
                            <a:rPr lang="en-US" sz="1600" b="0" i="1" smtClean="0">
                              <a:latin typeface="Cambria Math" panose="02040503050406030204" pitchFamily="18" charset="0"/>
                            </a:rPr>
                            <m:t>𝑥</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𝑅𝑒</m:t>
                          </m:r>
                        </m:den>
                      </m:f>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𝑢</m:t>
                              </m:r>
                            </m:num>
                            <m:den>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2</m:t>
                                  </m:r>
                                </m:sup>
                              </m:sSup>
                            </m:den>
                          </m:f>
                          <m:r>
                            <a:rPr lang="en-US" sz="1600" b="0" i="1" smtClean="0">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2</m:t>
                                  </m:r>
                                </m:sup>
                              </m:sSup>
                              <m:r>
                                <a:rPr lang="en-US" sz="1600" i="1">
                                  <a:latin typeface="Cambria Math" panose="02040503050406030204" pitchFamily="18" charset="0"/>
                                </a:rPr>
                                <m:t>𝑢</m:t>
                              </m:r>
                            </m:num>
                            <m:den>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b="0" i="1" smtClean="0">
                                      <a:latin typeface="Cambria Math" panose="02040503050406030204" pitchFamily="18" charset="0"/>
                                    </a:rPr>
                                    <m:t>𝑦</m:t>
                                  </m:r>
                                </m:e>
                                <m:sup>
                                  <m:r>
                                    <a:rPr lang="en-US" sz="1600" i="1">
                                      <a:latin typeface="Cambria Math" panose="02040503050406030204" pitchFamily="18" charset="0"/>
                                    </a:rPr>
                                    <m:t>2</m:t>
                                  </m:r>
                                </m:sup>
                              </m:sSup>
                            </m:den>
                          </m:f>
                        </m:e>
                      </m:d>
                    </m:oMath>
                  </m:oMathPara>
                </a14:m>
                <a:endParaRPr lang="en-US" sz="1600" dirty="0"/>
              </a:p>
            </p:txBody>
          </p:sp>
        </mc:Choice>
        <mc:Fallback xmlns="">
          <p:sp>
            <p:nvSpPr>
              <p:cNvPr id="9" name="TextBox 8">
                <a:extLst>
                  <a:ext uri="{FF2B5EF4-FFF2-40B4-BE49-F238E27FC236}">
                    <a16:creationId xmlns:a16="http://schemas.microsoft.com/office/drawing/2014/main" id="{3E0B06B3-228B-A78A-F12D-891E68BFC2A4}"/>
                  </a:ext>
                </a:extLst>
              </p:cNvPr>
              <p:cNvSpPr txBox="1">
                <a:spLocks noRot="1" noChangeAspect="1" noMove="1" noResize="1" noEditPoints="1" noAdjustHandles="1" noChangeArrowheads="1" noChangeShapeType="1" noTextEdit="1"/>
              </p:cNvSpPr>
              <p:nvPr/>
            </p:nvSpPr>
            <p:spPr>
              <a:xfrm>
                <a:off x="2924148" y="1318504"/>
                <a:ext cx="3918573" cy="558230"/>
              </a:xfrm>
              <a:prstGeom prst="rect">
                <a:avLst/>
              </a:prstGeom>
              <a:blipFill>
                <a:blip r:embed="rId3"/>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935F39E2-B9A1-3790-A722-1A7CE3D6ABBC}"/>
              </a:ext>
            </a:extLst>
          </p:cNvPr>
          <p:cNvSpPr txBox="1"/>
          <p:nvPr/>
        </p:nvSpPr>
        <p:spPr>
          <a:xfrm>
            <a:off x="999239" y="1343411"/>
            <a:ext cx="2196445"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X-momentum conservation</a:t>
            </a:r>
          </a:p>
        </p:txBody>
      </p:sp>
      <p:sp>
        <p:nvSpPr>
          <p:cNvPr id="19" name="TextBox 18">
            <a:extLst>
              <a:ext uri="{FF2B5EF4-FFF2-40B4-BE49-F238E27FC236}">
                <a16:creationId xmlns:a16="http://schemas.microsoft.com/office/drawing/2014/main" id="{918D54E2-88E4-4E99-05A1-BE5355F04EEB}"/>
              </a:ext>
            </a:extLst>
          </p:cNvPr>
          <p:cNvSpPr txBox="1"/>
          <p:nvPr/>
        </p:nvSpPr>
        <p:spPr>
          <a:xfrm>
            <a:off x="999239" y="2086119"/>
            <a:ext cx="2196445"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Y-momentum conservation</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279C08F-1FC9-CBE9-98D0-9F46538AE50B}"/>
                  </a:ext>
                </a:extLst>
              </p:cNvPr>
              <p:cNvSpPr txBox="1"/>
              <p:nvPr/>
            </p:nvSpPr>
            <p:spPr>
              <a:xfrm>
                <a:off x="2944840" y="2032989"/>
                <a:ext cx="3905236" cy="558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𝑣</m:t>
                          </m:r>
                        </m:num>
                        <m:den>
                          <m:r>
                            <a:rPr lang="en-US" sz="1600" i="1">
                              <a:latin typeface="Cambria Math" panose="02040503050406030204" pitchFamily="18" charset="0"/>
                            </a:rPr>
                            <m:t>𝜕</m:t>
                          </m:r>
                          <m:r>
                            <a:rPr lang="en-US" sz="1600" i="1">
                              <a:latin typeface="Cambria Math" panose="02040503050406030204" pitchFamily="18" charset="0"/>
                            </a:rPr>
                            <m:t>𝑡</m:t>
                          </m:r>
                        </m:den>
                      </m:f>
                      <m:r>
                        <a:rPr lang="en-US" sz="1600" i="1">
                          <a:latin typeface="Cambria Math" panose="02040503050406030204" pitchFamily="18" charset="0"/>
                        </a:rPr>
                        <m:t>+</m:t>
                      </m:r>
                      <m:r>
                        <a:rPr lang="en-US" sz="1600" i="1">
                          <a:latin typeface="Cambria Math" panose="02040503050406030204" pitchFamily="18" charset="0"/>
                        </a:rPr>
                        <m:t>𝑢</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𝑣</m:t>
                          </m:r>
                        </m:num>
                        <m:den>
                          <m:r>
                            <a:rPr lang="en-US" sz="1600" i="1">
                              <a:latin typeface="Cambria Math" panose="02040503050406030204" pitchFamily="18" charset="0"/>
                            </a:rPr>
                            <m:t>𝜕</m:t>
                          </m:r>
                          <m:r>
                            <a:rPr lang="en-US" sz="1600" i="1">
                              <a:latin typeface="Cambria Math" panose="02040503050406030204" pitchFamily="18" charset="0"/>
                            </a:rPr>
                            <m:t>𝑥</m:t>
                          </m:r>
                        </m:den>
                      </m:f>
                      <m:r>
                        <a:rPr lang="en-US" sz="1600" i="1">
                          <a:latin typeface="Cambria Math" panose="02040503050406030204" pitchFamily="18" charset="0"/>
                        </a:rPr>
                        <m:t>+</m:t>
                      </m:r>
                      <m:r>
                        <a:rPr lang="en-US" sz="1600" i="1">
                          <a:latin typeface="Cambria Math" panose="02040503050406030204" pitchFamily="18" charset="0"/>
                        </a:rPr>
                        <m:t>𝑣</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𝑣</m:t>
                          </m:r>
                        </m:num>
                        <m:den>
                          <m:r>
                            <a:rPr lang="en-US" sz="1600" i="1">
                              <a:latin typeface="Cambria Math" panose="02040503050406030204" pitchFamily="18" charset="0"/>
                            </a:rPr>
                            <m:t>𝜕</m:t>
                          </m:r>
                          <m:r>
                            <a:rPr lang="en-US" sz="1600" i="1">
                              <a:latin typeface="Cambria Math" panose="02040503050406030204" pitchFamily="18" charset="0"/>
                            </a:rPr>
                            <m:t>𝑦</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𝑝</m:t>
                          </m:r>
                        </m:num>
                        <m:den>
                          <m:r>
                            <a:rPr lang="en-US" sz="1600" b="0" i="1" smtClean="0">
                              <a:latin typeface="Cambria Math" panose="02040503050406030204" pitchFamily="18" charset="0"/>
                            </a:rPr>
                            <m:t>𝜕</m:t>
                          </m:r>
                          <m:r>
                            <a:rPr lang="en-US" sz="1600" b="0" i="1" smtClean="0">
                              <a:latin typeface="Cambria Math" panose="02040503050406030204" pitchFamily="18" charset="0"/>
                            </a:rPr>
                            <m:t>𝑦</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𝑅𝑒</m:t>
                          </m:r>
                        </m:den>
                      </m:f>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𝑣</m:t>
                              </m:r>
                            </m:num>
                            <m:den>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2</m:t>
                                  </m:r>
                                </m:sup>
                              </m:sSup>
                            </m:den>
                          </m:f>
                          <m:r>
                            <a:rPr lang="en-US" sz="1600" b="0" i="1" smtClean="0">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2</m:t>
                                  </m:r>
                                </m:sup>
                              </m:sSup>
                              <m:r>
                                <a:rPr lang="en-US" sz="1600" b="0" i="1" smtClean="0">
                                  <a:latin typeface="Cambria Math" panose="02040503050406030204" pitchFamily="18" charset="0"/>
                                </a:rPr>
                                <m:t>𝑣</m:t>
                              </m:r>
                            </m:num>
                            <m:den>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b="0" i="1" smtClean="0">
                                      <a:latin typeface="Cambria Math" panose="02040503050406030204" pitchFamily="18" charset="0"/>
                                    </a:rPr>
                                    <m:t>𝑦</m:t>
                                  </m:r>
                                </m:e>
                                <m:sup>
                                  <m:r>
                                    <a:rPr lang="en-US" sz="1600" i="1">
                                      <a:latin typeface="Cambria Math" panose="02040503050406030204" pitchFamily="18" charset="0"/>
                                    </a:rPr>
                                    <m:t>2</m:t>
                                  </m:r>
                                </m:sup>
                              </m:sSup>
                            </m:den>
                          </m:f>
                        </m:e>
                      </m:d>
                    </m:oMath>
                  </m:oMathPara>
                </a14:m>
                <a:endParaRPr lang="en-US" sz="1600" dirty="0"/>
              </a:p>
            </p:txBody>
          </p:sp>
        </mc:Choice>
        <mc:Fallback xmlns="">
          <p:sp>
            <p:nvSpPr>
              <p:cNvPr id="20" name="TextBox 19">
                <a:extLst>
                  <a:ext uri="{FF2B5EF4-FFF2-40B4-BE49-F238E27FC236}">
                    <a16:creationId xmlns:a16="http://schemas.microsoft.com/office/drawing/2014/main" id="{1279C08F-1FC9-CBE9-98D0-9F46538AE50B}"/>
                  </a:ext>
                </a:extLst>
              </p:cNvPr>
              <p:cNvSpPr txBox="1">
                <a:spLocks noRot="1" noChangeAspect="1" noMove="1" noResize="1" noEditPoints="1" noAdjustHandles="1" noChangeArrowheads="1" noChangeShapeType="1" noTextEdit="1"/>
              </p:cNvSpPr>
              <p:nvPr/>
            </p:nvSpPr>
            <p:spPr>
              <a:xfrm>
                <a:off x="2944840" y="2032989"/>
                <a:ext cx="3905236" cy="558230"/>
              </a:xfrm>
              <a:prstGeom prst="rect">
                <a:avLst/>
              </a:prstGeom>
              <a:blipFill>
                <a:blip r:embed="rId4"/>
                <a:stretch>
                  <a:fillRect b="-1087"/>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A23D76EC-2209-79A0-F151-ACD4BF8441BE}"/>
              </a:ext>
            </a:extLst>
          </p:cNvPr>
          <p:cNvSpPr txBox="1"/>
          <p:nvPr/>
        </p:nvSpPr>
        <p:spPr>
          <a:xfrm>
            <a:off x="748395" y="2844177"/>
            <a:ext cx="2196445"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Mass conservation</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37C2426-BE39-5E8B-1611-8B5A79037510}"/>
                  </a:ext>
                </a:extLst>
              </p:cNvPr>
              <p:cNvSpPr txBox="1"/>
              <p:nvPr/>
            </p:nvSpPr>
            <p:spPr>
              <a:xfrm>
                <a:off x="4378750" y="2786655"/>
                <a:ext cx="1142044" cy="5102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𝑢</m:t>
                          </m:r>
                        </m:num>
                        <m:den>
                          <m:r>
                            <a:rPr lang="en-US" sz="1600" b="0" i="1" smtClean="0">
                              <a:latin typeface="Cambria Math" panose="02040503050406030204" pitchFamily="18" charset="0"/>
                            </a:rPr>
                            <m:t>𝜕</m:t>
                          </m:r>
                          <m:r>
                            <a:rPr lang="en-US" sz="1600" b="0" i="1" smtClean="0">
                              <a:latin typeface="Cambria Math" panose="02040503050406030204" pitchFamily="18" charset="0"/>
                            </a:rPr>
                            <m:t>𝑥</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𝑣</m:t>
                          </m:r>
                        </m:num>
                        <m:den>
                          <m:r>
                            <a:rPr lang="en-US" sz="1600" b="0" i="1" smtClean="0">
                              <a:latin typeface="Cambria Math" panose="02040503050406030204" pitchFamily="18" charset="0"/>
                            </a:rPr>
                            <m:t>𝜕</m:t>
                          </m:r>
                          <m:r>
                            <a:rPr lang="en-US" sz="1600" b="0" i="1" smtClean="0">
                              <a:latin typeface="Cambria Math" panose="02040503050406030204" pitchFamily="18" charset="0"/>
                            </a:rPr>
                            <m:t>𝑦</m:t>
                          </m:r>
                        </m:den>
                      </m:f>
                      <m:r>
                        <a:rPr lang="en-US" sz="1600" b="0" i="1" smtClean="0">
                          <a:latin typeface="Cambria Math" panose="02040503050406030204" pitchFamily="18" charset="0"/>
                        </a:rPr>
                        <m:t>=0</m:t>
                      </m:r>
                    </m:oMath>
                  </m:oMathPara>
                </a14:m>
                <a:endParaRPr lang="en-US" sz="1600" dirty="0"/>
              </a:p>
            </p:txBody>
          </p:sp>
        </mc:Choice>
        <mc:Fallback xmlns="">
          <p:sp>
            <p:nvSpPr>
              <p:cNvPr id="38" name="TextBox 37">
                <a:extLst>
                  <a:ext uri="{FF2B5EF4-FFF2-40B4-BE49-F238E27FC236}">
                    <a16:creationId xmlns:a16="http://schemas.microsoft.com/office/drawing/2014/main" id="{E37C2426-BE39-5E8B-1611-8B5A79037510}"/>
                  </a:ext>
                </a:extLst>
              </p:cNvPr>
              <p:cNvSpPr txBox="1">
                <a:spLocks noRot="1" noChangeAspect="1" noMove="1" noResize="1" noEditPoints="1" noAdjustHandles="1" noChangeArrowheads="1" noChangeShapeType="1" noTextEdit="1"/>
              </p:cNvSpPr>
              <p:nvPr/>
            </p:nvSpPr>
            <p:spPr>
              <a:xfrm>
                <a:off x="4378750" y="2786655"/>
                <a:ext cx="1142044" cy="51026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E3FB967-0863-E34C-AF9C-CD51012BF20F}"/>
                  </a:ext>
                </a:extLst>
              </p:cNvPr>
              <p:cNvSpPr txBox="1"/>
              <p:nvPr/>
            </p:nvSpPr>
            <p:spPr>
              <a:xfrm>
                <a:off x="252575" y="3981529"/>
                <a:ext cx="8638847" cy="2831544"/>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solidFill>
                      <a:prstClr val="black"/>
                    </a:solidFill>
                    <a:latin typeface="Arial" panose="020B0604020202020204" pitchFamily="34" charset="0"/>
                    <a:cs typeface="Arial" panose="020B0604020202020204" pitchFamily="34" charset="0"/>
                  </a:rPr>
                  <a:t>Note that while we have three unknowns and three equations, </a:t>
                </a:r>
                <a:r>
                  <a:rPr lang="en-US" sz="1600" dirty="0">
                    <a:latin typeface="Arial" panose="020B0604020202020204" pitchFamily="34" charset="0"/>
                    <a:cs typeface="Arial" panose="020B0604020202020204" pitchFamily="34" charset="0"/>
                  </a:rPr>
                  <a:t>there is </a:t>
                </a:r>
                <a:r>
                  <a:rPr lang="en-US" sz="1600" dirty="0">
                    <a:solidFill>
                      <a:srgbClr val="FF0000"/>
                    </a:solidFill>
                    <a:latin typeface="Arial" panose="020B0604020202020204" pitchFamily="34" charset="0"/>
                    <a:cs typeface="Arial" panose="020B0604020202020204" pitchFamily="34" charset="0"/>
                  </a:rPr>
                  <a:t>no equation which can be used to evolve the pressure!</a:t>
                </a:r>
              </a:p>
              <a:p>
                <a:pPr marL="342900" indent="-342900">
                  <a:buFont typeface="Wingdings" panose="05000000000000000000" pitchFamily="2" charset="2"/>
                  <a:buChar char="Ø"/>
                </a:pPr>
                <a:r>
                  <a:rPr lang="en-US" sz="1600" dirty="0">
                    <a:latin typeface="Arial" panose="020B0604020202020204" pitchFamily="34" charset="0"/>
                    <a:cs typeface="Arial" panose="020B0604020202020204" pitchFamily="34" charset="0"/>
                  </a:rPr>
                  <a:t>To resolve this issue, we employ a pressure correction method. The method is composed by the following steps:</a:t>
                </a:r>
              </a:p>
              <a:p>
                <a:pPr marL="800100" lvl="1" indent="-342900">
                  <a:buFont typeface="+mj-lt"/>
                  <a:buAutoNum type="arabicParenR"/>
                </a:pPr>
                <a:r>
                  <a:rPr lang="en-US" sz="1600" dirty="0">
                    <a:latin typeface="Arial" panose="020B0604020202020204" pitchFamily="34" charset="0"/>
                    <a:cs typeface="Arial" panose="020B0604020202020204" pitchFamily="34" charset="0"/>
                  </a:rPr>
                  <a:t>Start with initial guess </a:t>
                </a:r>
                <a14:m>
                  <m:oMath xmlns:m="http://schemas.openxmlformats.org/officeDocument/2006/math">
                    <m:sSup>
                      <m:sSupPr>
                        <m:ctrlPr>
                          <a:rPr lang="en-US" sz="1600" b="0" i="1" smtClean="0">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𝑢</m:t>
                        </m:r>
                      </m:e>
                      <m:sup>
                        <m:r>
                          <a:rPr lang="en-US" sz="1600" b="0" i="1" smtClean="0">
                            <a:latin typeface="Cambria Math" panose="02040503050406030204" pitchFamily="18" charset="0"/>
                            <a:cs typeface="Arial" panose="020B0604020202020204" pitchFamily="34" charset="0"/>
                          </a:rPr>
                          <m:t>𝑛</m:t>
                        </m:r>
                      </m:sup>
                    </m:sSup>
                  </m:oMath>
                </a14:m>
                <a:r>
                  <a:rPr lang="en-US" sz="1600" dirty="0">
                    <a:latin typeface="Arial" panose="020B0604020202020204" pitchFamily="34" charset="0"/>
                    <a:cs typeface="Arial" panose="020B0604020202020204" pitchFamily="34" charset="0"/>
                  </a:rPr>
                  <a:t>,</a:t>
                </a:r>
                <a:r>
                  <a:rPr lang="en-US" sz="1600" dirty="0">
                    <a:cs typeface="Arial" panose="020B0604020202020204" pitchFamily="34" charset="0"/>
                  </a:rPr>
                  <a:t> </a:t>
                </a:r>
                <a14:m>
                  <m:oMath xmlns:m="http://schemas.openxmlformats.org/officeDocument/2006/math">
                    <m:sSup>
                      <m:sSupPr>
                        <m:ctrlPr>
                          <a:rPr lang="en-US" sz="1600" i="1">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𝑣</m:t>
                        </m:r>
                      </m:e>
                      <m:sup>
                        <m:r>
                          <a:rPr lang="en-US" sz="1600" i="1">
                            <a:latin typeface="Cambria Math" panose="02040503050406030204" pitchFamily="18" charset="0"/>
                            <a:cs typeface="Arial" panose="020B0604020202020204" pitchFamily="34" charset="0"/>
                          </a:rPr>
                          <m:t>𝑛</m:t>
                        </m:r>
                      </m:sup>
                    </m:sSup>
                  </m:oMath>
                </a14:m>
                <a:r>
                  <a:rPr lang="en-US" sz="1600" dirty="0">
                    <a:cs typeface="Arial" panose="020B0604020202020204" pitchFamily="34" charset="0"/>
                  </a:rPr>
                  <a:t> and  </a:t>
                </a:r>
                <a14:m>
                  <m:oMath xmlns:m="http://schemas.openxmlformats.org/officeDocument/2006/math">
                    <m:sSup>
                      <m:sSupPr>
                        <m:ctrlPr>
                          <a:rPr lang="en-US" sz="1600" i="1">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𝑝</m:t>
                        </m:r>
                      </m:e>
                      <m:sup>
                        <m:r>
                          <a:rPr lang="en-US" sz="1600" i="1">
                            <a:latin typeface="Cambria Math" panose="02040503050406030204" pitchFamily="18" charset="0"/>
                            <a:cs typeface="Arial" panose="020B0604020202020204" pitchFamily="34" charset="0"/>
                          </a:rPr>
                          <m:t>𝑛</m:t>
                        </m:r>
                      </m:sup>
                    </m:sSup>
                  </m:oMath>
                </a14:m>
                <a:endParaRPr lang="en-US" sz="1600" dirty="0">
                  <a:latin typeface="Arial" panose="020B0604020202020204" pitchFamily="34" charset="0"/>
                  <a:cs typeface="Arial" panose="020B0604020202020204" pitchFamily="34" charset="0"/>
                </a:endParaRPr>
              </a:p>
              <a:p>
                <a:pPr marL="800100" lvl="1" indent="-342900">
                  <a:buFont typeface="+mj-lt"/>
                  <a:buAutoNum type="arabicParenR"/>
                </a:pPr>
                <a:r>
                  <a:rPr lang="en-US" sz="1600" dirty="0">
                    <a:latin typeface="Arial" panose="020B0604020202020204" pitchFamily="34" charset="0"/>
                    <a:cs typeface="Arial" panose="020B0604020202020204" pitchFamily="34" charset="0"/>
                  </a:rPr>
                  <a:t>Evolution </a:t>
                </a:r>
                <a14:m>
                  <m:oMath xmlns:m="http://schemas.openxmlformats.org/officeDocument/2006/math">
                    <m:r>
                      <a:rPr lang="en-US" sz="1600" b="0" i="1" smtClean="0">
                        <a:latin typeface="Cambria Math" panose="02040503050406030204" pitchFamily="18" charset="0"/>
                        <a:cs typeface="Arial" panose="020B0604020202020204" pitchFamily="34" charset="0"/>
                      </a:rPr>
                      <m:t>𝑢</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smtClean="0">
                        <a:latin typeface="Cambria Math" panose="02040503050406030204" pitchFamily="18" charset="0"/>
                        <a:cs typeface="Arial" panose="020B0604020202020204" pitchFamily="34" charset="0"/>
                      </a:rPr>
                      <m:t>𝑣</m:t>
                    </m:r>
                  </m:oMath>
                </a14:m>
                <a:r>
                  <a:rPr lang="en-US" sz="1600" dirty="0">
                    <a:latin typeface="Arial" panose="020B0604020202020204" pitchFamily="34" charset="0"/>
                    <a:cs typeface="Arial" panose="020B0604020202020204" pitchFamily="34" charset="0"/>
                  </a:rPr>
                  <a:t> according to the momentum conservation equation to get intermedia variable </a:t>
                </a:r>
                <a14:m>
                  <m:oMath xmlns:m="http://schemas.openxmlformats.org/officeDocument/2006/math">
                    <m:sSup>
                      <m:sSupPr>
                        <m:ctrlPr>
                          <a:rPr lang="en-US" sz="1600" b="0" i="1" smtClean="0">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𝑢</m:t>
                        </m:r>
                      </m:e>
                      <m:sup>
                        <m:r>
                          <a:rPr lang="en-US" sz="1600" b="0" i="1" smtClean="0">
                            <a:latin typeface="Cambria Math" panose="02040503050406030204" pitchFamily="18" charset="0"/>
                            <a:cs typeface="Arial" panose="020B0604020202020204" pitchFamily="34" charset="0"/>
                          </a:rPr>
                          <m:t>∗</m:t>
                        </m:r>
                      </m:sup>
                    </m:sSup>
                  </m:oMath>
                </a14:m>
                <a:r>
                  <a:rPr lang="en-US" sz="1600" dirty="0">
                    <a:latin typeface="Arial" panose="020B0604020202020204" pitchFamily="34" charset="0"/>
                    <a:cs typeface="Arial" panose="020B0604020202020204" pitchFamily="34" charset="0"/>
                  </a:rPr>
                  <a:t> and </a:t>
                </a:r>
                <a14:m>
                  <m:oMath xmlns:m="http://schemas.openxmlformats.org/officeDocument/2006/math">
                    <m:sSup>
                      <m:sSupPr>
                        <m:ctrlPr>
                          <a:rPr lang="en-US" sz="1600" i="1">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𝑣</m:t>
                        </m:r>
                      </m:e>
                      <m:sup>
                        <m:r>
                          <a:rPr lang="en-US" sz="1600" i="1">
                            <a:latin typeface="Cambria Math" panose="02040503050406030204" pitchFamily="18" charset="0"/>
                            <a:cs typeface="Arial" panose="020B0604020202020204" pitchFamily="34" charset="0"/>
                          </a:rPr>
                          <m:t>∗</m:t>
                        </m:r>
                      </m:sup>
                    </m:sSup>
                  </m:oMath>
                </a14:m>
                <a:endParaRPr lang="en-US" sz="1600" dirty="0">
                  <a:latin typeface="Arial" panose="020B0604020202020204" pitchFamily="34" charset="0"/>
                  <a:cs typeface="Arial" panose="020B0604020202020204" pitchFamily="34" charset="0"/>
                </a:endParaRPr>
              </a:p>
              <a:p>
                <a:pPr marL="800100" lvl="1" indent="-342900">
                  <a:buFont typeface="+mj-lt"/>
                  <a:buAutoNum type="arabicParenR"/>
                </a:pPr>
                <a:r>
                  <a:rPr lang="en-US" sz="1600" dirty="0">
                    <a:latin typeface="Arial" panose="020B0604020202020204" pitchFamily="34" charset="0"/>
                    <a:cs typeface="Arial" panose="020B0604020202020204" pitchFamily="34" charset="0"/>
                  </a:rPr>
                  <a:t>Come up with corrections</a:t>
                </a:r>
                <a:r>
                  <a:rPr lang="en-US" sz="1600" b="0" dirty="0">
                    <a:cs typeface="Arial" panose="020B0604020202020204" pitchFamily="34" charset="0"/>
                  </a:rPr>
                  <a:t> </a:t>
                </a:r>
                <a14:m>
                  <m:oMath xmlns:m="http://schemas.openxmlformats.org/officeDocument/2006/math">
                    <m:sSup>
                      <m:sSupPr>
                        <m:ctrlPr>
                          <a:rPr lang="en-US" sz="1600" b="0" i="1" smtClean="0">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𝑢</m:t>
                        </m:r>
                      </m:e>
                      <m:sup>
                        <m:r>
                          <a:rPr lang="en-US" sz="1600" b="0" i="1" smtClean="0">
                            <a:latin typeface="Cambria Math" panose="02040503050406030204" pitchFamily="18" charset="0"/>
                            <a:cs typeface="Arial" panose="020B0604020202020204" pitchFamily="34" charset="0"/>
                          </a:rPr>
                          <m:t>𝑛</m:t>
                        </m:r>
                        <m:r>
                          <a:rPr lang="en-US" sz="1600" b="0" i="1" smtClean="0">
                            <a:latin typeface="Cambria Math" panose="02040503050406030204" pitchFamily="18" charset="0"/>
                            <a:cs typeface="Arial" panose="020B0604020202020204" pitchFamily="34" charset="0"/>
                          </a:rPr>
                          <m:t>+1</m:t>
                        </m:r>
                      </m:sup>
                    </m:sSup>
                    <m:r>
                      <a:rPr lang="en-US" sz="1600" b="0" i="1" smtClean="0">
                        <a:latin typeface="Cambria Math" panose="02040503050406030204" pitchFamily="18" charset="0"/>
                        <a:cs typeface="Arial" panose="020B0604020202020204" pitchFamily="34" charset="0"/>
                      </a:rPr>
                      <m:t>=</m:t>
                    </m:r>
                    <m:sSup>
                      <m:sSupPr>
                        <m:ctrlPr>
                          <a:rPr lang="en-US" sz="1600" b="0" i="1" smtClean="0">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𝑢</m:t>
                        </m:r>
                      </m:e>
                      <m:sup>
                        <m:r>
                          <a:rPr lang="en-US" sz="1600" b="0" i="1" smtClean="0">
                            <a:latin typeface="Cambria Math" panose="02040503050406030204" pitchFamily="18" charset="0"/>
                            <a:cs typeface="Arial" panose="020B0604020202020204" pitchFamily="34" charset="0"/>
                          </a:rPr>
                          <m:t>∗</m:t>
                        </m:r>
                      </m:sup>
                    </m:sSup>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𝑢</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a:t>
                </a:r>
                <a:r>
                  <a:rPr lang="en-US" sz="1600" dirty="0">
                    <a:cs typeface="Arial" panose="020B0604020202020204" pitchFamily="34" charset="0"/>
                  </a:rPr>
                  <a:t> </a:t>
                </a:r>
                <a14:m>
                  <m:oMath xmlns:m="http://schemas.openxmlformats.org/officeDocument/2006/math">
                    <m:sSup>
                      <m:sSupPr>
                        <m:ctrlPr>
                          <a:rPr lang="en-US" sz="1600" i="1">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𝑣</m:t>
                        </m:r>
                      </m:e>
                      <m:sup>
                        <m:r>
                          <a:rPr lang="en-US" sz="1600" i="1">
                            <a:latin typeface="Cambria Math" panose="02040503050406030204" pitchFamily="18" charset="0"/>
                            <a:cs typeface="Arial" panose="020B0604020202020204" pitchFamily="34" charset="0"/>
                          </a:rPr>
                          <m:t>𝑛</m:t>
                        </m:r>
                        <m:r>
                          <a:rPr lang="en-US" sz="1600" i="1">
                            <a:latin typeface="Cambria Math" panose="02040503050406030204" pitchFamily="18" charset="0"/>
                            <a:cs typeface="Arial" panose="020B0604020202020204" pitchFamily="34" charset="0"/>
                          </a:rPr>
                          <m:t>+1</m:t>
                        </m:r>
                      </m:sup>
                    </m:sSup>
                    <m:r>
                      <a:rPr lang="en-US" sz="1600" b="0" i="1" smtClean="0">
                        <a:latin typeface="Cambria Math" panose="02040503050406030204" pitchFamily="18" charset="0"/>
                        <a:cs typeface="Arial" panose="020B0604020202020204" pitchFamily="34" charset="0"/>
                      </a:rPr>
                      <m:t>=</m:t>
                    </m:r>
                    <m:sSup>
                      <m:sSupPr>
                        <m:ctrlPr>
                          <a:rPr lang="en-US" sz="1600" b="0" i="1" smtClean="0">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𝑣</m:t>
                        </m:r>
                      </m:e>
                      <m:sup>
                        <m:r>
                          <a:rPr lang="en-US" sz="1600" b="0" i="1" smtClean="0">
                            <a:latin typeface="Cambria Math" panose="02040503050406030204" pitchFamily="18" charset="0"/>
                            <a:cs typeface="Arial" panose="020B0604020202020204" pitchFamily="34" charset="0"/>
                          </a:rPr>
                          <m:t>∗</m:t>
                        </m:r>
                      </m:sup>
                    </m:sSup>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𝑣</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a:r>
                <a14:m>
                  <m:oMath xmlns:m="http://schemas.openxmlformats.org/officeDocument/2006/math">
                    <m:r>
                      <a:rPr lang="en-US" sz="1600" b="0" i="0" dirty="0" smtClean="0">
                        <a:latin typeface="Cambria Math" panose="02040503050406030204" pitchFamily="18" charset="0"/>
                        <a:cs typeface="Arial" panose="020B0604020202020204" pitchFamily="34" charset="0"/>
                      </a:rPr>
                      <m:t> </m:t>
                    </m:r>
                    <m:sSup>
                      <m:sSupPr>
                        <m:ctrlPr>
                          <a:rPr lang="en-US" sz="1600" b="0" i="1" dirty="0" smtClean="0">
                            <a:latin typeface="Cambria Math" panose="02040503050406030204" pitchFamily="18" charset="0"/>
                            <a:cs typeface="Arial" panose="020B0604020202020204" pitchFamily="34" charset="0"/>
                          </a:rPr>
                        </m:ctrlPr>
                      </m:sSupPr>
                      <m:e>
                        <m:r>
                          <a:rPr lang="en-US" sz="1600" b="0" i="1" dirty="0" smtClean="0">
                            <a:latin typeface="Cambria Math" panose="02040503050406030204" pitchFamily="18" charset="0"/>
                            <a:cs typeface="Arial" panose="020B0604020202020204" pitchFamily="34" charset="0"/>
                          </a:rPr>
                          <m:t>𝑝</m:t>
                        </m:r>
                      </m:e>
                      <m:sup>
                        <m:r>
                          <a:rPr lang="en-US" sz="1600" b="0" i="1" dirty="0" smtClean="0">
                            <a:latin typeface="Cambria Math" panose="02040503050406030204" pitchFamily="18" charset="0"/>
                            <a:cs typeface="Arial" panose="020B0604020202020204" pitchFamily="34" charset="0"/>
                          </a:rPr>
                          <m:t>𝑛</m:t>
                        </m:r>
                        <m:r>
                          <a:rPr lang="en-US" sz="1600" b="0" i="1" dirty="0" smtClean="0">
                            <a:latin typeface="Cambria Math" panose="02040503050406030204" pitchFamily="18" charset="0"/>
                            <a:cs typeface="Arial" panose="020B0604020202020204" pitchFamily="34" charset="0"/>
                          </a:rPr>
                          <m:t>+1</m:t>
                        </m:r>
                      </m:sup>
                    </m:sSup>
                    <m:r>
                      <a:rPr lang="en-US" sz="1600" b="0" i="1" dirty="0" smtClean="0">
                        <a:latin typeface="Cambria Math" panose="02040503050406030204" pitchFamily="18" charset="0"/>
                        <a:cs typeface="Arial" panose="020B0604020202020204" pitchFamily="34" charset="0"/>
                      </a:rPr>
                      <m:t>=</m:t>
                    </m:r>
                    <m:sSup>
                      <m:sSupPr>
                        <m:ctrlPr>
                          <a:rPr lang="en-US" sz="1600" b="0" i="1" dirty="0" smtClean="0">
                            <a:latin typeface="Cambria Math" panose="02040503050406030204" pitchFamily="18" charset="0"/>
                            <a:cs typeface="Arial" panose="020B0604020202020204" pitchFamily="34" charset="0"/>
                          </a:rPr>
                        </m:ctrlPr>
                      </m:sSupPr>
                      <m:e>
                        <m:r>
                          <a:rPr lang="en-US" sz="1600" b="0" i="1" dirty="0" smtClean="0">
                            <a:latin typeface="Cambria Math" panose="02040503050406030204" pitchFamily="18" charset="0"/>
                            <a:cs typeface="Arial" panose="020B0604020202020204" pitchFamily="34" charset="0"/>
                          </a:rPr>
                          <m:t>𝑝</m:t>
                        </m:r>
                      </m:e>
                      <m:sup>
                        <m:r>
                          <a:rPr lang="en-US" sz="1600" b="0" i="1" dirty="0" smtClean="0">
                            <a:latin typeface="Cambria Math" panose="02040503050406030204" pitchFamily="18" charset="0"/>
                            <a:cs typeface="Arial" panose="020B0604020202020204" pitchFamily="34" charset="0"/>
                          </a:rPr>
                          <m:t>𝑛</m:t>
                        </m:r>
                      </m:sup>
                    </m:sSup>
                    <m:r>
                      <a:rPr lang="en-US" sz="1600" b="0" i="1" dirty="0" smtClean="0">
                        <a:latin typeface="Cambria Math" panose="02040503050406030204" pitchFamily="18" charset="0"/>
                        <a:cs typeface="Arial" panose="020B0604020202020204" pitchFamily="34" charset="0"/>
                      </a:rPr>
                      <m:t>+</m:t>
                    </m:r>
                    <m:r>
                      <a:rPr lang="en-US" sz="1600" b="0" i="1" dirty="0" smtClean="0">
                        <a:latin typeface="Cambria Math" panose="02040503050406030204" pitchFamily="18" charset="0"/>
                        <a:cs typeface="Arial" panose="020B0604020202020204" pitchFamily="34" charset="0"/>
                      </a:rPr>
                      <m:t>𝑝</m:t>
                    </m:r>
                    <m:r>
                      <a:rPr lang="en-US" sz="1600" b="0" i="1" dirty="0"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such that the corrected velocity satisfy the mass conservation. In this step, we get a equation for </a:t>
                </a:r>
                <a14:m>
                  <m:oMath xmlns:m="http://schemas.openxmlformats.org/officeDocument/2006/math">
                    <m:r>
                      <a:rPr lang="en-US" sz="1600" b="0" i="1" smtClean="0">
                        <a:latin typeface="Cambria Math" panose="02040503050406030204" pitchFamily="18" charset="0"/>
                        <a:cs typeface="Arial" panose="020B0604020202020204" pitchFamily="34" charset="0"/>
                      </a:rPr>
                      <m:t>𝑝</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which update </a:t>
                </a:r>
                <a14:m>
                  <m:oMath xmlns:m="http://schemas.openxmlformats.org/officeDocument/2006/math">
                    <m:r>
                      <a:rPr lang="en-US" sz="1600" b="0" i="1" smtClean="0">
                        <a:latin typeface="Cambria Math" panose="02040503050406030204" pitchFamily="18" charset="0"/>
                        <a:cs typeface="Arial" panose="020B0604020202020204" pitchFamily="34" charset="0"/>
                      </a:rPr>
                      <m:t>𝑝</m:t>
                    </m:r>
                  </m:oMath>
                </a14:m>
                <a:r>
                  <a:rPr lang="en-US" sz="1600" dirty="0">
                    <a:latin typeface="Arial" panose="020B0604020202020204" pitchFamily="34" charset="0"/>
                    <a:cs typeface="Arial" panose="020B0604020202020204" pitchFamily="34" charset="0"/>
                  </a:rPr>
                  <a:t> from time step n to n+1</a:t>
                </a:r>
              </a:p>
              <a:p>
                <a:pPr lvl="2"/>
                <a:endParaRPr lang="en-US" sz="1600" dirty="0">
                  <a:solidFill>
                    <a:prstClr val="black"/>
                  </a:solidFill>
                  <a:latin typeface="Arial" panose="020B0604020202020204" pitchFamily="34" charset="0"/>
                  <a:cs typeface="Arial" panose="020B0604020202020204" pitchFamily="34" charset="0"/>
                </a:endParaRPr>
              </a:p>
            </p:txBody>
          </p:sp>
        </mc:Choice>
        <mc:Fallback xmlns="">
          <p:sp>
            <p:nvSpPr>
              <p:cNvPr id="39" name="TextBox 38">
                <a:extLst>
                  <a:ext uri="{FF2B5EF4-FFF2-40B4-BE49-F238E27FC236}">
                    <a16:creationId xmlns:a16="http://schemas.microsoft.com/office/drawing/2014/main" id="{CE3FB967-0863-E34C-AF9C-CD51012BF20F}"/>
                  </a:ext>
                </a:extLst>
              </p:cNvPr>
              <p:cNvSpPr txBox="1">
                <a:spLocks noRot="1" noChangeAspect="1" noMove="1" noResize="1" noEditPoints="1" noAdjustHandles="1" noChangeArrowheads="1" noChangeShapeType="1" noTextEdit="1"/>
              </p:cNvSpPr>
              <p:nvPr/>
            </p:nvSpPr>
            <p:spPr>
              <a:xfrm>
                <a:off x="252575" y="3981529"/>
                <a:ext cx="8638847" cy="2831544"/>
              </a:xfrm>
              <a:prstGeom prst="rect">
                <a:avLst/>
              </a:prstGeom>
              <a:blipFill>
                <a:blip r:embed="rId6"/>
                <a:stretch>
                  <a:fillRect l="-282" t="-6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C409158-7842-6DEF-3423-1D384AE4A9DB}"/>
                  </a:ext>
                </a:extLst>
              </p:cNvPr>
              <p:cNvSpPr txBox="1"/>
              <p:nvPr/>
            </p:nvSpPr>
            <p:spPr>
              <a:xfrm>
                <a:off x="748395" y="3375722"/>
                <a:ext cx="8502980" cy="469809"/>
              </a:xfrm>
              <a:prstGeom prst="rect">
                <a:avLst/>
              </a:prstGeom>
              <a:noFill/>
            </p:spPr>
            <p:txBody>
              <a:bodyPr wrap="square" rtlCol="0">
                <a:spAutoFit/>
              </a:bodyPr>
              <a:lstStyle/>
              <a:p>
                <a:r>
                  <a:rPr lang="en-US" sz="1600" dirty="0">
                    <a:solidFill>
                      <a:prstClr val="black"/>
                    </a:solidFill>
                    <a:latin typeface="Arial" panose="020B0604020202020204" pitchFamily="34" charset="0"/>
                    <a:cs typeface="Arial" panose="020B0604020202020204" pitchFamily="34" charset="0"/>
                  </a:rPr>
                  <a:t>Where</a:t>
                </a:r>
                <a:r>
                  <a:rPr lang="en-US" sz="1600" dirty="0"/>
                  <a:t> </a:t>
                </a:r>
                <a14:m>
                  <m:oMath xmlns:m="http://schemas.openxmlformats.org/officeDocument/2006/math">
                    <m:r>
                      <a:rPr lang="en-US" sz="1600" b="0" i="1" smtClean="0">
                        <a:latin typeface="Cambria Math" panose="02040503050406030204" pitchFamily="18" charset="0"/>
                      </a:rPr>
                      <m:t>𝑅𝑒</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𝜌</m:t>
                        </m:r>
                        <m:r>
                          <a:rPr lang="en-US" sz="1600" b="0" i="1" smtClean="0">
                            <a:latin typeface="Cambria Math" panose="02040503050406030204" pitchFamily="18" charset="0"/>
                          </a:rPr>
                          <m:t>𝑈𝐿</m:t>
                        </m:r>
                      </m:num>
                      <m:den>
                        <m:r>
                          <a:rPr lang="en-US" sz="1600" b="0" i="1" smtClean="0">
                            <a:latin typeface="Cambria Math" panose="02040503050406030204" pitchFamily="18" charset="0"/>
                          </a:rPr>
                          <m:t>𝜇</m:t>
                        </m:r>
                      </m:den>
                    </m:f>
                  </m:oMath>
                </a14:m>
                <a:r>
                  <a:rPr lang="en-US" sz="1600" dirty="0"/>
                  <a:t> </a:t>
                </a:r>
                <a:r>
                  <a:rPr lang="en-US" sz="1600" dirty="0">
                    <a:solidFill>
                      <a:prstClr val="black"/>
                    </a:solidFill>
                    <a:latin typeface="Arial" panose="020B0604020202020204" pitchFamily="34" charset="0"/>
                    <a:cs typeface="Arial" panose="020B0604020202020204" pitchFamily="34" charset="0"/>
                  </a:rPr>
                  <a:t>is the Reynolds number. </a:t>
                </a:r>
                <a14:m>
                  <m:oMath xmlns:m="http://schemas.openxmlformats.org/officeDocument/2006/math">
                    <m:r>
                      <a:rPr lang="en-US" sz="1600" b="0" i="1" smtClean="0">
                        <a:solidFill>
                          <a:prstClr val="black"/>
                        </a:solidFill>
                        <a:latin typeface="Cambria Math" panose="02040503050406030204" pitchFamily="18" charset="0"/>
                        <a:cs typeface="Arial" panose="020B0604020202020204" pitchFamily="34" charset="0"/>
                      </a:rPr>
                      <m:t>𝑈</m:t>
                    </m:r>
                  </m:oMath>
                </a14:m>
                <a:r>
                  <a:rPr lang="en-US" sz="1600" dirty="0">
                    <a:solidFill>
                      <a:prstClr val="black"/>
                    </a:solidFill>
                    <a:latin typeface="Arial" panose="020B0604020202020204" pitchFamily="34" charset="0"/>
                    <a:cs typeface="Arial" panose="020B0604020202020204" pitchFamily="34" charset="0"/>
                  </a:rPr>
                  <a:t> is a characteristic velocity which is a constant</a:t>
                </a:r>
              </a:p>
            </p:txBody>
          </p:sp>
        </mc:Choice>
        <mc:Fallback xmlns="">
          <p:sp>
            <p:nvSpPr>
              <p:cNvPr id="41" name="TextBox 40">
                <a:extLst>
                  <a:ext uri="{FF2B5EF4-FFF2-40B4-BE49-F238E27FC236}">
                    <a16:creationId xmlns:a16="http://schemas.microsoft.com/office/drawing/2014/main" id="{1C409158-7842-6DEF-3423-1D384AE4A9DB}"/>
                  </a:ext>
                </a:extLst>
              </p:cNvPr>
              <p:cNvSpPr txBox="1">
                <a:spLocks noRot="1" noChangeAspect="1" noMove="1" noResize="1" noEditPoints="1" noAdjustHandles="1" noChangeArrowheads="1" noChangeShapeType="1" noTextEdit="1"/>
              </p:cNvSpPr>
              <p:nvPr/>
            </p:nvSpPr>
            <p:spPr>
              <a:xfrm>
                <a:off x="748395" y="3375722"/>
                <a:ext cx="8502980" cy="469809"/>
              </a:xfrm>
              <a:prstGeom prst="rect">
                <a:avLst/>
              </a:prstGeom>
              <a:blipFill>
                <a:blip r:embed="rId7"/>
                <a:stretch>
                  <a:fillRect l="-430" b="-1299"/>
                </a:stretch>
              </a:blipFill>
            </p:spPr>
            <p:txBody>
              <a:bodyPr/>
              <a:lstStyle/>
              <a:p>
                <a:r>
                  <a:rPr lang="en-US">
                    <a:noFill/>
                  </a:rPr>
                  <a:t> </a:t>
                </a:r>
              </a:p>
            </p:txBody>
          </p:sp>
        </mc:Fallback>
      </mc:AlternateContent>
    </p:spTree>
    <p:extLst>
      <p:ext uri="{BB962C8B-B14F-4D97-AF65-F5344CB8AC3E}">
        <p14:creationId xmlns:p14="http://schemas.microsoft.com/office/powerpoint/2010/main" val="1001690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B84368-5B66-0126-D443-2141CCEDB3A5}"/>
              </a:ext>
            </a:extLst>
          </p:cNvPr>
          <p:cNvSpPr>
            <a:spLocks noGrp="1"/>
          </p:cNvSpPr>
          <p:nvPr>
            <p:ph type="sldNum" sz="quarter" idx="12"/>
          </p:nvPr>
        </p:nvSpPr>
        <p:spPr/>
        <p:txBody>
          <a:bodyPr/>
          <a:lstStyle/>
          <a:p>
            <a:fld id="{49E430A2-D194-4C01-B316-5CD17E29EE8B}" type="slidenum">
              <a:rPr lang="en-US" sz="1100" smtClean="0"/>
              <a:t>30</a:t>
            </a:fld>
            <a:endParaRPr lang="en-US" sz="110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CE781B5-2C55-A135-B7B5-9239C00B66FA}"/>
                  </a:ext>
                </a:extLst>
              </p:cNvPr>
              <p:cNvSpPr txBox="1"/>
              <p:nvPr/>
            </p:nvSpPr>
            <p:spPr>
              <a:xfrm>
                <a:off x="563953" y="1683545"/>
                <a:ext cx="4972106" cy="1815882"/>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For boundary immediately adjacent to the wall</a:t>
                </a:r>
              </a:p>
              <a:p>
                <a:r>
                  <a:rPr lang="en-US" sz="1600" dirty="0">
                    <a:latin typeface="Arial" panose="020B0604020202020204" pitchFamily="34" charset="0"/>
                    <a:cs typeface="Arial" panose="020B0604020202020204" pitchFamily="34" charset="0"/>
                  </a:rPr>
                  <a:t>     </a:t>
                </a:r>
                <a14:m>
                  <m:oMath xmlns:m="http://schemas.openxmlformats.org/officeDocument/2006/math">
                    <m:r>
                      <a:rPr lang="en-US" sz="1600" i="1">
                        <a:latin typeface="Cambria Math" panose="02040503050406030204" pitchFamily="18" charset="0"/>
                        <a:cs typeface="Arial" panose="020B0604020202020204" pitchFamily="34" charset="0"/>
                      </a:rPr>
                      <m:t>𝑖</m:t>
                    </m:r>
                    <m:r>
                      <a:rPr lang="en-US" sz="1600" b="0" i="0"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1, </m:t>
                    </m:r>
                    <m:r>
                      <a:rPr lang="en-US" sz="1600" b="0" i="1" smtClean="0">
                        <a:latin typeface="Cambria Math" panose="02040503050406030204" pitchFamily="18" charset="0"/>
                        <a:cs typeface="Arial" panose="020B0604020202020204" pitchFamily="34" charset="0"/>
                      </a:rPr>
                      <m:t>𝑖</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𝑛𝑥</m:t>
                    </m:r>
                    <m:r>
                      <a:rPr lang="en-US" sz="1600" b="0" i="1" smtClean="0">
                        <a:latin typeface="Cambria Math" panose="02040503050406030204" pitchFamily="18" charset="0"/>
                        <a:cs typeface="Arial" panose="020B0604020202020204" pitchFamily="34" charset="0"/>
                      </a:rPr>
                      <m:t>−2</m:t>
                    </m:r>
                  </m:oMath>
                </a14:m>
                <a:r>
                  <a:rPr lang="en-US" sz="1600" dirty="0">
                    <a:latin typeface="Arial" panose="020B0604020202020204" pitchFamily="34" charset="0"/>
                    <a:cs typeface="Arial" panose="020B0604020202020204" pitchFamily="34" charset="0"/>
                  </a:rPr>
                  <a:t> </a:t>
                </a:r>
                <a14:m>
                  <m:oMath xmlns:m="http://schemas.openxmlformats.org/officeDocument/2006/math">
                    <m:r>
                      <a:rPr lang="en-US" sz="1600" b="0" i="1" smtClean="0">
                        <a:latin typeface="Cambria Math" panose="02040503050406030204" pitchFamily="18" charset="0"/>
                        <a:cs typeface="Arial" panose="020B0604020202020204" pitchFamily="34" charset="0"/>
                      </a:rPr>
                      <m:t>𝑗</m:t>
                    </m:r>
                    <m:r>
                      <a:rPr lang="en-US" sz="1600" b="0" i="0" smtClean="0">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1</m:t>
                    </m:r>
                    <m:r>
                      <a:rPr lang="en-US" sz="1600" b="0" i="1" smtClean="0">
                        <a:latin typeface="Cambria Math" panose="02040503050406030204" pitchFamily="18" charset="0"/>
                        <a:cs typeface="Arial" panose="020B0604020202020204" pitchFamily="34" charset="0"/>
                      </a:rPr>
                      <m:t>, </m:t>
                    </m:r>
                    <m:r>
                      <a:rPr lang="en-US" sz="1600" b="0" i="1" smtClean="0">
                        <a:latin typeface="Cambria Math" panose="02040503050406030204" pitchFamily="18" charset="0"/>
                        <a:cs typeface="Arial" panose="020B0604020202020204" pitchFamily="34" charset="0"/>
                      </a:rPr>
                      <m:t>𝑗</m:t>
                    </m:r>
                    <m:r>
                      <a:rPr lang="en-US" sz="1600" b="0" i="1" smtClean="0">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𝑛</m:t>
                    </m:r>
                    <m:r>
                      <a:rPr lang="en-US" sz="1600" b="0" i="1" smtClean="0">
                        <a:latin typeface="Cambria Math" panose="02040503050406030204" pitchFamily="18" charset="0"/>
                        <a:cs typeface="Arial" panose="020B0604020202020204" pitchFamily="34" charset="0"/>
                      </a:rPr>
                      <m:t>𝑦</m:t>
                    </m:r>
                    <m:r>
                      <a:rPr lang="en-US" sz="1600" i="1">
                        <a:latin typeface="Cambria Math" panose="02040503050406030204" pitchFamily="18" charset="0"/>
                        <a:cs typeface="Arial" panose="020B0604020202020204" pitchFamily="34" charset="0"/>
                      </a:rPr>
                      <m:t>−2</m:t>
                    </m:r>
                  </m:oMath>
                </a14:m>
                <a:r>
                  <a:rPr lang="en-US" sz="1600"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Take the left boundary as an example</a:t>
                </a: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5CE781B5-2C55-A135-B7B5-9239C00B66FA}"/>
                  </a:ext>
                </a:extLst>
              </p:cNvPr>
              <p:cNvSpPr txBox="1">
                <a:spLocks noRot="1" noChangeAspect="1" noMove="1" noResize="1" noEditPoints="1" noAdjustHandles="1" noChangeArrowheads="1" noChangeShapeType="1" noTextEdit="1"/>
              </p:cNvSpPr>
              <p:nvPr/>
            </p:nvSpPr>
            <p:spPr>
              <a:xfrm>
                <a:off x="563953" y="1683545"/>
                <a:ext cx="4972106" cy="1815882"/>
              </a:xfrm>
              <a:prstGeom prst="rect">
                <a:avLst/>
              </a:prstGeom>
              <a:blipFill>
                <a:blip r:embed="rId2"/>
                <a:stretch>
                  <a:fillRect l="-491" t="-1007"/>
                </a:stretch>
              </a:blipFill>
            </p:spPr>
            <p:txBody>
              <a:bodyPr/>
              <a:lstStyle/>
              <a:p>
                <a:r>
                  <a:rPr lang="en-US">
                    <a:noFill/>
                  </a:rPr>
                  <a:t> </a:t>
                </a:r>
              </a:p>
            </p:txBody>
          </p:sp>
        </mc:Fallback>
      </mc:AlternateContent>
      <p:sp>
        <p:nvSpPr>
          <p:cNvPr id="4" name="Google Shape;338;p30">
            <a:extLst>
              <a:ext uri="{FF2B5EF4-FFF2-40B4-BE49-F238E27FC236}">
                <a16:creationId xmlns:a16="http://schemas.microsoft.com/office/drawing/2014/main" id="{9A6C06A1-951D-4661-DFB2-2806265387EC}"/>
              </a:ext>
            </a:extLst>
          </p:cNvPr>
          <p:cNvSpPr txBox="1">
            <a:spLocks/>
          </p:cNvSpPr>
          <p:nvPr/>
        </p:nvSpPr>
        <p:spPr>
          <a:xfrm>
            <a:off x="617808" y="282020"/>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Boundary condition</a:t>
            </a:r>
          </a:p>
        </p:txBody>
      </p:sp>
      <p:cxnSp>
        <p:nvCxnSpPr>
          <p:cNvPr id="32" name="Straight Connector 31">
            <a:extLst>
              <a:ext uri="{FF2B5EF4-FFF2-40B4-BE49-F238E27FC236}">
                <a16:creationId xmlns:a16="http://schemas.microsoft.com/office/drawing/2014/main" id="{0728094C-6A01-1E58-AAD8-BCC99FE338CB}"/>
              </a:ext>
            </a:extLst>
          </p:cNvPr>
          <p:cNvCxnSpPr/>
          <p:nvPr/>
        </p:nvCxnSpPr>
        <p:spPr>
          <a:xfrm flipV="1">
            <a:off x="8298343" y="2060423"/>
            <a:ext cx="0" cy="197963"/>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0FDB39E8-E882-C7CC-24F5-CD71ACEB2406}"/>
              </a:ext>
            </a:extLst>
          </p:cNvPr>
          <p:cNvCxnSpPr>
            <a:cxnSpLocks/>
          </p:cNvCxnSpPr>
          <p:nvPr/>
        </p:nvCxnSpPr>
        <p:spPr>
          <a:xfrm>
            <a:off x="7538214" y="2157590"/>
            <a:ext cx="74471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F21A6739-6180-6EEA-0535-1FCD637ED9E7}"/>
              </a:ext>
            </a:extLst>
          </p:cNvPr>
          <p:cNvCxnSpPr>
            <a:cxnSpLocks/>
          </p:cNvCxnSpPr>
          <p:nvPr/>
        </p:nvCxnSpPr>
        <p:spPr>
          <a:xfrm flipV="1">
            <a:off x="7594351" y="1990421"/>
            <a:ext cx="0" cy="334336"/>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0BA7255-4BF7-6BDE-56F5-F0E39EF0B6A3}"/>
              </a:ext>
            </a:extLst>
          </p:cNvPr>
          <p:cNvCxnSpPr>
            <a:cxnSpLocks/>
          </p:cNvCxnSpPr>
          <p:nvPr/>
        </p:nvCxnSpPr>
        <p:spPr>
          <a:xfrm flipV="1">
            <a:off x="6805115" y="1679191"/>
            <a:ext cx="0" cy="889710"/>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371516E-F646-DB9A-554D-3C6139DD51E2}"/>
              </a:ext>
            </a:extLst>
          </p:cNvPr>
          <p:cNvCxnSpPr>
            <a:cxnSpLocks/>
          </p:cNvCxnSpPr>
          <p:nvPr/>
        </p:nvCxnSpPr>
        <p:spPr>
          <a:xfrm>
            <a:off x="6793497" y="2157589"/>
            <a:ext cx="744717" cy="0"/>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2253BAD-A731-1947-8326-B6E99571A567}"/>
                  </a:ext>
                </a:extLst>
              </p:cNvPr>
              <p:cNvSpPr txBox="1"/>
              <p:nvPr/>
            </p:nvSpPr>
            <p:spPr>
              <a:xfrm>
                <a:off x="6724965" y="2652614"/>
                <a:ext cx="16030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p:txBody>
          </p:sp>
        </mc:Choice>
        <mc:Fallback xmlns="">
          <p:sp>
            <p:nvSpPr>
              <p:cNvPr id="41" name="TextBox 40">
                <a:extLst>
                  <a:ext uri="{FF2B5EF4-FFF2-40B4-BE49-F238E27FC236}">
                    <a16:creationId xmlns:a16="http://schemas.microsoft.com/office/drawing/2014/main" id="{42253BAD-A731-1947-8326-B6E99571A567}"/>
                  </a:ext>
                </a:extLst>
              </p:cNvPr>
              <p:cNvSpPr txBox="1">
                <a:spLocks noRot="1" noChangeAspect="1" noMove="1" noResize="1" noEditPoints="1" noAdjustHandles="1" noChangeArrowheads="1" noChangeShapeType="1" noTextEdit="1"/>
              </p:cNvSpPr>
              <p:nvPr/>
            </p:nvSpPr>
            <p:spPr>
              <a:xfrm>
                <a:off x="6724965" y="2652614"/>
                <a:ext cx="160300" cy="246221"/>
              </a:xfrm>
              <a:prstGeom prst="rect">
                <a:avLst/>
              </a:prstGeom>
              <a:blipFill>
                <a:blip r:embed="rId3"/>
                <a:stretch>
                  <a:fillRect l="-26923" r="-30769"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D117695-F11A-7F30-6097-FCAD01EE41B5}"/>
                  </a:ext>
                </a:extLst>
              </p:cNvPr>
              <p:cNvSpPr txBox="1"/>
              <p:nvPr/>
            </p:nvSpPr>
            <p:spPr>
              <a:xfrm>
                <a:off x="7435183" y="2409273"/>
                <a:ext cx="31579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0.5</m:t>
                      </m:r>
                    </m:oMath>
                  </m:oMathPara>
                </a14:m>
                <a:endParaRPr lang="en-US" sz="1600" dirty="0"/>
              </a:p>
            </p:txBody>
          </p:sp>
        </mc:Choice>
        <mc:Fallback xmlns="">
          <p:sp>
            <p:nvSpPr>
              <p:cNvPr id="42" name="TextBox 41">
                <a:extLst>
                  <a:ext uri="{FF2B5EF4-FFF2-40B4-BE49-F238E27FC236}">
                    <a16:creationId xmlns:a16="http://schemas.microsoft.com/office/drawing/2014/main" id="{3D117695-F11A-7F30-6097-FCAD01EE41B5}"/>
                  </a:ext>
                </a:extLst>
              </p:cNvPr>
              <p:cNvSpPr txBox="1">
                <a:spLocks noRot="1" noChangeAspect="1" noMove="1" noResize="1" noEditPoints="1" noAdjustHandles="1" noChangeArrowheads="1" noChangeShapeType="1" noTextEdit="1"/>
              </p:cNvSpPr>
              <p:nvPr/>
            </p:nvSpPr>
            <p:spPr>
              <a:xfrm>
                <a:off x="7435183" y="2409273"/>
                <a:ext cx="315792" cy="246221"/>
              </a:xfrm>
              <a:prstGeom prst="rect">
                <a:avLst/>
              </a:prstGeom>
              <a:blipFill>
                <a:blip r:embed="rId4"/>
                <a:stretch>
                  <a:fillRect l="-15686" r="-15686"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627D977-36CF-CB7F-626E-ABAAE7BB0687}"/>
                  </a:ext>
                </a:extLst>
              </p:cNvPr>
              <p:cNvSpPr txBox="1"/>
              <p:nvPr/>
            </p:nvSpPr>
            <p:spPr>
              <a:xfrm>
                <a:off x="8303437" y="2409273"/>
                <a:ext cx="16030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p:txBody>
          </p:sp>
        </mc:Choice>
        <mc:Fallback xmlns="">
          <p:sp>
            <p:nvSpPr>
              <p:cNvPr id="43" name="TextBox 42">
                <a:extLst>
                  <a:ext uri="{FF2B5EF4-FFF2-40B4-BE49-F238E27FC236}">
                    <a16:creationId xmlns:a16="http://schemas.microsoft.com/office/drawing/2014/main" id="{6627D977-36CF-CB7F-626E-ABAAE7BB0687}"/>
                  </a:ext>
                </a:extLst>
              </p:cNvPr>
              <p:cNvSpPr txBox="1">
                <a:spLocks noRot="1" noChangeAspect="1" noMove="1" noResize="1" noEditPoints="1" noAdjustHandles="1" noChangeArrowheads="1" noChangeShapeType="1" noTextEdit="1"/>
              </p:cNvSpPr>
              <p:nvPr/>
            </p:nvSpPr>
            <p:spPr>
              <a:xfrm>
                <a:off x="8303437" y="2409273"/>
                <a:ext cx="160300" cy="246221"/>
              </a:xfrm>
              <a:prstGeom prst="rect">
                <a:avLst/>
              </a:prstGeom>
              <a:blipFill>
                <a:blip r:embed="rId5"/>
                <a:stretch>
                  <a:fillRect l="-26923" r="-30769" b="-4878"/>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F4EEC25B-070A-FB01-5A59-6FF50F8D8D07}"/>
              </a:ext>
            </a:extLst>
          </p:cNvPr>
          <p:cNvSpPr txBox="1"/>
          <p:nvPr/>
        </p:nvSpPr>
        <p:spPr>
          <a:xfrm>
            <a:off x="6101954" y="1932379"/>
            <a:ext cx="627802" cy="369332"/>
          </a:xfrm>
          <a:prstGeom prst="rect">
            <a:avLst/>
          </a:prstGeom>
          <a:noFill/>
        </p:spPr>
        <p:txBody>
          <a:bodyPr wrap="square" rtlCol="0">
            <a:spAutoFit/>
          </a:bodyPr>
          <a:lstStyle/>
          <a:p>
            <a:r>
              <a:rPr lang="en-US" dirty="0"/>
              <a:t>wall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2A1DFBC-2512-4288-DEB1-4290B8BB6AAD}"/>
                  </a:ext>
                </a:extLst>
              </p:cNvPr>
              <p:cNvSpPr txBox="1"/>
              <p:nvPr/>
            </p:nvSpPr>
            <p:spPr>
              <a:xfrm>
                <a:off x="51564" y="2363429"/>
                <a:ext cx="8036352" cy="16186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R</m:t>
                      </m:r>
                      <m:r>
                        <m:rPr>
                          <m:sty m:val="p"/>
                        </m:rPr>
                        <a:rPr lang="en-US">
                          <a:latin typeface="Cambria Math" panose="02040503050406030204" pitchFamily="18" charset="0"/>
                        </a:rPr>
                        <m:t>HS</m:t>
                      </m:r>
                      <m:r>
                        <a:rPr lang="en-US">
                          <a:latin typeface="Cambria Math" panose="02040503050406030204" pitchFamily="18" charset="0"/>
                        </a:rPr>
                        <m:t> </m:t>
                      </m:r>
                      <m:r>
                        <m:rPr>
                          <m:sty m:val="p"/>
                        </m:rPr>
                        <a:rPr lang="en-US">
                          <a:latin typeface="Cambria Math" panose="02040503050406030204" pitchFamily="18" charset="0"/>
                        </a:rPr>
                        <m:t>of</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9</m:t>
                          </m:r>
                        </m:e>
                      </m:d>
                      <m:r>
                        <a:rPr lang="en-US">
                          <a:latin typeface="Cambria Math" panose="02040503050406030204" pitchFamily="18" charset="0"/>
                        </a:rPr>
                        <m:t> </m:t>
                      </m:r>
                      <m:r>
                        <m:rPr>
                          <m:sty m:val="p"/>
                        </m:rPr>
                        <a:rPr lang="en-US">
                          <a:latin typeface="Cambria Math" panose="02040503050406030204" pitchFamily="18" charset="0"/>
                        </a:rPr>
                        <m:t>at</m:t>
                      </m:r>
                      <m:r>
                        <a:rPr lang="en-US">
                          <a:latin typeface="Cambria Math" panose="02040503050406030204" pitchFamily="18" charset="0"/>
                        </a:rPr>
                        <m:t> </m:t>
                      </m:r>
                      <m:d>
                        <m:dPr>
                          <m:ctrlPr>
                            <a:rPr lang="en-US" i="1">
                              <a:latin typeface="Cambria Math" panose="02040503050406030204" pitchFamily="18" charset="0"/>
                            </a:rPr>
                          </m:ctrlPr>
                        </m:dPr>
                        <m:e>
                          <m:r>
                            <a:rPr lang="en-US">
                              <a:latin typeface="Cambria Math" panose="02040503050406030204" pitchFamily="18" charset="0"/>
                            </a:rPr>
                            <m:t>1,</m:t>
                          </m:r>
                          <m:r>
                            <a:rPr lang="en-US" i="1">
                              <a:latin typeface="Cambria Math" panose="02040503050406030204" pitchFamily="18" charset="0"/>
                            </a:rPr>
                            <m:t>𝑗</m:t>
                          </m:r>
                        </m:e>
                      </m:d>
                      <m:r>
                        <a:rPr lang="en-US" i="1">
                          <a:latin typeface="Cambria Math" panose="02040503050406030204" pitchFamily="18" charset="0"/>
                        </a:rPr>
                        <m:t>=</m:t>
                      </m:r>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b="0" i="1" smtClean="0">
                                      <a:latin typeface="Cambria Math" panose="02040503050406030204" pitchFamily="18" charset="0"/>
                                    </a:rPr>
                                    <m:t>2</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b="0" i="1" smtClean="0">
                                      <a:latin typeface="Cambria Math" panose="02040503050406030204" pitchFamily="18" charset="0"/>
                                    </a:rPr>
                                    <m:t>0</m:t>
                                  </m:r>
                                </m:sub>
                                <m:sup>
                                  <m:r>
                                    <a:rPr lang="en-US" i="1">
                                      <a:latin typeface="Cambria Math" panose="02040503050406030204" pitchFamily="18" charset="0"/>
                                    </a:rPr>
                                    <m:t>∗</m:t>
                                  </m:r>
                                </m:sup>
                              </m:sSubSup>
                            </m:num>
                            <m:den>
                              <m:r>
                                <a:rPr lang="en-US" i="1">
                                  <a:latin typeface="Cambria Math" panose="02040503050406030204" pitchFamily="18" charset="0"/>
                                </a:rPr>
                                <m:t>2</m:t>
                              </m:r>
                              <m:r>
                                <m:rPr>
                                  <m:sty m:val="p"/>
                                </m:rPr>
                                <a:rPr lang="en-US">
                                  <a:latin typeface="Cambria Math" panose="02040503050406030204" pitchFamily="18" charset="0"/>
                                </a:rPr>
                                <m:t>Δ</m:t>
                              </m:r>
                              <m:r>
                                <a:rPr lang="en-US" i="1">
                                  <a:latin typeface="Cambria Math" panose="02040503050406030204" pitchFamily="18" charset="0"/>
                                </a:rPr>
                                <m:t>𝑥</m:t>
                              </m:r>
                            </m:den>
                          </m:f>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3</m:t>
                                  </m:r>
                                </m:sub>
                                <m:sup>
                                  <m:r>
                                    <a:rPr lang="en-US" i="1">
                                      <a:latin typeface="Cambria Math" panose="02040503050406030204" pitchFamily="18" charset="0"/>
                                    </a:rPr>
                                    <m:t>𝑛</m:t>
                                  </m:r>
                                </m:sup>
                              </m:sSubSup>
                              <m:r>
                                <a:rPr lang="en-US" i="1">
                                  <a:latin typeface="Cambria Math" panose="02040503050406030204" pitchFamily="18" charset="0"/>
                                </a:rPr>
                                <m:t>−4</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2</m:t>
                                  </m:r>
                                </m:sub>
                                <m:sup>
                                  <m:r>
                                    <a:rPr lang="en-US" i="1">
                                      <a:latin typeface="Cambria Math" panose="02040503050406030204" pitchFamily="18" charset="0"/>
                                    </a:rPr>
                                    <m:t>𝑛</m:t>
                                  </m:r>
                                </m:sup>
                              </m:sSubSup>
                              <m:r>
                                <a:rPr lang="en-US" i="1">
                                  <a:latin typeface="Cambria Math" panose="02040503050406030204" pitchFamily="18" charset="0"/>
                                </a:rPr>
                                <m:t>+6</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1</m:t>
                                  </m:r>
                                </m:sub>
                                <m:sup>
                                  <m:r>
                                    <a:rPr lang="en-US" i="1">
                                      <a:latin typeface="Cambria Math" panose="02040503050406030204" pitchFamily="18" charset="0"/>
                                    </a:rPr>
                                    <m:t>𝑛</m:t>
                                  </m:r>
                                </m:sup>
                              </m:sSubSup>
                              <m:r>
                                <a:rPr lang="en-US" i="1">
                                  <a:latin typeface="Cambria Math" panose="02040503050406030204" pitchFamily="18" charset="0"/>
                                </a:rPr>
                                <m:t>−4</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0</m:t>
                                  </m:r>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smtClean="0">
                                      <a:solidFill>
                                        <a:srgbClr val="FF0000"/>
                                      </a:solidFill>
                                      <a:latin typeface="Cambria Math" panose="02040503050406030204" pitchFamily="18" charset="0"/>
                                    </a:rPr>
                                  </m:ctrlPr>
                                </m:sSubSupPr>
                                <m:e>
                                  <m:r>
                                    <a:rPr lang="en-US" i="1">
                                      <a:solidFill>
                                        <a:srgbClr val="FF0000"/>
                                      </a:solidFill>
                                      <a:latin typeface="Cambria Math" panose="02040503050406030204" pitchFamily="18" charset="0"/>
                                    </a:rPr>
                                    <m:t>𝑝</m:t>
                                  </m:r>
                                </m:e>
                                <m:sub>
                                  <m:r>
                                    <a:rPr lang="en-US" b="0" i="1" smtClean="0">
                                      <a:solidFill>
                                        <a:srgbClr val="FF0000"/>
                                      </a:solidFill>
                                      <a:latin typeface="Cambria Math" panose="02040503050406030204" pitchFamily="18" charset="0"/>
                                    </a:rPr>
                                    <m:t>−1</m:t>
                                  </m:r>
                                </m:sub>
                                <m:sup>
                                  <m:r>
                                    <a:rPr lang="en-US" i="1">
                                      <a:solidFill>
                                        <a:srgbClr val="FF0000"/>
                                      </a:solidFill>
                                      <a:latin typeface="Cambria Math" panose="02040503050406030204" pitchFamily="18" charset="0"/>
                                    </a:rPr>
                                    <m:t>𝑛</m:t>
                                  </m:r>
                                </m:sup>
                              </m:sSubSup>
                            </m:num>
                            <m:den>
                              <m:r>
                                <a:rPr lang="en-US" i="1">
                                  <a:latin typeface="Cambria Math" panose="02040503050406030204" pitchFamily="18" charset="0"/>
                                </a:rPr>
                                <m:t>4</m:t>
                              </m:r>
                              <m:r>
                                <a:rPr lang="en-US" i="1">
                                  <a:latin typeface="Cambria Math" panose="02040503050406030204" pitchFamily="18" charset="0"/>
                                </a:rPr>
                                <m:t>𝑎</m:t>
                              </m:r>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r>
                                        <m:rPr>
                                          <m:sty m:val="p"/>
                                        </m:rPr>
                                        <a:rPr lang="en-US">
                                          <a:latin typeface="Cambria Math" panose="02040503050406030204" pitchFamily="18" charset="0"/>
                                        </a:rPr>
                                        <m:t>Δ</m:t>
                                      </m:r>
                                      <m:r>
                                        <a:rPr lang="en-US" i="1">
                                          <a:latin typeface="Cambria Math" panose="02040503050406030204" pitchFamily="18" charset="0"/>
                                        </a:rPr>
                                        <m:t>𝑥</m:t>
                                      </m:r>
                                    </m:e>
                                  </m:d>
                                </m:e>
                                <m:sup>
                                  <m:r>
                                    <a:rPr lang="en-US" b="0" i="1" smtClean="0">
                                      <a:latin typeface="Cambria Math" panose="02040503050406030204" pitchFamily="18" charset="0"/>
                                    </a:rPr>
                                    <m:t>2</m:t>
                                  </m:r>
                                </m:sup>
                              </m:sSup>
                            </m:den>
                          </m:f>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b="0" i="1" smtClean="0">
                                      <a:latin typeface="Cambria Math" panose="02040503050406030204" pitchFamily="18" charset="0"/>
                                    </a:rPr>
                                    <m:t>1,</m:t>
                                  </m:r>
                                  <m:r>
                                    <a:rPr lang="en-US" b="0" i="1" smtClean="0">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b="0" i="1" smtClean="0">
                                      <a:latin typeface="Cambria Math" panose="02040503050406030204" pitchFamily="18" charset="0"/>
                                    </a:rPr>
                                    <m:t>1,</m:t>
                                  </m:r>
                                  <m:r>
                                    <a:rPr lang="en-US" b="0" i="1" smtClean="0">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m:t>
                                  </m:r>
                                </m:sup>
                              </m:sSubSup>
                            </m:num>
                            <m:den>
                              <m:r>
                                <a:rPr lang="en-US" i="1">
                                  <a:latin typeface="Cambria Math" panose="02040503050406030204" pitchFamily="18" charset="0"/>
                                </a:rPr>
                                <m:t>2</m:t>
                              </m:r>
                              <m:r>
                                <m:rPr>
                                  <m:sty m:val="p"/>
                                </m:rPr>
                                <a:rPr lang="en-US">
                                  <a:latin typeface="Cambria Math" panose="02040503050406030204" pitchFamily="18" charset="0"/>
                                </a:rPr>
                                <m:t>Δ</m:t>
                              </m:r>
                              <m:r>
                                <a:rPr lang="en-US" i="1">
                                  <a:latin typeface="Cambria Math" panose="02040503050406030204" pitchFamily="18" charset="0"/>
                                </a:rPr>
                                <m:t>𝑥</m:t>
                              </m:r>
                            </m:den>
                          </m:f>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1,</m:t>
                                  </m:r>
                                  <m: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sSubSup>
                              <m:r>
                                <a:rPr lang="en-US" i="1">
                                  <a:latin typeface="Cambria Math" panose="02040503050406030204" pitchFamily="18" charset="0"/>
                                </a:rPr>
                                <m:t>−4</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1,</m:t>
                                  </m:r>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𝑛</m:t>
                                  </m:r>
                                </m:sup>
                              </m:sSubSup>
                              <m:r>
                                <a:rPr lang="en-US" i="1">
                                  <a:latin typeface="Cambria Math" panose="02040503050406030204" pitchFamily="18" charset="0"/>
                                </a:rPr>
                                <m:t>+6</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1,</m:t>
                                  </m:r>
                                  <m:r>
                                    <a:rPr lang="en-US" i="1">
                                      <a:latin typeface="Cambria Math" panose="02040503050406030204" pitchFamily="18" charset="0"/>
                                    </a:rPr>
                                    <m:t>𝑗</m:t>
                                  </m:r>
                                </m:sub>
                                <m:sup>
                                  <m:r>
                                    <a:rPr lang="en-US" i="1">
                                      <a:latin typeface="Cambria Math" panose="02040503050406030204" pitchFamily="18" charset="0"/>
                                    </a:rPr>
                                    <m:t>𝑛</m:t>
                                  </m:r>
                                </m:sup>
                              </m:sSubSup>
                              <m:r>
                                <a:rPr lang="en-US" i="1">
                                  <a:latin typeface="Cambria Math" panose="02040503050406030204" pitchFamily="18" charset="0"/>
                                </a:rPr>
                                <m:t>−4</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1,</m:t>
                                  </m:r>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1,</m:t>
                                  </m:r>
                                  <m: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sSubSup>
                            </m:num>
                            <m:den>
                              <m:r>
                                <a:rPr lang="en-US" i="1">
                                  <a:latin typeface="Cambria Math" panose="02040503050406030204" pitchFamily="18" charset="0"/>
                                </a:rPr>
                                <m:t>4</m:t>
                              </m:r>
                              <m:r>
                                <a:rPr lang="en-US" i="1">
                                  <a:latin typeface="Cambria Math" panose="02040503050406030204" pitchFamily="18" charset="0"/>
                                </a:rPr>
                                <m:t>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m:rPr>
                                          <m:sty m:val="p"/>
                                        </m:rPr>
                                        <a:rPr lang="en-US">
                                          <a:latin typeface="Cambria Math" panose="02040503050406030204" pitchFamily="18" charset="0"/>
                                        </a:rPr>
                                        <m:t>Δ</m:t>
                                      </m:r>
                                      <m:r>
                                        <a:rPr lang="en-US" i="1">
                                          <a:latin typeface="Cambria Math" panose="02040503050406030204" pitchFamily="18" charset="0"/>
                                        </a:rPr>
                                        <m:t>𝑦</m:t>
                                      </m:r>
                                    </m:e>
                                  </m:d>
                                </m:e>
                                <m:sup>
                                  <m:r>
                                    <a:rPr lang="en-US" i="1">
                                      <a:latin typeface="Cambria Math" panose="02040503050406030204" pitchFamily="18" charset="0"/>
                                    </a:rPr>
                                    <m:t>2</m:t>
                                  </m:r>
                                </m:sup>
                              </m:sSup>
                            </m:den>
                          </m:f>
                        </m:e>
                      </m:d>
                    </m:oMath>
                  </m:oMathPara>
                </a14:m>
                <a:endParaRPr lang="en-US" dirty="0"/>
              </a:p>
            </p:txBody>
          </p:sp>
        </mc:Choice>
        <mc:Fallback xmlns="">
          <p:sp>
            <p:nvSpPr>
              <p:cNvPr id="5" name="TextBox 4">
                <a:extLst>
                  <a:ext uri="{FF2B5EF4-FFF2-40B4-BE49-F238E27FC236}">
                    <a16:creationId xmlns:a16="http://schemas.microsoft.com/office/drawing/2014/main" id="{72A1DFBC-2512-4288-DEB1-4290B8BB6AAD}"/>
                  </a:ext>
                </a:extLst>
              </p:cNvPr>
              <p:cNvSpPr txBox="1">
                <a:spLocks noRot="1" noChangeAspect="1" noMove="1" noResize="1" noEditPoints="1" noAdjustHandles="1" noChangeArrowheads="1" noChangeShapeType="1" noTextEdit="1"/>
              </p:cNvSpPr>
              <p:nvPr/>
            </p:nvSpPr>
            <p:spPr>
              <a:xfrm>
                <a:off x="51564" y="2363429"/>
                <a:ext cx="8036352" cy="161864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075D9AE-5FE8-EFE0-FD1A-FCA0EFF811FC}"/>
                  </a:ext>
                </a:extLst>
              </p:cNvPr>
              <p:cNvSpPr txBox="1"/>
              <p:nvPr/>
            </p:nvSpPr>
            <p:spPr>
              <a:xfrm>
                <a:off x="512388" y="3901734"/>
                <a:ext cx="8580048" cy="1569660"/>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The difficulty we are facing is that </a:t>
                </a:r>
                <a14:m>
                  <m:oMath xmlns:m="http://schemas.openxmlformats.org/officeDocument/2006/math">
                    <m:sSubSup>
                      <m:sSubSupPr>
                        <m:ctrlPr>
                          <a:rPr lang="en-US" sz="1600" i="1">
                            <a:latin typeface="Cambria Math" panose="02040503050406030204" pitchFamily="18" charset="0"/>
                            <a:cs typeface="Arial" panose="020B0604020202020204" pitchFamily="34" charset="0"/>
                          </a:rPr>
                        </m:ctrlPr>
                      </m:sSubSupPr>
                      <m:e>
                        <m:r>
                          <a:rPr lang="en-US" sz="1600">
                            <a:latin typeface="Cambria Math" panose="02040503050406030204" pitchFamily="18" charset="0"/>
                            <a:cs typeface="Arial" panose="020B0604020202020204" pitchFamily="34" charset="0"/>
                          </a:rPr>
                          <m:t>𝑝</m:t>
                        </m:r>
                      </m:e>
                      <m:sub>
                        <m:r>
                          <a:rPr lang="en-US" sz="1600">
                            <a:latin typeface="Cambria Math" panose="02040503050406030204" pitchFamily="18" charset="0"/>
                            <a:cs typeface="Arial" panose="020B0604020202020204" pitchFamily="34" charset="0"/>
                          </a:rPr>
                          <m:t>−1</m:t>
                        </m:r>
                      </m:sub>
                      <m:sup>
                        <m:r>
                          <a:rPr lang="en-US" sz="1600">
                            <a:latin typeface="Cambria Math" panose="02040503050406030204" pitchFamily="18" charset="0"/>
                            <a:cs typeface="Arial" panose="020B0604020202020204" pitchFamily="34" charset="0"/>
                          </a:rPr>
                          <m:t>𝑛</m:t>
                        </m:r>
                      </m:sup>
                    </m:sSubSup>
                  </m:oMath>
                </a14:m>
                <a:r>
                  <a:rPr lang="en-US" sz="1600" dirty="0">
                    <a:latin typeface="Arial" panose="020B0604020202020204" pitchFamily="34" charset="0"/>
                    <a:cs typeface="Arial" panose="020B0604020202020204" pitchFamily="34" charset="0"/>
                  </a:rPr>
                  <a:t> is unknown. To close the equation, we can use extrapolation:</a:t>
                </a: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A075D9AE-5FE8-EFE0-FD1A-FCA0EFF811FC}"/>
                  </a:ext>
                </a:extLst>
              </p:cNvPr>
              <p:cNvSpPr txBox="1">
                <a:spLocks noRot="1" noChangeAspect="1" noMove="1" noResize="1" noEditPoints="1" noAdjustHandles="1" noChangeArrowheads="1" noChangeShapeType="1" noTextEdit="1"/>
              </p:cNvSpPr>
              <p:nvPr/>
            </p:nvSpPr>
            <p:spPr>
              <a:xfrm>
                <a:off x="512388" y="3901734"/>
                <a:ext cx="8580048" cy="1569660"/>
              </a:xfrm>
              <a:prstGeom prst="rect">
                <a:avLst/>
              </a:prstGeom>
              <a:blipFill>
                <a:blip r:embed="rId7"/>
                <a:stretch>
                  <a:fillRect l="-284" t="-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EC60C7C-BA5A-A85F-0356-5DCD08BB51D3}"/>
                  </a:ext>
                </a:extLst>
              </p:cNvPr>
              <p:cNvSpPr txBox="1"/>
              <p:nvPr/>
            </p:nvSpPr>
            <p:spPr>
              <a:xfrm>
                <a:off x="2883221" y="4367472"/>
                <a:ext cx="3532634"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−1</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0</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𝑥</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𝑝</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Δ</m:t>
                              </m:r>
                              <m:r>
                                <a:rPr lang="en-US" b="0" i="1" smtClean="0">
                                  <a:latin typeface="Cambria Math" panose="02040503050406030204" pitchFamily="18" charset="0"/>
                                </a:rPr>
                                <m:t>𝑥</m:t>
                              </m:r>
                            </m:e>
                          </m:d>
                        </m:e>
                        <m:sup>
                          <m:r>
                            <a:rPr lang="en-US" b="0" i="1" smtClean="0">
                              <a:latin typeface="Cambria Math" panose="02040503050406030204" pitchFamily="18" charset="0"/>
                            </a:rPr>
                            <m:t>2</m:t>
                          </m:r>
                        </m:sup>
                      </m:sSup>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m:t>
                              </m:r>
                            </m:e>
                            <m:sup>
                              <m:r>
                                <a:rPr lang="en-US" b="0" i="1" smtClean="0">
                                  <a:latin typeface="Cambria Math" panose="02040503050406030204" pitchFamily="18" charset="0"/>
                                </a:rPr>
                                <m:t>2</m:t>
                              </m:r>
                            </m:sup>
                          </m:sSup>
                          <m:r>
                            <a:rPr lang="en-US" i="1">
                              <a:latin typeface="Cambria Math" panose="02040503050406030204" pitchFamily="18" charset="0"/>
                            </a:rPr>
                            <m:t>𝑝</m:t>
                          </m:r>
                        </m:num>
                        <m:den>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3EC60C7C-BA5A-A85F-0356-5DCD08BB51D3}"/>
                  </a:ext>
                </a:extLst>
              </p:cNvPr>
              <p:cNvSpPr txBox="1">
                <a:spLocks noRot="1" noChangeAspect="1" noMove="1" noResize="1" noEditPoints="1" noAdjustHandles="1" noChangeArrowheads="1" noChangeShapeType="1" noTextEdit="1"/>
              </p:cNvSpPr>
              <p:nvPr/>
            </p:nvSpPr>
            <p:spPr>
              <a:xfrm>
                <a:off x="2883221" y="4367472"/>
                <a:ext cx="3532634" cy="555793"/>
              </a:xfrm>
              <a:prstGeom prst="rect">
                <a:avLst/>
              </a:prstGeom>
              <a:blipFill>
                <a:blip r:embed="rId8"/>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9B661A1-28AD-B717-1824-DE74B7E86FF6}"/>
              </a:ext>
            </a:extLst>
          </p:cNvPr>
          <p:cNvSpPr txBox="1"/>
          <p:nvPr/>
        </p:nvSpPr>
        <p:spPr>
          <a:xfrm>
            <a:off x="563953" y="5084608"/>
            <a:ext cx="5932129"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In this project, we use second order extrapolation</a:t>
            </a:r>
          </a:p>
        </p:txBody>
      </p:sp>
    </p:spTree>
    <p:extLst>
      <p:ext uri="{BB962C8B-B14F-4D97-AF65-F5344CB8AC3E}">
        <p14:creationId xmlns:p14="http://schemas.microsoft.com/office/powerpoint/2010/main" val="2860893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B156EF-CB4E-389C-EBB5-D73BE81A6734}"/>
              </a:ext>
            </a:extLst>
          </p:cNvPr>
          <p:cNvSpPr>
            <a:spLocks noGrp="1"/>
          </p:cNvSpPr>
          <p:nvPr>
            <p:ph type="sldNum" sz="quarter" idx="12"/>
          </p:nvPr>
        </p:nvSpPr>
        <p:spPr/>
        <p:txBody>
          <a:bodyPr/>
          <a:lstStyle/>
          <a:p>
            <a:fld id="{49E430A2-D194-4C01-B316-5CD17E29EE8B}" type="slidenum">
              <a:rPr lang="en-US" smtClean="0"/>
              <a:t>31</a:t>
            </a:fld>
            <a:endParaRPr lang="en-US"/>
          </a:p>
        </p:txBody>
      </p:sp>
      <p:sp>
        <p:nvSpPr>
          <p:cNvPr id="3" name="Google Shape;338;p30">
            <a:extLst>
              <a:ext uri="{FF2B5EF4-FFF2-40B4-BE49-F238E27FC236}">
                <a16:creationId xmlns:a16="http://schemas.microsoft.com/office/drawing/2014/main" id="{5DC9F38A-66D4-D1BF-C86E-078B8DF93448}"/>
              </a:ext>
            </a:extLst>
          </p:cNvPr>
          <p:cNvSpPr txBox="1">
            <a:spLocks/>
          </p:cNvSpPr>
          <p:nvPr/>
        </p:nvSpPr>
        <p:spPr>
          <a:xfrm>
            <a:off x="606967" y="140568"/>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Boundary condition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62814C1-E42E-2179-5842-8CF532AA015F}"/>
                  </a:ext>
                </a:extLst>
              </p:cNvPr>
              <p:cNvSpPr txBox="1"/>
              <p:nvPr/>
            </p:nvSpPr>
            <p:spPr>
              <a:xfrm>
                <a:off x="628650" y="599939"/>
                <a:ext cx="7908383" cy="3539430"/>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Discussion</a:t>
                </a:r>
              </a:p>
              <a:p>
                <a:pPr marL="742950" lvl="1"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As we can see, we made a lot of crude approximation for boundary conditions for </a:t>
                </a:r>
                <a14:m>
                  <m:oMath xmlns:m="http://schemas.openxmlformats.org/officeDocument/2006/math">
                    <m:r>
                      <a:rPr lang="en-US" sz="1600" b="0" i="1" smtClean="0">
                        <a:latin typeface="Cambria Math" panose="02040503050406030204" pitchFamily="18" charset="0"/>
                        <a:cs typeface="Arial" panose="020B0604020202020204" pitchFamily="34" charset="0"/>
                      </a:rPr>
                      <m:t>𝑝</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Note that </a:t>
                </a:r>
                <a14:m>
                  <m:oMath xmlns:m="http://schemas.openxmlformats.org/officeDocument/2006/math">
                    <m:r>
                      <a:rPr lang="en-US" sz="1600" b="0" i="1" smtClean="0">
                        <a:latin typeface="Cambria Math" panose="02040503050406030204" pitchFamily="18" charset="0"/>
                        <a:cs typeface="Arial" panose="020B0604020202020204" pitchFamily="34" charset="0"/>
                      </a:rPr>
                      <m:t>𝑝</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is used for velocity correction to ensure mass conservation. Therefore, the error introduced at the boundary for </a:t>
                </a:r>
                <a14:m>
                  <m:oMath xmlns:m="http://schemas.openxmlformats.org/officeDocument/2006/math">
                    <m:r>
                      <a:rPr lang="en-US" sz="1600" b="0" i="1" smtClean="0">
                        <a:latin typeface="Cambria Math" panose="02040503050406030204" pitchFamily="18" charset="0"/>
                        <a:cs typeface="Arial" panose="020B0604020202020204" pitchFamily="34" charset="0"/>
                      </a:rPr>
                      <m:t>𝑝</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will be reflected as errors in terms of mass conservation.</a:t>
                </a:r>
              </a:p>
              <a:p>
                <a:pPr marL="742950" lvl="1"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If we change the stencil such that the control volumes (show as dashed line) are perfectly aligned with the boundaries (as shown by stencil (2) in figure below), the boundary condition for </a:t>
                </a:r>
                <a14:m>
                  <m:oMath xmlns:m="http://schemas.openxmlformats.org/officeDocument/2006/math">
                    <m:r>
                      <a:rPr lang="en-US" sz="1600" b="0" i="1" smtClean="0">
                        <a:latin typeface="Cambria Math" panose="02040503050406030204" pitchFamily="18" charset="0"/>
                        <a:cs typeface="Arial" panose="020B0604020202020204" pitchFamily="34" charset="0"/>
                      </a:rPr>
                      <m:t>𝑝</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naturally comes. However, we will find ourselves in another difficulty: the wall boundary condition for velocity can not be satisfied exactly because we don’t have data point on the wall!</a:t>
                </a:r>
              </a:p>
              <a:p>
                <a:pPr marL="742950" lvl="1"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In the incompressible flow regime, flow penetrating wall is much more unphysical than loss in mass conservation. Besides, upon convergence,   </a:t>
                </a:r>
                <a14:m>
                  <m:oMath xmlns:m="http://schemas.openxmlformats.org/officeDocument/2006/math">
                    <m:sSup>
                      <m:sSupPr>
                        <m:ctrlPr>
                          <a:rPr lang="en-US" sz="1600" b="0" i="1" smtClean="0">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𝑝</m:t>
                        </m:r>
                      </m:e>
                      <m:sup>
                        <m:r>
                          <a:rPr lang="en-US" sz="1600" b="0" i="1" smtClean="0">
                            <a:latin typeface="Cambria Math" panose="02040503050406030204" pitchFamily="18" charset="0"/>
                            <a:cs typeface="Arial" panose="020B0604020202020204" pitchFamily="34" charset="0"/>
                          </a:rPr>
                          <m:t>′</m:t>
                        </m:r>
                      </m:sup>
                    </m:sSup>
                    <m:r>
                      <a:rPr lang="en-US" sz="1600" b="0" i="1"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Therefore we chose the current method.</a:t>
                </a:r>
              </a:p>
              <a:p>
                <a:pPr marL="742950" lvl="1" indent="-285750">
                  <a:buFont typeface="Courier New" panose="02070309020205020404" pitchFamily="49" charset="0"/>
                  <a:buChar char="o"/>
                </a:pPr>
                <a:endParaRPr lang="en-US" sz="1600"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862814C1-E42E-2179-5842-8CF532AA015F}"/>
                  </a:ext>
                </a:extLst>
              </p:cNvPr>
              <p:cNvSpPr txBox="1">
                <a:spLocks noRot="1" noChangeAspect="1" noMove="1" noResize="1" noEditPoints="1" noAdjustHandles="1" noChangeArrowheads="1" noChangeShapeType="1" noTextEdit="1"/>
              </p:cNvSpPr>
              <p:nvPr/>
            </p:nvSpPr>
            <p:spPr>
              <a:xfrm>
                <a:off x="628650" y="599939"/>
                <a:ext cx="7908383" cy="3539430"/>
              </a:xfrm>
              <a:prstGeom prst="rect">
                <a:avLst/>
              </a:prstGeom>
              <a:blipFill>
                <a:blip r:embed="rId2"/>
                <a:stretch>
                  <a:fillRect l="-308" t="-516" r="-694"/>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34B82925-41AA-164B-994C-339B793C5A3E}"/>
              </a:ext>
            </a:extLst>
          </p:cNvPr>
          <p:cNvCxnSpPr>
            <a:cxnSpLocks/>
          </p:cNvCxnSpPr>
          <p:nvPr/>
        </p:nvCxnSpPr>
        <p:spPr>
          <a:xfrm>
            <a:off x="1722491" y="4195722"/>
            <a:ext cx="0" cy="1701302"/>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F0E75C24-3324-7F97-8C8C-E424877A2D99}"/>
              </a:ext>
            </a:extLst>
          </p:cNvPr>
          <p:cNvCxnSpPr>
            <a:cxnSpLocks/>
          </p:cNvCxnSpPr>
          <p:nvPr/>
        </p:nvCxnSpPr>
        <p:spPr>
          <a:xfrm>
            <a:off x="1722491" y="5897024"/>
            <a:ext cx="1938072" cy="0"/>
          </a:xfrm>
          <a:prstGeom prst="line">
            <a:avLst/>
          </a:prstGeom>
          <a:ln w="12700"/>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EB97D170-C13C-437C-78EB-F2D6FF207361}"/>
              </a:ext>
            </a:extLst>
          </p:cNvPr>
          <p:cNvSpPr/>
          <p:nvPr/>
        </p:nvSpPr>
        <p:spPr>
          <a:xfrm>
            <a:off x="1722490" y="4973197"/>
            <a:ext cx="923827" cy="9238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69A7364D-AB7D-C80B-BA94-007A471AFF97}"/>
              </a:ext>
            </a:extLst>
          </p:cNvPr>
          <p:cNvCxnSpPr>
            <a:cxnSpLocks/>
          </p:cNvCxnSpPr>
          <p:nvPr/>
        </p:nvCxnSpPr>
        <p:spPr>
          <a:xfrm>
            <a:off x="2646315" y="4310022"/>
            <a:ext cx="2" cy="1587002"/>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0A35FEAA-65AE-7B03-07A9-530078383BDF}"/>
              </a:ext>
            </a:extLst>
          </p:cNvPr>
          <p:cNvCxnSpPr>
            <a:cxnSpLocks/>
          </p:cNvCxnSpPr>
          <p:nvPr/>
        </p:nvCxnSpPr>
        <p:spPr>
          <a:xfrm>
            <a:off x="1722490" y="4973197"/>
            <a:ext cx="1618033" cy="0"/>
          </a:xfrm>
          <a:prstGeom prst="line">
            <a:avLst/>
          </a:prstGeom>
          <a:ln w="12700"/>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9852508A-5E43-C31F-F7D7-3FFB7A5C3515}"/>
              </a:ext>
            </a:extLst>
          </p:cNvPr>
          <p:cNvSpPr/>
          <p:nvPr/>
        </p:nvSpPr>
        <p:spPr>
          <a:xfrm>
            <a:off x="2184402" y="4477661"/>
            <a:ext cx="923827" cy="92382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6D7363E-C290-747F-FFE5-CEF1BCCDB0B9}"/>
              </a:ext>
            </a:extLst>
          </p:cNvPr>
          <p:cNvSpPr txBox="1"/>
          <p:nvPr/>
        </p:nvSpPr>
        <p:spPr>
          <a:xfrm>
            <a:off x="1953683" y="6381731"/>
            <a:ext cx="1706880" cy="338554"/>
          </a:xfrm>
          <a:prstGeom prst="rect">
            <a:avLst/>
          </a:prstGeom>
          <a:noFill/>
        </p:spPr>
        <p:txBody>
          <a:bodyPr wrap="square" rtlCol="0">
            <a:spAutoFit/>
          </a:bodyPr>
          <a:lstStyle/>
          <a:p>
            <a:r>
              <a:rPr lang="en-US" sz="1600" dirty="0"/>
              <a:t>Current stencil</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BAB31D6-5499-F2AC-11BD-30486A866F1B}"/>
                  </a:ext>
                </a:extLst>
              </p:cNvPr>
              <p:cNvSpPr txBox="1"/>
              <p:nvPr/>
            </p:nvSpPr>
            <p:spPr>
              <a:xfrm>
                <a:off x="1523774" y="6126386"/>
                <a:ext cx="48571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(0,0)</m:t>
                      </m:r>
                    </m:oMath>
                  </m:oMathPara>
                </a14:m>
                <a:endParaRPr lang="en-US" sz="1600" dirty="0"/>
              </a:p>
            </p:txBody>
          </p:sp>
        </mc:Choice>
        <mc:Fallback xmlns="">
          <p:sp>
            <p:nvSpPr>
              <p:cNvPr id="36" name="TextBox 35">
                <a:extLst>
                  <a:ext uri="{FF2B5EF4-FFF2-40B4-BE49-F238E27FC236}">
                    <a16:creationId xmlns:a16="http://schemas.microsoft.com/office/drawing/2014/main" id="{2BAB31D6-5499-F2AC-11BD-30486A866F1B}"/>
                  </a:ext>
                </a:extLst>
              </p:cNvPr>
              <p:cNvSpPr txBox="1">
                <a:spLocks noRot="1" noChangeAspect="1" noMove="1" noResize="1" noEditPoints="1" noAdjustHandles="1" noChangeArrowheads="1" noChangeShapeType="1" noTextEdit="1"/>
              </p:cNvSpPr>
              <p:nvPr/>
            </p:nvSpPr>
            <p:spPr>
              <a:xfrm>
                <a:off x="1523774" y="6126386"/>
                <a:ext cx="485710" cy="246221"/>
              </a:xfrm>
              <a:prstGeom prst="rect">
                <a:avLst/>
              </a:prstGeom>
              <a:blipFill>
                <a:blip r:embed="rId3"/>
                <a:stretch>
                  <a:fillRect l="-15000" r="-13750"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C4329F2-4285-B3E2-1438-85F00247EE60}"/>
                  </a:ext>
                </a:extLst>
              </p:cNvPr>
              <p:cNvSpPr txBox="1"/>
              <p:nvPr/>
            </p:nvSpPr>
            <p:spPr>
              <a:xfrm>
                <a:off x="2447599" y="6146555"/>
                <a:ext cx="48571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(1,0)</m:t>
                      </m:r>
                    </m:oMath>
                  </m:oMathPara>
                </a14:m>
                <a:endParaRPr lang="en-US" sz="1600" dirty="0"/>
              </a:p>
            </p:txBody>
          </p:sp>
        </mc:Choice>
        <mc:Fallback xmlns="">
          <p:sp>
            <p:nvSpPr>
              <p:cNvPr id="37" name="TextBox 36">
                <a:extLst>
                  <a:ext uri="{FF2B5EF4-FFF2-40B4-BE49-F238E27FC236}">
                    <a16:creationId xmlns:a16="http://schemas.microsoft.com/office/drawing/2014/main" id="{8C4329F2-4285-B3E2-1438-85F00247EE60}"/>
                  </a:ext>
                </a:extLst>
              </p:cNvPr>
              <p:cNvSpPr txBox="1">
                <a:spLocks noRot="1" noChangeAspect="1" noMove="1" noResize="1" noEditPoints="1" noAdjustHandles="1" noChangeArrowheads="1" noChangeShapeType="1" noTextEdit="1"/>
              </p:cNvSpPr>
              <p:nvPr/>
            </p:nvSpPr>
            <p:spPr>
              <a:xfrm>
                <a:off x="2447599" y="6146555"/>
                <a:ext cx="485710" cy="246221"/>
              </a:xfrm>
              <a:prstGeom prst="rect">
                <a:avLst/>
              </a:prstGeom>
              <a:blipFill>
                <a:blip r:embed="rId4"/>
                <a:stretch>
                  <a:fillRect l="-15190" r="-15190"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6BAC0D9-39B8-FD62-693A-853FEA56A4AE}"/>
                  </a:ext>
                </a:extLst>
              </p:cNvPr>
              <p:cNvSpPr txBox="1"/>
              <p:nvPr/>
            </p:nvSpPr>
            <p:spPr>
              <a:xfrm>
                <a:off x="947125" y="4863050"/>
                <a:ext cx="48571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(0,1)</m:t>
                      </m:r>
                    </m:oMath>
                  </m:oMathPara>
                </a14:m>
                <a:endParaRPr lang="en-US" sz="1600" dirty="0"/>
              </a:p>
            </p:txBody>
          </p:sp>
        </mc:Choice>
        <mc:Fallback xmlns="">
          <p:sp>
            <p:nvSpPr>
              <p:cNvPr id="38" name="TextBox 37">
                <a:extLst>
                  <a:ext uri="{FF2B5EF4-FFF2-40B4-BE49-F238E27FC236}">
                    <a16:creationId xmlns:a16="http://schemas.microsoft.com/office/drawing/2014/main" id="{C6BAC0D9-39B8-FD62-693A-853FEA56A4AE}"/>
                  </a:ext>
                </a:extLst>
              </p:cNvPr>
              <p:cNvSpPr txBox="1">
                <a:spLocks noRot="1" noChangeAspect="1" noMove="1" noResize="1" noEditPoints="1" noAdjustHandles="1" noChangeArrowheads="1" noChangeShapeType="1" noTextEdit="1"/>
              </p:cNvSpPr>
              <p:nvPr/>
            </p:nvSpPr>
            <p:spPr>
              <a:xfrm>
                <a:off x="947125" y="4863050"/>
                <a:ext cx="485710" cy="246221"/>
              </a:xfrm>
              <a:prstGeom prst="rect">
                <a:avLst/>
              </a:prstGeom>
              <a:blipFill>
                <a:blip r:embed="rId5"/>
                <a:stretch>
                  <a:fillRect l="-13750" r="-15000"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34729311-4F8B-F2AE-88C2-CED909FFBF85}"/>
                  </a:ext>
                </a:extLst>
              </p:cNvPr>
              <p:cNvSpPr txBox="1"/>
              <p:nvPr/>
            </p:nvSpPr>
            <p:spPr>
              <a:xfrm>
                <a:off x="2626797" y="4711586"/>
                <a:ext cx="48571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(1,1)</m:t>
                      </m:r>
                    </m:oMath>
                  </m:oMathPara>
                </a14:m>
                <a:endParaRPr lang="en-US" sz="1600" dirty="0"/>
              </a:p>
            </p:txBody>
          </p:sp>
        </mc:Choice>
        <mc:Fallback xmlns="">
          <p:sp>
            <p:nvSpPr>
              <p:cNvPr id="39" name="TextBox 38">
                <a:extLst>
                  <a:ext uri="{FF2B5EF4-FFF2-40B4-BE49-F238E27FC236}">
                    <a16:creationId xmlns:a16="http://schemas.microsoft.com/office/drawing/2014/main" id="{34729311-4F8B-F2AE-88C2-CED909FFBF85}"/>
                  </a:ext>
                </a:extLst>
              </p:cNvPr>
              <p:cNvSpPr txBox="1">
                <a:spLocks noRot="1" noChangeAspect="1" noMove="1" noResize="1" noEditPoints="1" noAdjustHandles="1" noChangeArrowheads="1" noChangeShapeType="1" noTextEdit="1"/>
              </p:cNvSpPr>
              <p:nvPr/>
            </p:nvSpPr>
            <p:spPr>
              <a:xfrm>
                <a:off x="2626797" y="4711586"/>
                <a:ext cx="485710" cy="246221"/>
              </a:xfrm>
              <a:prstGeom prst="rect">
                <a:avLst/>
              </a:prstGeom>
              <a:blipFill>
                <a:blip r:embed="rId6"/>
                <a:stretch>
                  <a:fillRect l="-15000" r="-13750" b="-32500"/>
                </a:stretch>
              </a:blipFill>
            </p:spPr>
            <p:txBody>
              <a:bodyPr/>
              <a:lstStyle/>
              <a:p>
                <a:r>
                  <a:rPr lang="en-US">
                    <a:noFill/>
                  </a:rPr>
                  <a:t> </a:t>
                </a:r>
              </a:p>
            </p:txBody>
          </p:sp>
        </mc:Fallback>
      </mc:AlternateContent>
      <p:cxnSp>
        <p:nvCxnSpPr>
          <p:cNvPr id="59" name="Straight Connector 58">
            <a:extLst>
              <a:ext uri="{FF2B5EF4-FFF2-40B4-BE49-F238E27FC236}">
                <a16:creationId xmlns:a16="http://schemas.microsoft.com/office/drawing/2014/main" id="{EF220BDB-D199-65A7-5411-07352D3F2CB6}"/>
              </a:ext>
            </a:extLst>
          </p:cNvPr>
          <p:cNvCxnSpPr/>
          <p:nvPr/>
        </p:nvCxnSpPr>
        <p:spPr>
          <a:xfrm flipH="1">
            <a:off x="1624946" y="4235355"/>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281CA800-4654-A512-45B2-AD36C494352F}"/>
              </a:ext>
            </a:extLst>
          </p:cNvPr>
          <p:cNvCxnSpPr/>
          <p:nvPr/>
        </p:nvCxnSpPr>
        <p:spPr>
          <a:xfrm flipH="1">
            <a:off x="1608237" y="4461247"/>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0BD59056-0211-8DB3-A215-F4DB654FD29F}"/>
              </a:ext>
            </a:extLst>
          </p:cNvPr>
          <p:cNvCxnSpPr/>
          <p:nvPr/>
        </p:nvCxnSpPr>
        <p:spPr>
          <a:xfrm flipH="1">
            <a:off x="1609266" y="4643169"/>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566A67AF-D59E-420B-A6D5-6CDDAA1AD0FC}"/>
              </a:ext>
            </a:extLst>
          </p:cNvPr>
          <p:cNvCxnSpPr/>
          <p:nvPr/>
        </p:nvCxnSpPr>
        <p:spPr>
          <a:xfrm flipH="1">
            <a:off x="1614598" y="4852189"/>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4962D125-119F-9767-155B-7B4A418FB145}"/>
              </a:ext>
            </a:extLst>
          </p:cNvPr>
          <p:cNvCxnSpPr/>
          <p:nvPr/>
        </p:nvCxnSpPr>
        <p:spPr>
          <a:xfrm flipH="1">
            <a:off x="1624946" y="5091238"/>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EE30DC42-9B85-EFA9-995C-647F9E4E2245}"/>
              </a:ext>
            </a:extLst>
          </p:cNvPr>
          <p:cNvCxnSpPr/>
          <p:nvPr/>
        </p:nvCxnSpPr>
        <p:spPr>
          <a:xfrm flipH="1">
            <a:off x="1608237" y="5317130"/>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A9C23C81-7864-B9C5-C183-9164E45A4794}"/>
              </a:ext>
            </a:extLst>
          </p:cNvPr>
          <p:cNvCxnSpPr/>
          <p:nvPr/>
        </p:nvCxnSpPr>
        <p:spPr>
          <a:xfrm flipH="1">
            <a:off x="1609266" y="5499052"/>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F9F6CA68-3678-AC3D-0988-F9B5F6CA1C49}"/>
              </a:ext>
            </a:extLst>
          </p:cNvPr>
          <p:cNvCxnSpPr/>
          <p:nvPr/>
        </p:nvCxnSpPr>
        <p:spPr>
          <a:xfrm flipH="1">
            <a:off x="1614598" y="5708072"/>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EDF2B3AA-355E-6329-CEA1-CE727614488A}"/>
              </a:ext>
            </a:extLst>
          </p:cNvPr>
          <p:cNvCxnSpPr/>
          <p:nvPr/>
        </p:nvCxnSpPr>
        <p:spPr>
          <a:xfrm flipH="1">
            <a:off x="1693629" y="5906866"/>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C9A0A3B-5C9C-A28E-8076-C61A8550F830}"/>
              </a:ext>
            </a:extLst>
          </p:cNvPr>
          <p:cNvCxnSpPr>
            <a:cxnSpLocks/>
          </p:cNvCxnSpPr>
          <p:nvPr/>
        </p:nvCxnSpPr>
        <p:spPr>
          <a:xfrm flipH="1">
            <a:off x="1867808" y="5897024"/>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5403D657-8069-7C10-5AEA-3495BE7CA87D}"/>
              </a:ext>
            </a:extLst>
          </p:cNvPr>
          <p:cNvCxnSpPr/>
          <p:nvPr/>
        </p:nvCxnSpPr>
        <p:spPr>
          <a:xfrm flipH="1">
            <a:off x="2028395" y="5917227"/>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FFDD22A4-AF1D-DA3E-4C83-0B99BF82B73D}"/>
              </a:ext>
            </a:extLst>
          </p:cNvPr>
          <p:cNvCxnSpPr>
            <a:cxnSpLocks/>
          </p:cNvCxnSpPr>
          <p:nvPr/>
        </p:nvCxnSpPr>
        <p:spPr>
          <a:xfrm flipH="1">
            <a:off x="2202574" y="5907385"/>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4BCFC708-3830-7327-F80B-3E146C597FC0}"/>
              </a:ext>
            </a:extLst>
          </p:cNvPr>
          <p:cNvCxnSpPr/>
          <p:nvPr/>
        </p:nvCxnSpPr>
        <p:spPr>
          <a:xfrm flipH="1">
            <a:off x="2356185" y="5914303"/>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29FC385B-5792-D9E9-B39B-086F1C724924}"/>
              </a:ext>
            </a:extLst>
          </p:cNvPr>
          <p:cNvCxnSpPr>
            <a:cxnSpLocks/>
          </p:cNvCxnSpPr>
          <p:nvPr/>
        </p:nvCxnSpPr>
        <p:spPr>
          <a:xfrm flipH="1">
            <a:off x="2530364" y="5904461"/>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247F701C-2293-7860-B244-5D96F50760BB}"/>
              </a:ext>
            </a:extLst>
          </p:cNvPr>
          <p:cNvCxnSpPr/>
          <p:nvPr/>
        </p:nvCxnSpPr>
        <p:spPr>
          <a:xfrm flipH="1">
            <a:off x="2716767" y="5914303"/>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BAD8382A-0F3E-450F-C5C7-E9BE0EA3BA4B}"/>
              </a:ext>
            </a:extLst>
          </p:cNvPr>
          <p:cNvCxnSpPr>
            <a:cxnSpLocks/>
          </p:cNvCxnSpPr>
          <p:nvPr/>
        </p:nvCxnSpPr>
        <p:spPr>
          <a:xfrm flipH="1">
            <a:off x="2890946" y="5904461"/>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9A49F6FB-CF68-65D8-579A-6F5E49B4E75E}"/>
              </a:ext>
            </a:extLst>
          </p:cNvPr>
          <p:cNvCxnSpPr/>
          <p:nvPr/>
        </p:nvCxnSpPr>
        <p:spPr>
          <a:xfrm flipH="1">
            <a:off x="3058150" y="5924145"/>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9405A3CA-CC30-2921-FCBE-713E5F34D677}"/>
              </a:ext>
            </a:extLst>
          </p:cNvPr>
          <p:cNvCxnSpPr>
            <a:cxnSpLocks/>
          </p:cNvCxnSpPr>
          <p:nvPr/>
        </p:nvCxnSpPr>
        <p:spPr>
          <a:xfrm flipH="1">
            <a:off x="3232329" y="5914303"/>
            <a:ext cx="102506" cy="154630"/>
          </a:xfrm>
          <a:prstGeom prst="line">
            <a:avLst/>
          </a:prstGeom>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8E4A5B28-363E-AB56-5D69-79E91471409A}"/>
              </a:ext>
            </a:extLst>
          </p:cNvPr>
          <p:cNvSpPr txBox="1"/>
          <p:nvPr/>
        </p:nvSpPr>
        <p:spPr>
          <a:xfrm>
            <a:off x="1039870" y="4259709"/>
            <a:ext cx="814692" cy="369332"/>
          </a:xfrm>
          <a:prstGeom prst="rect">
            <a:avLst/>
          </a:prstGeom>
          <a:noFill/>
        </p:spPr>
        <p:txBody>
          <a:bodyPr wrap="square" rtlCol="0">
            <a:spAutoFit/>
          </a:bodyPr>
          <a:lstStyle/>
          <a:p>
            <a:r>
              <a:rPr lang="en-US" dirty="0"/>
              <a:t>wall</a:t>
            </a:r>
          </a:p>
        </p:txBody>
      </p:sp>
      <p:cxnSp>
        <p:nvCxnSpPr>
          <p:cNvPr id="79" name="Straight Connector 78">
            <a:extLst>
              <a:ext uri="{FF2B5EF4-FFF2-40B4-BE49-F238E27FC236}">
                <a16:creationId xmlns:a16="http://schemas.microsoft.com/office/drawing/2014/main" id="{B8C1DE91-C650-4D18-AA79-4237AE739D31}"/>
              </a:ext>
            </a:extLst>
          </p:cNvPr>
          <p:cNvCxnSpPr>
            <a:cxnSpLocks/>
          </p:cNvCxnSpPr>
          <p:nvPr/>
        </p:nvCxnSpPr>
        <p:spPr>
          <a:xfrm>
            <a:off x="5430257" y="4445253"/>
            <a:ext cx="0" cy="1701302"/>
          </a:xfrm>
          <a:prstGeom prst="line">
            <a:avLst/>
          </a:prstGeom>
          <a:ln w="12700"/>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B49AD6A4-AB33-7C72-DEC1-0203DA7CE07D}"/>
              </a:ext>
            </a:extLst>
          </p:cNvPr>
          <p:cNvCxnSpPr>
            <a:cxnSpLocks/>
          </p:cNvCxnSpPr>
          <p:nvPr/>
        </p:nvCxnSpPr>
        <p:spPr>
          <a:xfrm>
            <a:off x="5430257" y="6146555"/>
            <a:ext cx="1938072" cy="0"/>
          </a:xfrm>
          <a:prstGeom prst="line">
            <a:avLst/>
          </a:prstGeom>
          <a:ln w="12700"/>
        </p:spPr>
        <p:style>
          <a:lnRef idx="1">
            <a:schemeClr val="dk1"/>
          </a:lnRef>
          <a:fillRef idx="0">
            <a:schemeClr val="dk1"/>
          </a:fillRef>
          <a:effectRef idx="0">
            <a:schemeClr val="dk1"/>
          </a:effectRef>
          <a:fontRef idx="minor">
            <a:schemeClr val="tx1"/>
          </a:fontRef>
        </p:style>
      </p:cxnSp>
      <p:sp>
        <p:nvSpPr>
          <p:cNvPr id="84" name="Rectangle 83">
            <a:extLst>
              <a:ext uri="{FF2B5EF4-FFF2-40B4-BE49-F238E27FC236}">
                <a16:creationId xmlns:a16="http://schemas.microsoft.com/office/drawing/2014/main" id="{C9562DBA-703C-C05B-9325-9AF86D2DE4AB}"/>
              </a:ext>
            </a:extLst>
          </p:cNvPr>
          <p:cNvSpPr/>
          <p:nvPr/>
        </p:nvSpPr>
        <p:spPr>
          <a:xfrm>
            <a:off x="5424870" y="5223186"/>
            <a:ext cx="923827" cy="92382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13D2A6D2-162E-5B78-2435-CF834DB0F7D7}"/>
              </a:ext>
            </a:extLst>
          </p:cNvPr>
          <p:cNvSpPr txBox="1"/>
          <p:nvPr/>
        </p:nvSpPr>
        <p:spPr>
          <a:xfrm>
            <a:off x="5962554" y="6424630"/>
            <a:ext cx="1706880" cy="338554"/>
          </a:xfrm>
          <a:prstGeom prst="rect">
            <a:avLst/>
          </a:prstGeom>
          <a:noFill/>
        </p:spPr>
        <p:txBody>
          <a:bodyPr wrap="square" rtlCol="0">
            <a:spAutoFit/>
          </a:bodyPr>
          <a:lstStyle/>
          <a:p>
            <a:r>
              <a:rPr lang="en-US" sz="1600" dirty="0"/>
              <a:t>Stencil (2)</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14E5528C-B620-697A-42E0-F63B3132FBF4}"/>
                  </a:ext>
                </a:extLst>
              </p:cNvPr>
              <p:cNvSpPr txBox="1"/>
              <p:nvPr/>
            </p:nvSpPr>
            <p:spPr>
              <a:xfrm>
                <a:off x="5575574" y="5729618"/>
                <a:ext cx="48571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(0,0)</m:t>
                      </m:r>
                    </m:oMath>
                  </m:oMathPara>
                </a14:m>
                <a:endParaRPr lang="en-US" sz="1600" dirty="0"/>
              </a:p>
            </p:txBody>
          </p:sp>
        </mc:Choice>
        <mc:Fallback xmlns="">
          <p:sp>
            <p:nvSpPr>
              <p:cNvPr id="86" name="TextBox 85">
                <a:extLst>
                  <a:ext uri="{FF2B5EF4-FFF2-40B4-BE49-F238E27FC236}">
                    <a16:creationId xmlns:a16="http://schemas.microsoft.com/office/drawing/2014/main" id="{14E5528C-B620-697A-42E0-F63B3132FBF4}"/>
                  </a:ext>
                </a:extLst>
              </p:cNvPr>
              <p:cNvSpPr txBox="1">
                <a:spLocks noRot="1" noChangeAspect="1" noMove="1" noResize="1" noEditPoints="1" noAdjustHandles="1" noChangeArrowheads="1" noChangeShapeType="1" noTextEdit="1"/>
              </p:cNvSpPr>
              <p:nvPr/>
            </p:nvSpPr>
            <p:spPr>
              <a:xfrm>
                <a:off x="5575574" y="5729618"/>
                <a:ext cx="485710" cy="246221"/>
              </a:xfrm>
              <a:prstGeom prst="rect">
                <a:avLst/>
              </a:prstGeom>
              <a:blipFill>
                <a:blip r:embed="rId7"/>
                <a:stretch>
                  <a:fillRect l="-15190" r="-15190"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839866CC-1A8A-729E-51EC-D52A0CEACB97}"/>
                  </a:ext>
                </a:extLst>
              </p:cNvPr>
              <p:cNvSpPr txBox="1"/>
              <p:nvPr/>
            </p:nvSpPr>
            <p:spPr>
              <a:xfrm>
                <a:off x="6549706" y="5742732"/>
                <a:ext cx="48571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(1,0)</m:t>
                      </m:r>
                    </m:oMath>
                  </m:oMathPara>
                </a14:m>
                <a:endParaRPr lang="en-US" sz="1600" dirty="0"/>
              </a:p>
            </p:txBody>
          </p:sp>
        </mc:Choice>
        <mc:Fallback xmlns="">
          <p:sp>
            <p:nvSpPr>
              <p:cNvPr id="87" name="TextBox 86">
                <a:extLst>
                  <a:ext uri="{FF2B5EF4-FFF2-40B4-BE49-F238E27FC236}">
                    <a16:creationId xmlns:a16="http://schemas.microsoft.com/office/drawing/2014/main" id="{839866CC-1A8A-729E-51EC-D52A0CEACB97}"/>
                  </a:ext>
                </a:extLst>
              </p:cNvPr>
              <p:cNvSpPr txBox="1">
                <a:spLocks noRot="1" noChangeAspect="1" noMove="1" noResize="1" noEditPoints="1" noAdjustHandles="1" noChangeArrowheads="1" noChangeShapeType="1" noTextEdit="1"/>
              </p:cNvSpPr>
              <p:nvPr/>
            </p:nvSpPr>
            <p:spPr>
              <a:xfrm>
                <a:off x="6549706" y="5742732"/>
                <a:ext cx="485710" cy="246221"/>
              </a:xfrm>
              <a:prstGeom prst="rect">
                <a:avLst/>
              </a:prstGeom>
              <a:blipFill>
                <a:blip r:embed="rId8"/>
                <a:stretch>
                  <a:fillRect l="-13750" r="-15000"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A0C8A85A-5B02-F03C-1969-620158F34893}"/>
                  </a:ext>
                </a:extLst>
              </p:cNvPr>
              <p:cNvSpPr txBox="1"/>
              <p:nvPr/>
            </p:nvSpPr>
            <p:spPr>
              <a:xfrm>
                <a:off x="5383028" y="4645937"/>
                <a:ext cx="48571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(0,1)</m:t>
                      </m:r>
                    </m:oMath>
                  </m:oMathPara>
                </a14:m>
                <a:endParaRPr lang="en-US" sz="1600" dirty="0"/>
              </a:p>
            </p:txBody>
          </p:sp>
        </mc:Choice>
        <mc:Fallback xmlns="">
          <p:sp>
            <p:nvSpPr>
              <p:cNvPr id="88" name="TextBox 87">
                <a:extLst>
                  <a:ext uri="{FF2B5EF4-FFF2-40B4-BE49-F238E27FC236}">
                    <a16:creationId xmlns:a16="http://schemas.microsoft.com/office/drawing/2014/main" id="{A0C8A85A-5B02-F03C-1969-620158F34893}"/>
                  </a:ext>
                </a:extLst>
              </p:cNvPr>
              <p:cNvSpPr txBox="1">
                <a:spLocks noRot="1" noChangeAspect="1" noMove="1" noResize="1" noEditPoints="1" noAdjustHandles="1" noChangeArrowheads="1" noChangeShapeType="1" noTextEdit="1"/>
              </p:cNvSpPr>
              <p:nvPr/>
            </p:nvSpPr>
            <p:spPr>
              <a:xfrm>
                <a:off x="5383028" y="4645937"/>
                <a:ext cx="485710" cy="246221"/>
              </a:xfrm>
              <a:prstGeom prst="rect">
                <a:avLst/>
              </a:prstGeom>
              <a:blipFill>
                <a:blip r:embed="rId9"/>
                <a:stretch>
                  <a:fillRect l="-13750" r="-15000"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8DD28FD2-B11D-878D-C9AC-AC62F6FFA682}"/>
                  </a:ext>
                </a:extLst>
              </p:cNvPr>
              <p:cNvSpPr txBox="1"/>
              <p:nvPr/>
            </p:nvSpPr>
            <p:spPr>
              <a:xfrm>
                <a:off x="6815994" y="4705218"/>
                <a:ext cx="48571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(1,1)</m:t>
                      </m:r>
                    </m:oMath>
                  </m:oMathPara>
                </a14:m>
                <a:endParaRPr lang="en-US" sz="1600" dirty="0"/>
              </a:p>
            </p:txBody>
          </p:sp>
        </mc:Choice>
        <mc:Fallback xmlns="">
          <p:sp>
            <p:nvSpPr>
              <p:cNvPr id="89" name="TextBox 88">
                <a:extLst>
                  <a:ext uri="{FF2B5EF4-FFF2-40B4-BE49-F238E27FC236}">
                    <a16:creationId xmlns:a16="http://schemas.microsoft.com/office/drawing/2014/main" id="{8DD28FD2-B11D-878D-C9AC-AC62F6FFA682}"/>
                  </a:ext>
                </a:extLst>
              </p:cNvPr>
              <p:cNvSpPr txBox="1">
                <a:spLocks noRot="1" noChangeAspect="1" noMove="1" noResize="1" noEditPoints="1" noAdjustHandles="1" noChangeArrowheads="1" noChangeShapeType="1" noTextEdit="1"/>
              </p:cNvSpPr>
              <p:nvPr/>
            </p:nvSpPr>
            <p:spPr>
              <a:xfrm>
                <a:off x="6815994" y="4705218"/>
                <a:ext cx="485710" cy="246221"/>
              </a:xfrm>
              <a:prstGeom prst="rect">
                <a:avLst/>
              </a:prstGeom>
              <a:blipFill>
                <a:blip r:embed="rId10"/>
                <a:stretch>
                  <a:fillRect l="-13750" r="-15000" b="-32500"/>
                </a:stretch>
              </a:blipFill>
            </p:spPr>
            <p:txBody>
              <a:bodyPr/>
              <a:lstStyle/>
              <a:p>
                <a:r>
                  <a:rPr lang="en-US">
                    <a:noFill/>
                  </a:rPr>
                  <a:t> </a:t>
                </a:r>
              </a:p>
            </p:txBody>
          </p:sp>
        </mc:Fallback>
      </mc:AlternateContent>
      <p:cxnSp>
        <p:nvCxnSpPr>
          <p:cNvPr id="90" name="Straight Connector 89">
            <a:extLst>
              <a:ext uri="{FF2B5EF4-FFF2-40B4-BE49-F238E27FC236}">
                <a16:creationId xmlns:a16="http://schemas.microsoft.com/office/drawing/2014/main" id="{56045473-8402-82A6-EF9F-FBEB8C6F3C5D}"/>
              </a:ext>
            </a:extLst>
          </p:cNvPr>
          <p:cNvCxnSpPr/>
          <p:nvPr/>
        </p:nvCxnSpPr>
        <p:spPr>
          <a:xfrm flipH="1">
            <a:off x="5332712" y="4484886"/>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0D17DBFA-60B6-199D-53BA-252B2BB8DC41}"/>
              </a:ext>
            </a:extLst>
          </p:cNvPr>
          <p:cNvCxnSpPr/>
          <p:nvPr/>
        </p:nvCxnSpPr>
        <p:spPr>
          <a:xfrm flipH="1">
            <a:off x="5316003" y="4710778"/>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FC7DC65E-31A3-3D3E-BD3D-F74068A83431}"/>
              </a:ext>
            </a:extLst>
          </p:cNvPr>
          <p:cNvCxnSpPr/>
          <p:nvPr/>
        </p:nvCxnSpPr>
        <p:spPr>
          <a:xfrm flipH="1">
            <a:off x="5317032" y="4892700"/>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62623794-FAF4-782D-8196-C55F667E0207}"/>
              </a:ext>
            </a:extLst>
          </p:cNvPr>
          <p:cNvCxnSpPr/>
          <p:nvPr/>
        </p:nvCxnSpPr>
        <p:spPr>
          <a:xfrm flipH="1">
            <a:off x="5322364" y="5101720"/>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E756B832-2C0C-B519-9677-B7CC331256F5}"/>
              </a:ext>
            </a:extLst>
          </p:cNvPr>
          <p:cNvCxnSpPr/>
          <p:nvPr/>
        </p:nvCxnSpPr>
        <p:spPr>
          <a:xfrm flipH="1">
            <a:off x="5332712" y="5340769"/>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BC329602-F953-558F-C130-C5CDDAEFDD01}"/>
              </a:ext>
            </a:extLst>
          </p:cNvPr>
          <p:cNvCxnSpPr/>
          <p:nvPr/>
        </p:nvCxnSpPr>
        <p:spPr>
          <a:xfrm flipH="1">
            <a:off x="5316003" y="5566661"/>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2E2C9351-786B-4298-7EC8-6B4343087209}"/>
              </a:ext>
            </a:extLst>
          </p:cNvPr>
          <p:cNvCxnSpPr/>
          <p:nvPr/>
        </p:nvCxnSpPr>
        <p:spPr>
          <a:xfrm flipH="1">
            <a:off x="5317032" y="5748583"/>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FDFCA69D-851D-31AB-61E8-C466F107DA4A}"/>
              </a:ext>
            </a:extLst>
          </p:cNvPr>
          <p:cNvCxnSpPr/>
          <p:nvPr/>
        </p:nvCxnSpPr>
        <p:spPr>
          <a:xfrm flipH="1">
            <a:off x="5322364" y="5957603"/>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0E94BD0E-1CD1-A2D9-4F51-8CA4C57ED905}"/>
              </a:ext>
            </a:extLst>
          </p:cNvPr>
          <p:cNvCxnSpPr/>
          <p:nvPr/>
        </p:nvCxnSpPr>
        <p:spPr>
          <a:xfrm flipH="1">
            <a:off x="5401395" y="6156397"/>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AF7A3308-A43E-9546-1E1F-506E20F11D16}"/>
              </a:ext>
            </a:extLst>
          </p:cNvPr>
          <p:cNvCxnSpPr>
            <a:cxnSpLocks/>
          </p:cNvCxnSpPr>
          <p:nvPr/>
        </p:nvCxnSpPr>
        <p:spPr>
          <a:xfrm flipH="1">
            <a:off x="5575574" y="6146555"/>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id="{0DFC7D94-9E12-E5C2-643D-CF68924AA4FA}"/>
              </a:ext>
            </a:extLst>
          </p:cNvPr>
          <p:cNvCxnSpPr/>
          <p:nvPr/>
        </p:nvCxnSpPr>
        <p:spPr>
          <a:xfrm flipH="1">
            <a:off x="5736161" y="6166758"/>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DB51540C-5CCF-59C5-C0EF-8DF8500D68F0}"/>
              </a:ext>
            </a:extLst>
          </p:cNvPr>
          <p:cNvCxnSpPr>
            <a:cxnSpLocks/>
          </p:cNvCxnSpPr>
          <p:nvPr/>
        </p:nvCxnSpPr>
        <p:spPr>
          <a:xfrm flipH="1">
            <a:off x="5910340" y="6156916"/>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FE44F5E0-FD1B-CDE1-9010-54D1FD5C4447}"/>
              </a:ext>
            </a:extLst>
          </p:cNvPr>
          <p:cNvCxnSpPr/>
          <p:nvPr/>
        </p:nvCxnSpPr>
        <p:spPr>
          <a:xfrm flipH="1">
            <a:off x="6063951" y="6163834"/>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80709928-BF05-B0B0-4CEE-A4A82710FE06}"/>
              </a:ext>
            </a:extLst>
          </p:cNvPr>
          <p:cNvCxnSpPr>
            <a:cxnSpLocks/>
          </p:cNvCxnSpPr>
          <p:nvPr/>
        </p:nvCxnSpPr>
        <p:spPr>
          <a:xfrm flipH="1">
            <a:off x="6238130" y="6153992"/>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0481DEB1-6E3E-5A85-01EF-24A9583B26FF}"/>
              </a:ext>
            </a:extLst>
          </p:cNvPr>
          <p:cNvCxnSpPr/>
          <p:nvPr/>
        </p:nvCxnSpPr>
        <p:spPr>
          <a:xfrm flipH="1">
            <a:off x="6424533" y="6163834"/>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703D62FA-2E86-731F-46FB-27CA179E95AA}"/>
              </a:ext>
            </a:extLst>
          </p:cNvPr>
          <p:cNvCxnSpPr>
            <a:cxnSpLocks/>
          </p:cNvCxnSpPr>
          <p:nvPr/>
        </p:nvCxnSpPr>
        <p:spPr>
          <a:xfrm flipH="1">
            <a:off x="6598712" y="6153992"/>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EFAA3449-8719-A5B3-61FB-DC9457AA882E}"/>
              </a:ext>
            </a:extLst>
          </p:cNvPr>
          <p:cNvCxnSpPr/>
          <p:nvPr/>
        </p:nvCxnSpPr>
        <p:spPr>
          <a:xfrm flipH="1">
            <a:off x="6765916" y="6173676"/>
            <a:ext cx="102506" cy="154630"/>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7630D0C5-3A50-3B2E-87CD-7430BF931579}"/>
              </a:ext>
            </a:extLst>
          </p:cNvPr>
          <p:cNvCxnSpPr>
            <a:cxnSpLocks/>
          </p:cNvCxnSpPr>
          <p:nvPr/>
        </p:nvCxnSpPr>
        <p:spPr>
          <a:xfrm flipH="1">
            <a:off x="6940095" y="6163834"/>
            <a:ext cx="102506" cy="154630"/>
          </a:xfrm>
          <a:prstGeom prst="line">
            <a:avLst/>
          </a:prstGeom>
        </p:spPr>
        <p:style>
          <a:lnRef idx="1">
            <a:schemeClr val="dk1"/>
          </a:lnRef>
          <a:fillRef idx="0">
            <a:schemeClr val="dk1"/>
          </a:fillRef>
          <a:effectRef idx="0">
            <a:schemeClr val="dk1"/>
          </a:effectRef>
          <a:fontRef idx="minor">
            <a:schemeClr val="tx1"/>
          </a:fontRef>
        </p:style>
      </p:cxnSp>
      <p:sp>
        <p:nvSpPr>
          <p:cNvPr id="108" name="TextBox 107">
            <a:extLst>
              <a:ext uri="{FF2B5EF4-FFF2-40B4-BE49-F238E27FC236}">
                <a16:creationId xmlns:a16="http://schemas.microsoft.com/office/drawing/2014/main" id="{1EA46786-AAB2-6A32-BC3F-A807F4B6315A}"/>
              </a:ext>
            </a:extLst>
          </p:cNvPr>
          <p:cNvSpPr txBox="1"/>
          <p:nvPr/>
        </p:nvSpPr>
        <p:spPr>
          <a:xfrm>
            <a:off x="4747636" y="4509240"/>
            <a:ext cx="814692" cy="369332"/>
          </a:xfrm>
          <a:prstGeom prst="rect">
            <a:avLst/>
          </a:prstGeom>
          <a:noFill/>
        </p:spPr>
        <p:txBody>
          <a:bodyPr wrap="square" rtlCol="0">
            <a:spAutoFit/>
          </a:bodyPr>
          <a:lstStyle/>
          <a:p>
            <a:r>
              <a:rPr lang="en-US" dirty="0"/>
              <a:t>wall</a:t>
            </a:r>
          </a:p>
        </p:txBody>
      </p:sp>
      <p:sp>
        <p:nvSpPr>
          <p:cNvPr id="110" name="TextBox 109">
            <a:extLst>
              <a:ext uri="{FF2B5EF4-FFF2-40B4-BE49-F238E27FC236}">
                <a16:creationId xmlns:a16="http://schemas.microsoft.com/office/drawing/2014/main" id="{BEC86029-E16C-7ABC-1632-7842D0B288A7}"/>
              </a:ext>
            </a:extLst>
          </p:cNvPr>
          <p:cNvSpPr txBox="1"/>
          <p:nvPr/>
        </p:nvSpPr>
        <p:spPr>
          <a:xfrm>
            <a:off x="3121182" y="5095756"/>
            <a:ext cx="1494954" cy="646331"/>
          </a:xfrm>
          <a:prstGeom prst="rect">
            <a:avLst/>
          </a:prstGeom>
          <a:noFill/>
        </p:spPr>
        <p:txBody>
          <a:bodyPr wrap="square" rtlCol="0">
            <a:spAutoFit/>
          </a:bodyPr>
          <a:lstStyle/>
          <a:p>
            <a:r>
              <a:rPr lang="en-US" dirty="0"/>
              <a:t>Control volume</a:t>
            </a:r>
          </a:p>
        </p:txBody>
      </p:sp>
      <p:cxnSp>
        <p:nvCxnSpPr>
          <p:cNvPr id="111" name="Straight Connector 110">
            <a:extLst>
              <a:ext uri="{FF2B5EF4-FFF2-40B4-BE49-F238E27FC236}">
                <a16:creationId xmlns:a16="http://schemas.microsoft.com/office/drawing/2014/main" id="{E15403F8-5ADF-EC1D-6CA7-1C72FC44D7A5}"/>
              </a:ext>
            </a:extLst>
          </p:cNvPr>
          <p:cNvCxnSpPr>
            <a:cxnSpLocks/>
          </p:cNvCxnSpPr>
          <p:nvPr/>
        </p:nvCxnSpPr>
        <p:spPr>
          <a:xfrm>
            <a:off x="5424870" y="5223186"/>
            <a:ext cx="1741036"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0CE71DF9-081E-3F59-11AF-CC738615D20A}"/>
              </a:ext>
            </a:extLst>
          </p:cNvPr>
          <p:cNvCxnSpPr>
            <a:cxnSpLocks/>
          </p:cNvCxnSpPr>
          <p:nvPr/>
        </p:nvCxnSpPr>
        <p:spPr>
          <a:xfrm>
            <a:off x="6348697" y="4416540"/>
            <a:ext cx="0" cy="1695693"/>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77807BA9-5054-EB63-7A56-F6EB01A1333A}"/>
              </a:ext>
            </a:extLst>
          </p:cNvPr>
          <p:cNvCxnSpPr>
            <a:cxnSpLocks/>
          </p:cNvCxnSpPr>
          <p:nvPr/>
        </p:nvCxnSpPr>
        <p:spPr>
          <a:xfrm>
            <a:off x="5413304" y="4416540"/>
            <a:ext cx="1741036"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6EAA69FE-FA33-37E8-1543-E4D66DE92949}"/>
              </a:ext>
            </a:extLst>
          </p:cNvPr>
          <p:cNvCxnSpPr>
            <a:cxnSpLocks/>
          </p:cNvCxnSpPr>
          <p:nvPr/>
        </p:nvCxnSpPr>
        <p:spPr>
          <a:xfrm>
            <a:off x="7236427" y="4445253"/>
            <a:ext cx="0" cy="1695693"/>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119" name="Rectangle 118">
            <a:extLst>
              <a:ext uri="{FF2B5EF4-FFF2-40B4-BE49-F238E27FC236}">
                <a16:creationId xmlns:a16="http://schemas.microsoft.com/office/drawing/2014/main" id="{F36DCA90-DA59-F937-C27E-3D64B11668CE}"/>
              </a:ext>
            </a:extLst>
          </p:cNvPr>
          <p:cNvSpPr/>
          <p:nvPr/>
        </p:nvSpPr>
        <p:spPr>
          <a:xfrm>
            <a:off x="5859661" y="4713815"/>
            <a:ext cx="980958" cy="93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a:extLst>
              <a:ext uri="{FF2B5EF4-FFF2-40B4-BE49-F238E27FC236}">
                <a16:creationId xmlns:a16="http://schemas.microsoft.com/office/drawing/2014/main" id="{FAEB71F0-3B3D-2F1D-2F82-F36C5747C356}"/>
              </a:ext>
            </a:extLst>
          </p:cNvPr>
          <p:cNvCxnSpPr>
            <a:cxnSpLocks/>
          </p:cNvCxnSpPr>
          <p:nvPr/>
        </p:nvCxnSpPr>
        <p:spPr>
          <a:xfrm>
            <a:off x="6340636" y="4710778"/>
            <a:ext cx="131624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2D038E11-99C8-A3E0-396D-9838C3FBA314}"/>
              </a:ext>
            </a:extLst>
          </p:cNvPr>
          <p:cNvCxnSpPr>
            <a:cxnSpLocks/>
          </p:cNvCxnSpPr>
          <p:nvPr/>
        </p:nvCxnSpPr>
        <p:spPr>
          <a:xfrm>
            <a:off x="5859661" y="5643975"/>
            <a:ext cx="179722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4B0087A0-886A-9C3B-7AAC-C8E3226C2DD2}"/>
              </a:ext>
            </a:extLst>
          </p:cNvPr>
          <p:cNvCxnSpPr>
            <a:cxnSpLocks/>
          </p:cNvCxnSpPr>
          <p:nvPr/>
        </p:nvCxnSpPr>
        <p:spPr>
          <a:xfrm>
            <a:off x="5859661" y="4032299"/>
            <a:ext cx="0" cy="1597670"/>
          </a:xfrm>
          <a:prstGeom prst="line">
            <a:avLst/>
          </a:prstGeom>
          <a:ln w="1270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CED1ECF6-E139-D1CC-B7D1-016DB413420C}"/>
              </a:ext>
            </a:extLst>
          </p:cNvPr>
          <p:cNvCxnSpPr>
            <a:cxnSpLocks/>
          </p:cNvCxnSpPr>
          <p:nvPr/>
        </p:nvCxnSpPr>
        <p:spPr>
          <a:xfrm>
            <a:off x="6844765" y="4032299"/>
            <a:ext cx="0" cy="1613216"/>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7078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A53837-C8F6-BD30-040A-756111199D06}"/>
              </a:ext>
            </a:extLst>
          </p:cNvPr>
          <p:cNvSpPr>
            <a:spLocks noGrp="1"/>
          </p:cNvSpPr>
          <p:nvPr>
            <p:ph type="sldNum" sz="quarter" idx="12"/>
          </p:nvPr>
        </p:nvSpPr>
        <p:spPr/>
        <p:txBody>
          <a:bodyPr/>
          <a:lstStyle/>
          <a:p>
            <a:fld id="{49E430A2-D194-4C01-B316-5CD17E29EE8B}" type="slidenum">
              <a:rPr lang="en-US" smtClean="0"/>
              <a:t>4</a:t>
            </a:fld>
            <a:endParaRPr lang="en-US"/>
          </a:p>
        </p:txBody>
      </p:sp>
      <p:sp>
        <p:nvSpPr>
          <p:cNvPr id="3" name="Google Shape;338;p30">
            <a:extLst>
              <a:ext uri="{FF2B5EF4-FFF2-40B4-BE49-F238E27FC236}">
                <a16:creationId xmlns:a16="http://schemas.microsoft.com/office/drawing/2014/main" id="{BD4D025A-5F96-01BA-C905-E435C58180D3}"/>
              </a:ext>
            </a:extLst>
          </p:cNvPr>
          <p:cNvSpPr txBox="1">
            <a:spLocks/>
          </p:cNvSpPr>
          <p:nvPr/>
        </p:nvSpPr>
        <p:spPr>
          <a:xfrm>
            <a:off x="617808" y="70604"/>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Step 1: Prediction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3B73A68-0623-6289-DAFE-6AC263DB43E5}"/>
                  </a:ext>
                </a:extLst>
              </p:cNvPr>
              <p:cNvSpPr txBox="1"/>
              <p:nvPr/>
            </p:nvSpPr>
            <p:spPr>
              <a:xfrm>
                <a:off x="287518" y="697832"/>
                <a:ext cx="8227832"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With initial guess </a:t>
                </a:r>
                <a14:m>
                  <m:oMath xmlns:m="http://schemas.openxmlformats.org/officeDocument/2006/math">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𝑢</m:t>
                        </m:r>
                      </m:e>
                      <m:sup>
                        <m:r>
                          <a:rPr lang="en-US" i="1">
                            <a:latin typeface="Cambria Math" panose="02040503050406030204" pitchFamily="18" charset="0"/>
                            <a:cs typeface="Arial" panose="020B0604020202020204" pitchFamily="34" charset="0"/>
                          </a:rPr>
                          <m:t>𝑛</m:t>
                        </m:r>
                      </m:sup>
                    </m:sSup>
                  </m:oMath>
                </a14:m>
                <a:r>
                  <a:rPr lang="en-US" dirty="0">
                    <a:latin typeface="Arial" panose="020B0604020202020204" pitchFamily="34" charset="0"/>
                    <a:cs typeface="Arial" panose="020B0604020202020204" pitchFamily="34" charset="0"/>
                  </a:rPr>
                  <a:t>,</a:t>
                </a:r>
                <a:r>
                  <a:rPr lang="en-US" dirty="0">
                    <a:cs typeface="Arial" panose="020B0604020202020204" pitchFamily="34" charset="0"/>
                  </a:rPr>
                  <a:t> </a:t>
                </a:r>
                <a14:m>
                  <m:oMath xmlns:m="http://schemas.openxmlformats.org/officeDocument/2006/math">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𝑣</m:t>
                        </m:r>
                      </m:e>
                      <m:sup>
                        <m:r>
                          <a:rPr lang="en-US" i="1">
                            <a:latin typeface="Cambria Math" panose="02040503050406030204" pitchFamily="18" charset="0"/>
                            <a:cs typeface="Arial" panose="020B0604020202020204" pitchFamily="34" charset="0"/>
                          </a:rPr>
                          <m:t>𝑛</m:t>
                        </m:r>
                      </m:sup>
                    </m:sSup>
                  </m:oMath>
                </a14:m>
                <a:r>
                  <a:rPr lang="en-US" dirty="0">
                    <a:cs typeface="Arial" panose="020B0604020202020204" pitchFamily="34" charset="0"/>
                  </a:rPr>
                  <a:t> and  </a:t>
                </a:r>
                <a14:m>
                  <m:oMath xmlns:m="http://schemas.openxmlformats.org/officeDocument/2006/math">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𝑝</m:t>
                        </m:r>
                      </m:e>
                      <m:sup>
                        <m:r>
                          <a:rPr lang="en-US" i="1">
                            <a:latin typeface="Cambria Math" panose="02040503050406030204" pitchFamily="18" charset="0"/>
                            <a:cs typeface="Arial" panose="020B0604020202020204" pitchFamily="34" charset="0"/>
                          </a:rPr>
                          <m:t>𝑛</m:t>
                        </m:r>
                      </m:sup>
                    </m:sSup>
                    <m:r>
                      <a:rPr lang="en-US" i="1">
                        <a:latin typeface="Cambria Math" panose="02040503050406030204" pitchFamily="18" charset="0"/>
                        <a:cs typeface="Arial" panose="020B0604020202020204" pitchFamily="34" charset="0"/>
                      </a:rPr>
                      <m:t> </m:t>
                    </m:r>
                  </m:oMath>
                </a14:m>
                <a:r>
                  <a:rPr lang="en-US" dirty="0">
                    <a:latin typeface="Arial" panose="020B0604020202020204" pitchFamily="34" charset="0"/>
                    <a:cs typeface="Arial" panose="020B0604020202020204" pitchFamily="34" charset="0"/>
                  </a:rPr>
                  <a:t>, we want to evolve </a:t>
                </a:r>
                <a14:m>
                  <m:oMath xmlns:m="http://schemas.openxmlformats.org/officeDocument/2006/math">
                    <m:r>
                      <a:rPr lang="en-US" b="0" i="1" smtClean="0">
                        <a:latin typeface="Cambria Math" panose="02040503050406030204" pitchFamily="18" charset="0"/>
                        <a:cs typeface="Arial" panose="020B0604020202020204" pitchFamily="34" charset="0"/>
                      </a:rPr>
                      <m:t>𝑢</m:t>
                    </m:r>
                  </m:oMath>
                </a14:m>
                <a:r>
                  <a:rPr lang="en-US" dirty="0">
                    <a:latin typeface="Arial" panose="020B0604020202020204" pitchFamily="34" charset="0"/>
                    <a:cs typeface="Arial" panose="020B0604020202020204" pitchFamily="34" charset="0"/>
                  </a:rPr>
                  <a:t> and </a:t>
                </a:r>
                <a14:m>
                  <m:oMath xmlns:m="http://schemas.openxmlformats.org/officeDocument/2006/math">
                    <m:r>
                      <a:rPr lang="en-US" b="0" i="1" smtClean="0">
                        <a:latin typeface="Cambria Math" panose="02040503050406030204" pitchFamily="18" charset="0"/>
                        <a:cs typeface="Arial" panose="020B0604020202020204" pitchFamily="34" charset="0"/>
                      </a:rPr>
                      <m:t>𝑣</m:t>
                    </m:r>
                  </m:oMath>
                </a14:m>
                <a:r>
                  <a:rPr lang="en-US" dirty="0">
                    <a:latin typeface="Arial" panose="020B0604020202020204" pitchFamily="34" charset="0"/>
                    <a:cs typeface="Arial" panose="020B0604020202020204" pitchFamily="34" charset="0"/>
                  </a:rPr>
                  <a:t> according to the momentum conservation equation to get intermedia variable </a:t>
                </a:r>
                <a14:m>
                  <m:oMath xmlns:m="http://schemas.openxmlformats.org/officeDocument/2006/math">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𝑢</m:t>
                        </m:r>
                      </m:e>
                      <m:sup>
                        <m:r>
                          <a:rPr lang="en-US" b="0" i="1" smtClean="0">
                            <a:latin typeface="Cambria Math" panose="02040503050406030204" pitchFamily="18" charset="0"/>
                            <a:cs typeface="Arial" panose="020B0604020202020204" pitchFamily="34" charset="0"/>
                          </a:rPr>
                          <m:t>∗</m:t>
                        </m:r>
                      </m:sup>
                    </m:sSup>
                  </m:oMath>
                </a14:m>
                <a:r>
                  <a:rPr lang="en-US" dirty="0">
                    <a:latin typeface="Arial" panose="020B0604020202020204" pitchFamily="34" charset="0"/>
                    <a:cs typeface="Arial" panose="020B0604020202020204" pitchFamily="34" charset="0"/>
                  </a:rPr>
                  <a:t> and </a:t>
                </a:r>
                <a14:m>
                  <m:oMath xmlns:m="http://schemas.openxmlformats.org/officeDocument/2006/math">
                    <m:sSup>
                      <m:sSupPr>
                        <m:ctrlPr>
                          <a:rPr lang="en-US" i="1">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𝑣</m:t>
                        </m:r>
                      </m:e>
                      <m:sup>
                        <m:r>
                          <a:rPr lang="en-US" i="1">
                            <a:latin typeface="Cambria Math" panose="02040503050406030204" pitchFamily="18" charset="0"/>
                            <a:cs typeface="Arial" panose="020B0604020202020204" pitchFamily="34" charset="0"/>
                          </a:rPr>
                          <m:t>∗</m:t>
                        </m:r>
                      </m:sup>
                    </m:sSup>
                  </m:oMath>
                </a14:m>
                <a:endParaRPr lang="en-US" dirty="0"/>
              </a:p>
            </p:txBody>
          </p:sp>
        </mc:Choice>
        <mc:Fallback xmlns="">
          <p:sp>
            <p:nvSpPr>
              <p:cNvPr id="5" name="TextBox 4">
                <a:extLst>
                  <a:ext uri="{FF2B5EF4-FFF2-40B4-BE49-F238E27FC236}">
                    <a16:creationId xmlns:a16="http://schemas.microsoft.com/office/drawing/2014/main" id="{D3B73A68-0623-6289-DAFE-6AC263DB43E5}"/>
                  </a:ext>
                </a:extLst>
              </p:cNvPr>
              <p:cNvSpPr txBox="1">
                <a:spLocks noRot="1" noChangeAspect="1" noMove="1" noResize="1" noEditPoints="1" noAdjustHandles="1" noChangeArrowheads="1" noChangeShapeType="1" noTextEdit="1"/>
              </p:cNvSpPr>
              <p:nvPr/>
            </p:nvSpPr>
            <p:spPr>
              <a:xfrm>
                <a:off x="287518" y="697832"/>
                <a:ext cx="8227832" cy="646331"/>
              </a:xfrm>
              <a:prstGeom prst="rect">
                <a:avLst/>
              </a:prstGeom>
              <a:blipFill>
                <a:blip r:embed="rId2"/>
                <a:stretch>
                  <a:fillRect l="-444" t="-5660" r="-593"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4952FD3-1B63-506F-F2D9-E72CD4389E44}"/>
                  </a:ext>
                </a:extLst>
              </p:cNvPr>
              <p:cNvSpPr txBox="1"/>
              <p:nvPr/>
            </p:nvSpPr>
            <p:spPr>
              <a:xfrm>
                <a:off x="2905295" y="1533995"/>
                <a:ext cx="4443204"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𝑢</m:t>
                          </m:r>
                        </m:num>
                        <m:den>
                          <m:r>
                            <a:rPr lang="en-US" i="1">
                              <a:latin typeface="Cambria Math" panose="02040503050406030204" pitchFamily="18" charset="0"/>
                            </a:rPr>
                            <m:t>𝜕</m:t>
                          </m:r>
                          <m:r>
                            <a:rPr lang="en-US" i="1">
                              <a:latin typeface="Cambria Math" panose="02040503050406030204" pitchFamily="18" charset="0"/>
                            </a:rPr>
                            <m:t>𝑡</m:t>
                          </m:r>
                        </m:den>
                      </m:f>
                      <m:r>
                        <a:rPr lang="en-US" i="1">
                          <a:latin typeface="Cambria Math" panose="02040503050406030204" pitchFamily="18" charset="0"/>
                        </a:rPr>
                        <m:t>+</m:t>
                      </m:r>
                      <m:r>
                        <a:rPr lang="en-US" i="1">
                          <a:latin typeface="Cambria Math" panose="02040503050406030204" pitchFamily="18" charset="0"/>
                        </a:rPr>
                        <m:t>𝑢</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𝑢</m:t>
                          </m:r>
                        </m:num>
                        <m:den>
                          <m:r>
                            <a:rPr lang="en-US" i="1">
                              <a:latin typeface="Cambria Math" panose="02040503050406030204" pitchFamily="18" charset="0"/>
                            </a:rPr>
                            <m:t>𝜕</m:t>
                          </m:r>
                          <m:r>
                            <a:rPr lang="en-US" i="1">
                              <a:latin typeface="Cambria Math" panose="02040503050406030204" pitchFamily="18" charset="0"/>
                            </a:rPr>
                            <m:t>𝑥</m:t>
                          </m:r>
                        </m:den>
                      </m:f>
                      <m:r>
                        <a:rPr lang="en-US" i="1">
                          <a:latin typeface="Cambria Math" panose="02040503050406030204" pitchFamily="18" charset="0"/>
                        </a:rPr>
                        <m:t>+</m:t>
                      </m:r>
                      <m:r>
                        <a:rPr lang="en-US" i="1">
                          <a:latin typeface="Cambria Math" panose="02040503050406030204" pitchFamily="18" charset="0"/>
                        </a:rPr>
                        <m:t>𝑣</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𝑢</m:t>
                          </m:r>
                        </m:num>
                        <m:den>
                          <m:r>
                            <a:rPr lang="en-US" i="1">
                              <a:latin typeface="Cambria Math" panose="02040503050406030204" pitchFamily="18" charset="0"/>
                            </a:rPr>
                            <m:t>𝜕</m:t>
                          </m:r>
                          <m:r>
                            <a:rPr lang="en-US" i="1">
                              <a:latin typeface="Cambria Math" panose="02040503050406030204" pitchFamily="18" charset="0"/>
                            </a:rPr>
                            <m:t>𝑦</m:t>
                          </m:r>
                        </m:den>
                      </m:f>
                      <m:r>
                        <a:rPr lang="en-US" i="1">
                          <a:latin typeface="Cambria Math" panose="02040503050406030204" pitchFamily="18" charset="0"/>
                        </a:rPr>
                        <m:t> </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𝑝</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𝑅𝑒</m:t>
                          </m:r>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𝑢</m:t>
                              </m:r>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𝑢</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2</m:t>
                                  </m:r>
                                </m:sup>
                              </m:sSup>
                            </m:den>
                          </m:f>
                        </m:e>
                      </m:d>
                    </m:oMath>
                  </m:oMathPara>
                </a14:m>
                <a:endParaRPr lang="en-US" dirty="0"/>
              </a:p>
            </p:txBody>
          </p:sp>
        </mc:Choice>
        <mc:Fallback xmlns="">
          <p:sp>
            <p:nvSpPr>
              <p:cNvPr id="6" name="TextBox 5">
                <a:extLst>
                  <a:ext uri="{FF2B5EF4-FFF2-40B4-BE49-F238E27FC236}">
                    <a16:creationId xmlns:a16="http://schemas.microsoft.com/office/drawing/2014/main" id="{54952FD3-1B63-506F-F2D9-E72CD4389E44}"/>
                  </a:ext>
                </a:extLst>
              </p:cNvPr>
              <p:cNvSpPr txBox="1">
                <a:spLocks noRot="1" noChangeAspect="1" noMove="1" noResize="1" noEditPoints="1" noAdjustHandles="1" noChangeArrowheads="1" noChangeShapeType="1" noTextEdit="1"/>
              </p:cNvSpPr>
              <p:nvPr/>
            </p:nvSpPr>
            <p:spPr>
              <a:xfrm>
                <a:off x="2905295" y="1533995"/>
                <a:ext cx="4443204" cy="627992"/>
              </a:xfrm>
              <a:prstGeom prst="rect">
                <a:avLst/>
              </a:prstGeom>
              <a:blipFill>
                <a:blip r:embed="rId3"/>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A449B51-A27A-C298-69C6-A7EF0FDFB206}"/>
              </a:ext>
            </a:extLst>
          </p:cNvPr>
          <p:cNvSpPr txBox="1"/>
          <p:nvPr/>
        </p:nvSpPr>
        <p:spPr>
          <a:xfrm>
            <a:off x="980386" y="1558902"/>
            <a:ext cx="219644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X-momentum conservation</a:t>
            </a:r>
          </a:p>
        </p:txBody>
      </p:sp>
      <p:sp>
        <p:nvSpPr>
          <p:cNvPr id="8" name="TextBox 7">
            <a:extLst>
              <a:ext uri="{FF2B5EF4-FFF2-40B4-BE49-F238E27FC236}">
                <a16:creationId xmlns:a16="http://schemas.microsoft.com/office/drawing/2014/main" id="{0731E389-CEC7-F293-652A-CB2B13B8817E}"/>
              </a:ext>
            </a:extLst>
          </p:cNvPr>
          <p:cNvSpPr txBox="1"/>
          <p:nvPr/>
        </p:nvSpPr>
        <p:spPr>
          <a:xfrm>
            <a:off x="980386" y="2301610"/>
            <a:ext cx="219644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Y-momentum conservation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6BE4204-3323-0ADA-B646-EFBFF90FD4E7}"/>
                  </a:ext>
                </a:extLst>
              </p:cNvPr>
              <p:cNvSpPr txBox="1"/>
              <p:nvPr/>
            </p:nvSpPr>
            <p:spPr>
              <a:xfrm>
                <a:off x="2925987" y="2248480"/>
                <a:ext cx="4417299"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𝑣</m:t>
                          </m:r>
                        </m:num>
                        <m:den>
                          <m:r>
                            <a:rPr lang="en-US" i="1">
                              <a:latin typeface="Cambria Math" panose="02040503050406030204" pitchFamily="18" charset="0"/>
                            </a:rPr>
                            <m:t>𝜕</m:t>
                          </m:r>
                          <m:r>
                            <a:rPr lang="en-US" i="1">
                              <a:latin typeface="Cambria Math" panose="02040503050406030204" pitchFamily="18" charset="0"/>
                            </a:rPr>
                            <m:t>𝑡</m:t>
                          </m:r>
                        </m:den>
                      </m:f>
                      <m:r>
                        <a:rPr lang="en-US" i="1">
                          <a:latin typeface="Cambria Math" panose="02040503050406030204" pitchFamily="18" charset="0"/>
                        </a:rPr>
                        <m:t>+</m:t>
                      </m:r>
                      <m:r>
                        <a:rPr lang="en-US" i="1">
                          <a:latin typeface="Cambria Math" panose="02040503050406030204" pitchFamily="18" charset="0"/>
                        </a:rPr>
                        <m:t>𝑢</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𝑣</m:t>
                          </m:r>
                        </m:num>
                        <m:den>
                          <m:r>
                            <a:rPr lang="en-US" i="1">
                              <a:latin typeface="Cambria Math" panose="02040503050406030204" pitchFamily="18" charset="0"/>
                            </a:rPr>
                            <m:t>𝜕</m:t>
                          </m:r>
                          <m:r>
                            <a:rPr lang="en-US" i="1">
                              <a:latin typeface="Cambria Math" panose="02040503050406030204" pitchFamily="18" charset="0"/>
                            </a:rPr>
                            <m:t>𝑥</m:t>
                          </m:r>
                        </m:den>
                      </m:f>
                      <m:r>
                        <a:rPr lang="en-US" i="1">
                          <a:latin typeface="Cambria Math" panose="02040503050406030204" pitchFamily="18" charset="0"/>
                        </a:rPr>
                        <m:t>+</m:t>
                      </m:r>
                      <m:r>
                        <a:rPr lang="en-US" i="1">
                          <a:latin typeface="Cambria Math" panose="02040503050406030204" pitchFamily="18" charset="0"/>
                        </a:rPr>
                        <m:t>𝑣</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𝑣</m:t>
                          </m:r>
                        </m:num>
                        <m:den>
                          <m:r>
                            <a:rPr lang="en-US" i="1">
                              <a:latin typeface="Cambria Math" panose="02040503050406030204" pitchFamily="18" charset="0"/>
                            </a:rPr>
                            <m:t>𝜕</m:t>
                          </m:r>
                          <m:r>
                            <a:rPr lang="en-US" i="1">
                              <a:latin typeface="Cambria Math" panose="02040503050406030204" pitchFamily="18" charset="0"/>
                            </a:rPr>
                            <m:t>𝑦</m:t>
                          </m:r>
                        </m:den>
                      </m:f>
                      <m:r>
                        <a:rPr lang="en-US" i="1">
                          <a:latin typeface="Cambria Math" panose="02040503050406030204" pitchFamily="18" charset="0"/>
                        </a:rPr>
                        <m:t> </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𝑝</m:t>
                          </m:r>
                        </m:num>
                        <m:den>
                          <m:r>
                            <a:rPr lang="en-US" b="0" i="1" smtClean="0">
                              <a:latin typeface="Cambria Math" panose="02040503050406030204" pitchFamily="18" charset="0"/>
                            </a:rPr>
                            <m:t>𝜕</m:t>
                          </m:r>
                          <m:r>
                            <a:rPr lang="en-US" b="0" i="1" smtClean="0">
                              <a:latin typeface="Cambria Math" panose="02040503050406030204" pitchFamily="18" charset="0"/>
                            </a:rPr>
                            <m:t>𝑦</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𝑅𝑒</m:t>
                          </m:r>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𝑣</m:t>
                              </m:r>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n-US" b="0" i="1" smtClean="0">
                                  <a:latin typeface="Cambria Math" panose="02040503050406030204" pitchFamily="18" charset="0"/>
                                </a:rPr>
                                <m:t>𝑣</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2</m:t>
                                  </m:r>
                                </m:sup>
                              </m:sSup>
                            </m:den>
                          </m:f>
                        </m:e>
                      </m:d>
                    </m:oMath>
                  </m:oMathPara>
                </a14:m>
                <a:endParaRPr lang="en-US" dirty="0"/>
              </a:p>
            </p:txBody>
          </p:sp>
        </mc:Choice>
        <mc:Fallback xmlns="">
          <p:sp>
            <p:nvSpPr>
              <p:cNvPr id="9" name="TextBox 8">
                <a:extLst>
                  <a:ext uri="{FF2B5EF4-FFF2-40B4-BE49-F238E27FC236}">
                    <a16:creationId xmlns:a16="http://schemas.microsoft.com/office/drawing/2014/main" id="{96BE4204-3323-0ADA-B646-EFBFF90FD4E7}"/>
                  </a:ext>
                </a:extLst>
              </p:cNvPr>
              <p:cNvSpPr txBox="1">
                <a:spLocks noRot="1" noChangeAspect="1" noMove="1" noResize="1" noEditPoints="1" noAdjustHandles="1" noChangeArrowheads="1" noChangeShapeType="1" noTextEdit="1"/>
              </p:cNvSpPr>
              <p:nvPr/>
            </p:nvSpPr>
            <p:spPr>
              <a:xfrm>
                <a:off x="2925987" y="2248480"/>
                <a:ext cx="4417299" cy="627992"/>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FB99656-0199-FD10-E3DA-A50B2BAB1AFA}"/>
              </a:ext>
            </a:extLst>
          </p:cNvPr>
          <p:cNvSpPr txBox="1"/>
          <p:nvPr/>
        </p:nvSpPr>
        <p:spPr>
          <a:xfrm>
            <a:off x="287518" y="3105834"/>
            <a:ext cx="8227832" cy="369332"/>
          </a:xfrm>
          <a:prstGeom prst="rect">
            <a:avLst/>
          </a:prstGeom>
          <a:noFill/>
        </p:spPr>
        <p:txBody>
          <a:bodyPr wrap="square">
            <a:spAutoFit/>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We want to solve the equation in conservative form:</a:t>
            </a: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BAB836A-A04F-CE49-40AB-11356BB42381}"/>
                  </a:ext>
                </a:extLst>
              </p:cNvPr>
              <p:cNvSpPr txBox="1"/>
              <p:nvPr/>
            </p:nvSpPr>
            <p:spPr>
              <a:xfrm>
                <a:off x="2884603" y="3609662"/>
                <a:ext cx="4359014"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𝑢</m:t>
                          </m:r>
                        </m:num>
                        <m:den>
                          <m:r>
                            <a:rPr lang="en-US" i="1">
                              <a:latin typeface="Cambria Math" panose="02040503050406030204" pitchFamily="18" charset="0"/>
                            </a:rPr>
                            <m:t>𝜕</m:t>
                          </m:r>
                          <m:r>
                            <a:rPr lang="en-US" i="1">
                              <a:latin typeface="Cambria Math" panose="02040503050406030204" pitchFamily="18" charset="0"/>
                            </a:rPr>
                            <m:t>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2</m:t>
                              </m:r>
                            </m:sup>
                          </m:sSup>
                        </m:num>
                        <m:den>
                          <m:r>
                            <a:rPr lang="en-US" i="1">
                              <a:latin typeface="Cambria Math" panose="02040503050406030204" pitchFamily="18" charset="0"/>
                            </a:rPr>
                            <m:t>𝜕</m:t>
                          </m:r>
                          <m:r>
                            <a:rPr lang="en-US" i="1">
                              <a:latin typeface="Cambria Math" panose="02040503050406030204" pitchFamily="18" charset="0"/>
                            </a:rPr>
                            <m:t>𝑥</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𝑢𝑣</m:t>
                          </m:r>
                        </m:num>
                        <m:den>
                          <m:r>
                            <a:rPr lang="en-US" i="1">
                              <a:latin typeface="Cambria Math" panose="02040503050406030204" pitchFamily="18" charset="0"/>
                            </a:rPr>
                            <m:t>𝜕</m:t>
                          </m:r>
                          <m:r>
                            <a:rPr lang="en-US" i="1">
                              <a:latin typeface="Cambria Math" panose="02040503050406030204" pitchFamily="18" charset="0"/>
                            </a:rPr>
                            <m:t>𝑦</m:t>
                          </m:r>
                        </m:den>
                      </m:f>
                      <m:r>
                        <a:rPr lang="en-US" i="1">
                          <a:latin typeface="Cambria Math" panose="02040503050406030204" pitchFamily="18" charset="0"/>
                        </a:rPr>
                        <m:t> </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𝑝</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𝑅𝑒</m:t>
                          </m:r>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𝑢</m:t>
                              </m:r>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𝑢</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2</m:t>
                                  </m:r>
                                </m:sup>
                              </m:sSup>
                            </m:den>
                          </m:f>
                        </m:e>
                      </m:d>
                    </m:oMath>
                  </m:oMathPara>
                </a14:m>
                <a:endParaRPr lang="en-US" dirty="0"/>
              </a:p>
            </p:txBody>
          </p:sp>
        </mc:Choice>
        <mc:Fallback xmlns="">
          <p:sp>
            <p:nvSpPr>
              <p:cNvPr id="11" name="TextBox 10">
                <a:extLst>
                  <a:ext uri="{FF2B5EF4-FFF2-40B4-BE49-F238E27FC236}">
                    <a16:creationId xmlns:a16="http://schemas.microsoft.com/office/drawing/2014/main" id="{7BAB836A-A04F-CE49-40AB-11356BB42381}"/>
                  </a:ext>
                </a:extLst>
              </p:cNvPr>
              <p:cNvSpPr txBox="1">
                <a:spLocks noRot="1" noChangeAspect="1" noMove="1" noResize="1" noEditPoints="1" noAdjustHandles="1" noChangeArrowheads="1" noChangeShapeType="1" noTextEdit="1"/>
              </p:cNvSpPr>
              <p:nvPr/>
            </p:nvSpPr>
            <p:spPr>
              <a:xfrm>
                <a:off x="2884603" y="3609662"/>
                <a:ext cx="4359014" cy="627992"/>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E2CE756F-ECE1-A0E4-8937-08AF951C2A94}"/>
              </a:ext>
            </a:extLst>
          </p:cNvPr>
          <p:cNvSpPr txBox="1"/>
          <p:nvPr/>
        </p:nvSpPr>
        <p:spPr>
          <a:xfrm>
            <a:off x="959694" y="3634569"/>
            <a:ext cx="219644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X-momentum conservation</a:t>
            </a:r>
          </a:p>
        </p:txBody>
      </p:sp>
      <p:sp>
        <p:nvSpPr>
          <p:cNvPr id="13" name="TextBox 12">
            <a:extLst>
              <a:ext uri="{FF2B5EF4-FFF2-40B4-BE49-F238E27FC236}">
                <a16:creationId xmlns:a16="http://schemas.microsoft.com/office/drawing/2014/main" id="{3D7C36A7-F607-254D-3A16-2E7B8171A7AD}"/>
              </a:ext>
            </a:extLst>
          </p:cNvPr>
          <p:cNvSpPr txBox="1"/>
          <p:nvPr/>
        </p:nvSpPr>
        <p:spPr>
          <a:xfrm>
            <a:off x="959694" y="4377277"/>
            <a:ext cx="219644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Y-momentum conservation</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4D6B318-83EB-4693-94E0-19EFA3E36894}"/>
                  </a:ext>
                </a:extLst>
              </p:cNvPr>
              <p:cNvSpPr txBox="1"/>
              <p:nvPr/>
            </p:nvSpPr>
            <p:spPr>
              <a:xfrm>
                <a:off x="2905295" y="4324147"/>
                <a:ext cx="4320606"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𝑣</m:t>
                          </m:r>
                        </m:num>
                        <m:den>
                          <m:r>
                            <a:rPr lang="en-US" i="1">
                              <a:latin typeface="Cambria Math" panose="02040503050406030204" pitchFamily="18" charset="0"/>
                            </a:rPr>
                            <m:t>𝜕</m:t>
                          </m:r>
                          <m:r>
                            <a:rPr lang="en-US" i="1">
                              <a:latin typeface="Cambria Math" panose="02040503050406030204" pitchFamily="18" charset="0"/>
                            </a:rPr>
                            <m:t>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𝑢𝑣</m:t>
                          </m:r>
                        </m:num>
                        <m:den>
                          <m:r>
                            <a:rPr lang="en-US" i="1">
                              <a:latin typeface="Cambria Math" panose="02040503050406030204" pitchFamily="18" charset="0"/>
                            </a:rPr>
                            <m:t>𝜕</m:t>
                          </m:r>
                          <m:r>
                            <a:rPr lang="en-US" i="1">
                              <a:latin typeface="Cambria Math" panose="02040503050406030204" pitchFamily="18" charset="0"/>
                            </a:rPr>
                            <m:t>𝑥</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r>
                            <a:rPr lang="en-US" i="1">
                              <a:latin typeface="Cambria Math" panose="02040503050406030204" pitchFamily="18" charset="0"/>
                            </a:rPr>
                            <m:t>𝜕</m:t>
                          </m:r>
                          <m:r>
                            <a:rPr lang="en-US" i="1">
                              <a:latin typeface="Cambria Math" panose="02040503050406030204" pitchFamily="18" charset="0"/>
                            </a:rPr>
                            <m:t>𝑦</m:t>
                          </m:r>
                        </m:den>
                      </m:f>
                      <m:r>
                        <a:rPr lang="en-US" i="1">
                          <a:latin typeface="Cambria Math" panose="02040503050406030204" pitchFamily="18" charset="0"/>
                        </a:rPr>
                        <m:t> </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𝑝</m:t>
                          </m:r>
                        </m:num>
                        <m:den>
                          <m:r>
                            <a:rPr lang="en-US" b="0" i="1" smtClean="0">
                              <a:latin typeface="Cambria Math" panose="02040503050406030204" pitchFamily="18" charset="0"/>
                            </a:rPr>
                            <m:t>𝜕</m:t>
                          </m:r>
                          <m:r>
                            <a:rPr lang="en-US" b="0" i="1" smtClean="0">
                              <a:latin typeface="Cambria Math" panose="02040503050406030204" pitchFamily="18" charset="0"/>
                            </a:rPr>
                            <m:t>𝑦</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𝑅𝑒</m:t>
                          </m:r>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𝑣</m:t>
                              </m:r>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n-US" b="0" i="1" smtClean="0">
                                  <a:latin typeface="Cambria Math" panose="02040503050406030204" pitchFamily="18" charset="0"/>
                                </a:rPr>
                                <m:t>𝑣</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2</m:t>
                                  </m:r>
                                </m:sup>
                              </m:sSup>
                            </m:den>
                          </m:f>
                        </m:e>
                      </m:d>
                    </m:oMath>
                  </m:oMathPara>
                </a14:m>
                <a:endParaRPr lang="en-US" dirty="0"/>
              </a:p>
            </p:txBody>
          </p:sp>
        </mc:Choice>
        <mc:Fallback xmlns="">
          <p:sp>
            <p:nvSpPr>
              <p:cNvPr id="14" name="TextBox 13">
                <a:extLst>
                  <a:ext uri="{FF2B5EF4-FFF2-40B4-BE49-F238E27FC236}">
                    <a16:creationId xmlns:a16="http://schemas.microsoft.com/office/drawing/2014/main" id="{E4D6B318-83EB-4693-94E0-19EFA3E36894}"/>
                  </a:ext>
                </a:extLst>
              </p:cNvPr>
              <p:cNvSpPr txBox="1">
                <a:spLocks noRot="1" noChangeAspect="1" noMove="1" noResize="1" noEditPoints="1" noAdjustHandles="1" noChangeArrowheads="1" noChangeShapeType="1" noTextEdit="1"/>
              </p:cNvSpPr>
              <p:nvPr/>
            </p:nvSpPr>
            <p:spPr>
              <a:xfrm>
                <a:off x="2905295" y="4324147"/>
                <a:ext cx="4320606" cy="62799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38ABF51-923D-0A57-D706-D1B397BE44A0}"/>
                  </a:ext>
                </a:extLst>
              </p:cNvPr>
              <p:cNvSpPr txBox="1"/>
              <p:nvPr/>
            </p:nvSpPr>
            <p:spPr>
              <a:xfrm>
                <a:off x="2115434" y="5433616"/>
                <a:ext cx="4572000" cy="6954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2</m:t>
                              </m:r>
                            </m:sup>
                          </m:sSup>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𝑢𝑣</m:t>
                          </m:r>
                        </m:num>
                        <m:den>
                          <m:r>
                            <a:rPr lang="en-US" i="1">
                              <a:latin typeface="Cambria Math" panose="02040503050406030204" pitchFamily="18" charset="0"/>
                            </a:rPr>
                            <m:t>𝜕</m:t>
                          </m:r>
                          <m:r>
                            <a:rPr lang="en-US" b="0" i="1" smtClean="0">
                              <a:latin typeface="Cambria Math" panose="02040503050406030204" pitchFamily="18" charset="0"/>
                            </a:rPr>
                            <m:t>𝑦</m:t>
                          </m:r>
                        </m:den>
                      </m:f>
                      <m:r>
                        <a:rPr lang="en-US" b="0" i="1" smtClean="0">
                          <a:latin typeface="Cambria Math" panose="02040503050406030204" pitchFamily="18" charset="0"/>
                        </a:rPr>
                        <m:t>=</m:t>
                      </m:r>
                      <m:r>
                        <a:rPr lang="en-US" b="0" i="1" smtClean="0">
                          <a:solidFill>
                            <a:srgbClr val="FF0000"/>
                          </a:solidFill>
                          <a:latin typeface="Cambria Math" panose="02040503050406030204" pitchFamily="18" charset="0"/>
                        </a:rPr>
                        <m:t>𝑢</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𝑢</m:t>
                          </m:r>
                        </m:num>
                        <m:den>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𝑢</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solidFill>
                            <a:srgbClr val="FF0000"/>
                          </a:solidFill>
                          <a:latin typeface="Cambria Math" panose="02040503050406030204" pitchFamily="18" charset="0"/>
                        </a:rPr>
                        <m:t>𝑢</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𝑣</m:t>
                          </m:r>
                        </m:num>
                        <m:den>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𝑦</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𝑢</m:t>
                          </m:r>
                        </m:num>
                        <m:den>
                          <m:r>
                            <a:rPr lang="en-US" i="1">
                              <a:latin typeface="Cambria Math" panose="02040503050406030204" pitchFamily="18" charset="0"/>
                            </a:rPr>
                            <m:t>𝜕</m:t>
                          </m:r>
                          <m:r>
                            <a:rPr lang="en-US" b="0" i="1" smtClean="0">
                              <a:latin typeface="Cambria Math" panose="02040503050406030204" pitchFamily="18" charset="0"/>
                            </a:rPr>
                            <m:t>𝑦</m:t>
                          </m:r>
                        </m:den>
                      </m:f>
                      <m:r>
                        <a:rPr lang="en-US" b="0" i="1" smtClean="0">
                          <a:latin typeface="Cambria Math" panose="02040503050406030204" pitchFamily="18" charset="0"/>
                        </a:rPr>
                        <m:t>𝑣</m:t>
                      </m:r>
                    </m:oMath>
                  </m:oMathPara>
                </a14:m>
                <a:endParaRPr lang="en-US" dirty="0"/>
              </a:p>
            </p:txBody>
          </p:sp>
        </mc:Choice>
        <mc:Fallback xmlns="">
          <p:sp>
            <p:nvSpPr>
              <p:cNvPr id="16" name="TextBox 15">
                <a:extLst>
                  <a:ext uri="{FF2B5EF4-FFF2-40B4-BE49-F238E27FC236}">
                    <a16:creationId xmlns:a16="http://schemas.microsoft.com/office/drawing/2014/main" id="{538ABF51-923D-0A57-D706-D1B397BE44A0}"/>
                  </a:ext>
                </a:extLst>
              </p:cNvPr>
              <p:cNvSpPr txBox="1">
                <a:spLocks noRot="1" noChangeAspect="1" noMove="1" noResize="1" noEditPoints="1" noAdjustHandles="1" noChangeArrowheads="1" noChangeShapeType="1" noTextEdit="1"/>
              </p:cNvSpPr>
              <p:nvPr/>
            </p:nvSpPr>
            <p:spPr>
              <a:xfrm>
                <a:off x="2115434" y="5433616"/>
                <a:ext cx="4572000" cy="695447"/>
              </a:xfrm>
              <a:prstGeom prst="rect">
                <a:avLst/>
              </a:prstGeom>
              <a:blipFill>
                <a:blip r:embed="rId7"/>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8EAEEBFE-1F39-D43F-295F-1DC2641AF3A8}"/>
              </a:ext>
            </a:extLst>
          </p:cNvPr>
          <p:cNvSpPr txBox="1"/>
          <p:nvPr/>
        </p:nvSpPr>
        <p:spPr>
          <a:xfrm>
            <a:off x="287518" y="5038632"/>
            <a:ext cx="8227832" cy="369332"/>
          </a:xfrm>
          <a:prstGeom prst="rect">
            <a:avLst/>
          </a:prstGeom>
          <a:noFill/>
        </p:spPr>
        <p:txBody>
          <a:bodyPr wrap="square">
            <a:spAutoFit/>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The equivalence of these two forms can be derived by:</a:t>
            </a:r>
            <a:endParaRPr lang="en-US" dirty="0"/>
          </a:p>
        </p:txBody>
      </p:sp>
      <p:sp>
        <p:nvSpPr>
          <p:cNvPr id="20" name="TextBox 19">
            <a:extLst>
              <a:ext uri="{FF2B5EF4-FFF2-40B4-BE49-F238E27FC236}">
                <a16:creationId xmlns:a16="http://schemas.microsoft.com/office/drawing/2014/main" id="{08AC7059-F716-AE06-F82D-B0B92CEC2C89}"/>
              </a:ext>
            </a:extLst>
          </p:cNvPr>
          <p:cNvSpPr txBox="1"/>
          <p:nvPr/>
        </p:nvSpPr>
        <p:spPr>
          <a:xfrm>
            <a:off x="1249136" y="6301738"/>
            <a:ext cx="3954191"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Due to mass conservation</a:t>
            </a:r>
            <a:r>
              <a:rPr lang="en-US" dirty="0"/>
              <a:t>, </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B704507-754A-628A-89CD-63DF68A1E668}"/>
                  </a:ext>
                </a:extLst>
              </p:cNvPr>
              <p:cNvSpPr txBox="1"/>
              <p:nvPr/>
            </p:nvSpPr>
            <p:spPr>
              <a:xfrm>
                <a:off x="3499877" y="6129063"/>
                <a:ext cx="4572000"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𝑢</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𝑢</m:t>
                          </m:r>
                        </m:num>
                        <m:den>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𝑥</m:t>
                          </m:r>
                        </m:den>
                      </m:f>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𝑢</m:t>
                      </m:r>
                      <m:f>
                        <m:fPr>
                          <m:ctrlPr>
                            <a:rPr lang="en-US" i="1" smtClean="0">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𝑣</m:t>
                          </m:r>
                        </m:num>
                        <m:den>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𝑦</m:t>
                          </m:r>
                        </m:den>
                      </m:f>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𝑢</m:t>
                      </m:r>
                      <m:d>
                        <m:dPr>
                          <m:ctrlPr>
                            <a:rPr lang="en-US" b="0" i="1" smtClean="0">
                              <a:solidFill>
                                <a:srgbClr val="FF0000"/>
                              </a:solidFill>
                              <a:latin typeface="Cambria Math" panose="02040503050406030204" pitchFamily="18" charset="0"/>
                            </a:rPr>
                          </m:ctrlPr>
                        </m:dPr>
                        <m:e>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𝑢</m:t>
                              </m:r>
                            </m:num>
                            <m:den>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𝑥</m:t>
                              </m:r>
                            </m:den>
                          </m:f>
                          <m:r>
                            <a:rPr lang="en-US" i="1">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𝑣</m:t>
                              </m:r>
                            </m:num>
                            <m:den>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𝑦</m:t>
                              </m:r>
                            </m:den>
                          </m:f>
                        </m:e>
                      </m:d>
                      <m:r>
                        <a:rPr lang="en-US" b="0" i="1" smtClean="0">
                          <a:solidFill>
                            <a:srgbClr val="FF0000"/>
                          </a:solidFill>
                          <a:latin typeface="Cambria Math" panose="02040503050406030204" pitchFamily="18" charset="0"/>
                        </a:rPr>
                        <m:t>=0</m:t>
                      </m:r>
                    </m:oMath>
                  </m:oMathPara>
                </a14:m>
                <a:endParaRPr lang="en-US" dirty="0"/>
              </a:p>
            </p:txBody>
          </p:sp>
        </mc:Choice>
        <mc:Fallback xmlns="">
          <p:sp>
            <p:nvSpPr>
              <p:cNvPr id="22" name="TextBox 21">
                <a:extLst>
                  <a:ext uri="{FF2B5EF4-FFF2-40B4-BE49-F238E27FC236}">
                    <a16:creationId xmlns:a16="http://schemas.microsoft.com/office/drawing/2014/main" id="{BB704507-754A-628A-89CD-63DF68A1E668}"/>
                  </a:ext>
                </a:extLst>
              </p:cNvPr>
              <p:cNvSpPr txBox="1">
                <a:spLocks noRot="1" noChangeAspect="1" noMove="1" noResize="1" noEditPoints="1" noAdjustHandles="1" noChangeArrowheads="1" noChangeShapeType="1" noTextEdit="1"/>
              </p:cNvSpPr>
              <p:nvPr/>
            </p:nvSpPr>
            <p:spPr>
              <a:xfrm>
                <a:off x="3499877" y="6129063"/>
                <a:ext cx="4572000" cy="714683"/>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3878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E06A6F-DFFC-83AE-B2F6-C36C70EF3630}"/>
              </a:ext>
            </a:extLst>
          </p:cNvPr>
          <p:cNvSpPr>
            <a:spLocks noGrp="1"/>
          </p:cNvSpPr>
          <p:nvPr>
            <p:ph type="sldNum" sz="quarter" idx="12"/>
          </p:nvPr>
        </p:nvSpPr>
        <p:spPr/>
        <p:txBody>
          <a:bodyPr/>
          <a:lstStyle/>
          <a:p>
            <a:fld id="{49E430A2-D194-4C01-B316-5CD17E29EE8B}" type="slidenum">
              <a:rPr lang="en-US" smtClean="0"/>
              <a:t>5</a:t>
            </a:fld>
            <a:endParaRPr lang="en-US" dirty="0"/>
          </a:p>
        </p:txBody>
      </p:sp>
      <p:sp>
        <p:nvSpPr>
          <p:cNvPr id="3" name="TextBox 2">
            <a:extLst>
              <a:ext uri="{FF2B5EF4-FFF2-40B4-BE49-F238E27FC236}">
                <a16:creationId xmlns:a16="http://schemas.microsoft.com/office/drawing/2014/main" id="{2A2B1569-F782-ABBE-0B1D-5D2C952EA56C}"/>
              </a:ext>
            </a:extLst>
          </p:cNvPr>
          <p:cNvSpPr txBox="1"/>
          <p:nvPr/>
        </p:nvSpPr>
        <p:spPr>
          <a:xfrm>
            <a:off x="381786" y="738144"/>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We want to solve the equation in conservative form:</a:t>
            </a:r>
            <a:endParaRPr lang="en-US" sz="16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13982FB-8C0F-F548-2C37-69BB5DDA05EE}"/>
                  </a:ext>
                </a:extLst>
              </p:cNvPr>
              <p:cNvSpPr txBox="1"/>
              <p:nvPr/>
            </p:nvSpPr>
            <p:spPr>
              <a:xfrm>
                <a:off x="3101419" y="1127821"/>
                <a:ext cx="3844258" cy="558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𝑢</m:t>
                          </m:r>
                        </m:num>
                        <m:den>
                          <m:r>
                            <a:rPr lang="en-US" sz="1600" i="1">
                              <a:latin typeface="Cambria Math" panose="02040503050406030204" pitchFamily="18" charset="0"/>
                            </a:rPr>
                            <m:t>𝜕</m:t>
                          </m:r>
                          <m:r>
                            <a:rPr lang="en-US" sz="1600" i="1">
                              <a:latin typeface="Cambria Math" panose="02040503050406030204" pitchFamily="18" charset="0"/>
                            </a:rPr>
                            <m:t>𝑡</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𝑢</m:t>
                              </m:r>
                            </m:e>
                            <m:sup>
                              <m:r>
                                <a:rPr lang="en-US" sz="1600" i="1">
                                  <a:latin typeface="Cambria Math" panose="02040503050406030204" pitchFamily="18" charset="0"/>
                                </a:rPr>
                                <m:t>2</m:t>
                              </m:r>
                            </m:sup>
                          </m:sSup>
                        </m:num>
                        <m:den>
                          <m:r>
                            <a:rPr lang="en-US" sz="1600" i="1">
                              <a:latin typeface="Cambria Math" panose="02040503050406030204" pitchFamily="18" charset="0"/>
                            </a:rPr>
                            <m:t>𝜕</m:t>
                          </m:r>
                          <m:r>
                            <a:rPr lang="en-US" sz="1600" i="1">
                              <a:latin typeface="Cambria Math" panose="02040503050406030204" pitchFamily="18" charset="0"/>
                            </a:rPr>
                            <m:t>𝑥</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𝑢𝑣</m:t>
                          </m:r>
                        </m:num>
                        <m:den>
                          <m:r>
                            <a:rPr lang="en-US" sz="1600" i="1">
                              <a:latin typeface="Cambria Math" panose="02040503050406030204" pitchFamily="18" charset="0"/>
                            </a:rPr>
                            <m:t>𝜕</m:t>
                          </m:r>
                          <m:r>
                            <a:rPr lang="en-US" sz="1600" i="1">
                              <a:latin typeface="Cambria Math" panose="02040503050406030204" pitchFamily="18" charset="0"/>
                            </a:rPr>
                            <m:t>𝑦</m:t>
                          </m:r>
                        </m:den>
                      </m:f>
                      <m:r>
                        <a:rPr lang="en-US" sz="1600" i="1">
                          <a:latin typeface="Cambria Math" panose="02040503050406030204" pitchFamily="18" charset="0"/>
                        </a:rPr>
                        <m:t> </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𝑝</m:t>
                          </m:r>
                        </m:num>
                        <m:den>
                          <m:r>
                            <a:rPr lang="en-US" sz="1600" b="0" i="1" smtClean="0">
                              <a:latin typeface="Cambria Math" panose="02040503050406030204" pitchFamily="18" charset="0"/>
                            </a:rPr>
                            <m:t>𝜕</m:t>
                          </m:r>
                          <m:r>
                            <a:rPr lang="en-US" sz="1600" b="0" i="1" smtClean="0">
                              <a:latin typeface="Cambria Math" panose="02040503050406030204" pitchFamily="18" charset="0"/>
                            </a:rPr>
                            <m:t>𝑥</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𝑅𝑒</m:t>
                          </m:r>
                        </m:den>
                      </m:f>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𝑢</m:t>
                              </m:r>
                            </m:num>
                            <m:den>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2</m:t>
                                  </m:r>
                                </m:sup>
                              </m:sSup>
                            </m:den>
                          </m:f>
                          <m:r>
                            <a:rPr lang="en-US" sz="1600" b="0" i="1" smtClean="0">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2</m:t>
                                  </m:r>
                                </m:sup>
                              </m:sSup>
                              <m:r>
                                <a:rPr lang="en-US" sz="1600" i="1">
                                  <a:latin typeface="Cambria Math" panose="02040503050406030204" pitchFamily="18" charset="0"/>
                                </a:rPr>
                                <m:t>𝑢</m:t>
                              </m:r>
                            </m:num>
                            <m:den>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b="0" i="1" smtClean="0">
                                      <a:latin typeface="Cambria Math" panose="02040503050406030204" pitchFamily="18" charset="0"/>
                                    </a:rPr>
                                    <m:t>𝑦</m:t>
                                  </m:r>
                                </m:e>
                                <m:sup>
                                  <m:r>
                                    <a:rPr lang="en-US" sz="1600" i="1">
                                      <a:latin typeface="Cambria Math" panose="02040503050406030204" pitchFamily="18" charset="0"/>
                                    </a:rPr>
                                    <m:t>2</m:t>
                                  </m:r>
                                </m:sup>
                              </m:sSup>
                            </m:den>
                          </m:f>
                        </m:e>
                      </m:d>
                    </m:oMath>
                  </m:oMathPara>
                </a14:m>
                <a:endParaRPr lang="en-US" sz="1600" dirty="0"/>
              </a:p>
            </p:txBody>
          </p:sp>
        </mc:Choice>
        <mc:Fallback xmlns="">
          <p:sp>
            <p:nvSpPr>
              <p:cNvPr id="4" name="TextBox 3">
                <a:extLst>
                  <a:ext uri="{FF2B5EF4-FFF2-40B4-BE49-F238E27FC236}">
                    <a16:creationId xmlns:a16="http://schemas.microsoft.com/office/drawing/2014/main" id="{513982FB-8C0F-F548-2C37-69BB5DDA05EE}"/>
                  </a:ext>
                </a:extLst>
              </p:cNvPr>
              <p:cNvSpPr txBox="1">
                <a:spLocks noRot="1" noChangeAspect="1" noMove="1" noResize="1" noEditPoints="1" noAdjustHandles="1" noChangeArrowheads="1" noChangeShapeType="1" noTextEdit="1"/>
              </p:cNvSpPr>
              <p:nvPr/>
            </p:nvSpPr>
            <p:spPr>
              <a:xfrm>
                <a:off x="3101419" y="1127821"/>
                <a:ext cx="3844258" cy="558230"/>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64EBCF3E-4ABE-3231-0D7C-E7C2B1259517}"/>
              </a:ext>
            </a:extLst>
          </p:cNvPr>
          <p:cNvSpPr txBox="1"/>
          <p:nvPr/>
        </p:nvSpPr>
        <p:spPr>
          <a:xfrm>
            <a:off x="1176510" y="1152728"/>
            <a:ext cx="2196445"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X-momentum conservation</a:t>
            </a:r>
          </a:p>
        </p:txBody>
      </p:sp>
      <p:sp>
        <p:nvSpPr>
          <p:cNvPr id="6" name="TextBox 5">
            <a:extLst>
              <a:ext uri="{FF2B5EF4-FFF2-40B4-BE49-F238E27FC236}">
                <a16:creationId xmlns:a16="http://schemas.microsoft.com/office/drawing/2014/main" id="{894021D2-76C0-A1C1-93E0-BBF3373F0C42}"/>
              </a:ext>
            </a:extLst>
          </p:cNvPr>
          <p:cNvSpPr txBox="1"/>
          <p:nvPr/>
        </p:nvSpPr>
        <p:spPr>
          <a:xfrm>
            <a:off x="1176510" y="1895436"/>
            <a:ext cx="2196445"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Y-momentum conservation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A88B084-7E29-AE58-75B8-F5B3235D0ED1}"/>
                  </a:ext>
                </a:extLst>
              </p:cNvPr>
              <p:cNvSpPr txBox="1"/>
              <p:nvPr/>
            </p:nvSpPr>
            <p:spPr>
              <a:xfrm>
                <a:off x="3101419" y="1915529"/>
                <a:ext cx="3840218" cy="558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𝑣</m:t>
                          </m:r>
                        </m:num>
                        <m:den>
                          <m:r>
                            <a:rPr lang="en-US" sz="1600" i="1">
                              <a:latin typeface="Cambria Math" panose="02040503050406030204" pitchFamily="18" charset="0"/>
                            </a:rPr>
                            <m:t>𝜕</m:t>
                          </m:r>
                          <m:r>
                            <a:rPr lang="en-US" sz="1600" i="1">
                              <a:latin typeface="Cambria Math" panose="02040503050406030204" pitchFamily="18" charset="0"/>
                            </a:rPr>
                            <m:t>𝑡</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𝑢𝑣</m:t>
                          </m:r>
                        </m:num>
                        <m:den>
                          <m:r>
                            <a:rPr lang="en-US" sz="1600" i="1">
                              <a:latin typeface="Cambria Math" panose="02040503050406030204" pitchFamily="18" charset="0"/>
                            </a:rPr>
                            <m:t>𝜕</m:t>
                          </m:r>
                          <m:r>
                            <a:rPr lang="en-US" sz="1600" i="1">
                              <a:latin typeface="Cambria Math" panose="02040503050406030204" pitchFamily="18" charset="0"/>
                            </a:rPr>
                            <m:t>𝑥</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𝑣</m:t>
                              </m:r>
                            </m:e>
                            <m:sup>
                              <m:r>
                                <a:rPr lang="en-US" sz="1600" i="1">
                                  <a:latin typeface="Cambria Math" panose="02040503050406030204" pitchFamily="18" charset="0"/>
                                </a:rPr>
                                <m:t>2</m:t>
                              </m:r>
                            </m:sup>
                          </m:sSup>
                        </m:num>
                        <m:den>
                          <m:r>
                            <a:rPr lang="en-US" sz="1600" i="1">
                              <a:latin typeface="Cambria Math" panose="02040503050406030204" pitchFamily="18" charset="0"/>
                            </a:rPr>
                            <m:t>𝜕</m:t>
                          </m:r>
                          <m:r>
                            <a:rPr lang="en-US" sz="1600" i="1">
                              <a:latin typeface="Cambria Math" panose="02040503050406030204" pitchFamily="18" charset="0"/>
                            </a:rPr>
                            <m:t>𝑦</m:t>
                          </m:r>
                        </m:den>
                      </m:f>
                      <m:r>
                        <a:rPr lang="en-US" sz="1600" i="1">
                          <a:latin typeface="Cambria Math" panose="02040503050406030204" pitchFamily="18" charset="0"/>
                        </a:rPr>
                        <m:t> </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𝑝</m:t>
                          </m:r>
                        </m:num>
                        <m:den>
                          <m:r>
                            <a:rPr lang="en-US" sz="1600" b="0" i="1" smtClean="0">
                              <a:latin typeface="Cambria Math" panose="02040503050406030204" pitchFamily="18" charset="0"/>
                            </a:rPr>
                            <m:t>𝜕</m:t>
                          </m:r>
                          <m:r>
                            <a:rPr lang="en-US" sz="1600" b="0" i="1" smtClean="0">
                              <a:latin typeface="Cambria Math" panose="02040503050406030204" pitchFamily="18" charset="0"/>
                            </a:rPr>
                            <m:t>𝑦</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𝑅𝑒</m:t>
                          </m:r>
                        </m:den>
                      </m:f>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𝑣</m:t>
                              </m:r>
                            </m:num>
                            <m:den>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2</m:t>
                                  </m:r>
                                </m:sup>
                              </m:sSup>
                            </m:den>
                          </m:f>
                          <m:r>
                            <a:rPr lang="en-US" sz="1600" b="0" i="1" smtClean="0">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2</m:t>
                                  </m:r>
                                </m:sup>
                              </m:sSup>
                              <m:r>
                                <a:rPr lang="en-US" sz="1600" b="0" i="1" smtClean="0">
                                  <a:latin typeface="Cambria Math" panose="02040503050406030204" pitchFamily="18" charset="0"/>
                                </a:rPr>
                                <m:t>𝑣</m:t>
                              </m:r>
                            </m:num>
                            <m:den>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b="0" i="1" smtClean="0">
                                      <a:latin typeface="Cambria Math" panose="02040503050406030204" pitchFamily="18" charset="0"/>
                                    </a:rPr>
                                    <m:t>𝑦</m:t>
                                  </m:r>
                                </m:e>
                                <m:sup>
                                  <m:r>
                                    <a:rPr lang="en-US" sz="1600" i="1">
                                      <a:latin typeface="Cambria Math" panose="02040503050406030204" pitchFamily="18" charset="0"/>
                                    </a:rPr>
                                    <m:t>2</m:t>
                                  </m:r>
                                </m:sup>
                              </m:sSup>
                            </m:den>
                          </m:f>
                        </m:e>
                      </m:d>
                    </m:oMath>
                  </m:oMathPara>
                </a14:m>
                <a:endParaRPr lang="en-US" sz="1600" dirty="0"/>
              </a:p>
            </p:txBody>
          </p:sp>
        </mc:Choice>
        <mc:Fallback xmlns="">
          <p:sp>
            <p:nvSpPr>
              <p:cNvPr id="7" name="TextBox 6">
                <a:extLst>
                  <a:ext uri="{FF2B5EF4-FFF2-40B4-BE49-F238E27FC236}">
                    <a16:creationId xmlns:a16="http://schemas.microsoft.com/office/drawing/2014/main" id="{8A88B084-7E29-AE58-75B8-F5B3235D0ED1}"/>
                  </a:ext>
                </a:extLst>
              </p:cNvPr>
              <p:cNvSpPr txBox="1">
                <a:spLocks noRot="1" noChangeAspect="1" noMove="1" noResize="1" noEditPoints="1" noAdjustHandles="1" noChangeArrowheads="1" noChangeShapeType="1" noTextEdit="1"/>
              </p:cNvSpPr>
              <p:nvPr/>
            </p:nvSpPr>
            <p:spPr>
              <a:xfrm>
                <a:off x="3101419" y="1915529"/>
                <a:ext cx="3840218" cy="558230"/>
              </a:xfrm>
              <a:prstGeom prst="rect">
                <a:avLst/>
              </a:prstGeom>
              <a:blipFill>
                <a:blip r:embed="rId3"/>
                <a:stretch>
                  <a:fillRect/>
                </a:stretch>
              </a:blipFill>
            </p:spPr>
            <p:txBody>
              <a:bodyPr/>
              <a:lstStyle/>
              <a:p>
                <a:r>
                  <a:rPr lang="en-US">
                    <a:noFill/>
                  </a:rPr>
                  <a:t> </a:t>
                </a:r>
              </a:p>
            </p:txBody>
          </p:sp>
        </mc:Fallback>
      </mc:AlternateContent>
      <p:sp>
        <p:nvSpPr>
          <p:cNvPr id="8" name="Google Shape;338;p30">
            <a:extLst>
              <a:ext uri="{FF2B5EF4-FFF2-40B4-BE49-F238E27FC236}">
                <a16:creationId xmlns:a16="http://schemas.microsoft.com/office/drawing/2014/main" id="{C7CAE7EB-1EB7-64A6-9921-4FF86902F648}"/>
              </a:ext>
            </a:extLst>
          </p:cNvPr>
          <p:cNvSpPr txBox="1">
            <a:spLocks/>
          </p:cNvSpPr>
          <p:nvPr/>
        </p:nvSpPr>
        <p:spPr>
          <a:xfrm>
            <a:off x="617808" y="70604"/>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Conservative form</a:t>
            </a:r>
          </a:p>
        </p:txBody>
      </p:sp>
      <p:sp>
        <p:nvSpPr>
          <p:cNvPr id="9" name="TextBox 8">
            <a:extLst>
              <a:ext uri="{FF2B5EF4-FFF2-40B4-BE49-F238E27FC236}">
                <a16:creationId xmlns:a16="http://schemas.microsoft.com/office/drawing/2014/main" id="{928007AC-45DA-F336-E9A9-BB962CE3F341}"/>
              </a:ext>
            </a:extLst>
          </p:cNvPr>
          <p:cNvSpPr txBox="1"/>
          <p:nvPr/>
        </p:nvSpPr>
        <p:spPr>
          <a:xfrm>
            <a:off x="414661" y="2638144"/>
            <a:ext cx="5736210" cy="584775"/>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The conservation at the numerical level can be proved by rearranging the equation as:</a:t>
            </a:r>
            <a:endParaRPr lang="en-US" sz="16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398B3BF-764C-2C9E-B667-2017A89EDAF7}"/>
                  </a:ext>
                </a:extLst>
              </p:cNvPr>
              <p:cNvSpPr txBox="1"/>
              <p:nvPr/>
            </p:nvSpPr>
            <p:spPr>
              <a:xfrm>
                <a:off x="-539885" y="3401048"/>
                <a:ext cx="7656760" cy="6455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𝑢</m:t>
                          </m:r>
                        </m:num>
                        <m:den>
                          <m:r>
                            <a:rPr lang="en-US" sz="1600" i="1">
                              <a:latin typeface="Cambria Math" panose="02040503050406030204" pitchFamily="18" charset="0"/>
                            </a:rPr>
                            <m:t>𝜕</m:t>
                          </m:r>
                          <m:r>
                            <a:rPr lang="en-US" sz="1600" i="1">
                              <a:latin typeface="Cambria Math" panose="02040503050406030204" pitchFamily="18" charset="0"/>
                            </a:rPr>
                            <m:t>𝑡</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num>
                        <m:den>
                          <m:r>
                            <a:rPr lang="en-US" sz="1600" b="0" i="1" smtClean="0">
                              <a:latin typeface="Cambria Math" panose="02040503050406030204" pitchFamily="18" charset="0"/>
                            </a:rPr>
                            <m:t>𝜕</m:t>
                          </m:r>
                          <m:r>
                            <a:rPr lang="en-US" sz="1600" b="0" i="1" smtClean="0">
                              <a:latin typeface="Cambria Math" panose="02040503050406030204" pitchFamily="18" charset="0"/>
                            </a:rPr>
                            <m:t>𝑥</m:t>
                          </m:r>
                        </m:den>
                      </m:f>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𝑅𝑒</m:t>
                              </m:r>
                            </m:den>
                          </m:f>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𝑢</m:t>
                              </m:r>
                            </m:num>
                            <m:den>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 </m:t>
                              </m:r>
                            </m:den>
                          </m:f>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num>
                        <m:den>
                          <m:r>
                            <a:rPr lang="en-US" sz="1600" b="0" i="1" smtClean="0">
                              <a:latin typeface="Cambria Math" panose="02040503050406030204" pitchFamily="18" charset="0"/>
                            </a:rPr>
                            <m:t>𝜕</m:t>
                          </m:r>
                          <m:r>
                            <a:rPr lang="en-US" sz="1600" b="0" i="1" smtClean="0">
                              <a:latin typeface="Cambria Math" panose="02040503050406030204" pitchFamily="18" charset="0"/>
                            </a:rPr>
                            <m:t>𝑦</m:t>
                          </m:r>
                        </m:den>
                      </m:f>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𝑢𝑣</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𝑅𝑒</m:t>
                              </m:r>
                            </m:den>
                          </m:f>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b="0" i="1" smtClean="0">
                                  <a:latin typeface="Cambria Math" panose="02040503050406030204" pitchFamily="18" charset="0"/>
                                </a:rPr>
                                <m:t>𝑢</m:t>
                              </m:r>
                            </m:num>
                            <m:den>
                              <m:r>
                                <a:rPr lang="en-US" sz="1600" i="1">
                                  <a:latin typeface="Cambria Math" panose="02040503050406030204" pitchFamily="18" charset="0"/>
                                </a:rPr>
                                <m:t>𝜕</m:t>
                              </m:r>
                              <m:r>
                                <a:rPr lang="en-US" sz="1600" b="0" i="1" smtClean="0">
                                  <a:latin typeface="Cambria Math" panose="02040503050406030204" pitchFamily="18" charset="0"/>
                                </a:rPr>
                                <m:t>𝑦</m:t>
                              </m:r>
                              <m:r>
                                <a:rPr lang="en-US" sz="1600" i="1">
                                  <a:latin typeface="Cambria Math" panose="02040503050406030204" pitchFamily="18" charset="0"/>
                                </a:rPr>
                                <m:t> </m:t>
                              </m:r>
                            </m:den>
                          </m:f>
                        </m:e>
                      </m:d>
                      <m:r>
                        <a:rPr lang="en-US" sz="1600" b="0" i="1" smtClean="0">
                          <a:latin typeface="Cambria Math" panose="02040503050406030204" pitchFamily="18" charset="0"/>
                        </a:rPr>
                        <m:t>=0</m:t>
                      </m:r>
                    </m:oMath>
                  </m:oMathPara>
                </a14:m>
                <a:endParaRPr lang="en-US" sz="1600" dirty="0"/>
              </a:p>
            </p:txBody>
          </p:sp>
        </mc:Choice>
        <mc:Fallback xmlns="">
          <p:sp>
            <p:nvSpPr>
              <p:cNvPr id="11" name="TextBox 10">
                <a:extLst>
                  <a:ext uri="{FF2B5EF4-FFF2-40B4-BE49-F238E27FC236}">
                    <a16:creationId xmlns:a16="http://schemas.microsoft.com/office/drawing/2014/main" id="{9398B3BF-764C-2C9E-B667-2017A89EDAF7}"/>
                  </a:ext>
                </a:extLst>
              </p:cNvPr>
              <p:cNvSpPr txBox="1">
                <a:spLocks noRot="1" noChangeAspect="1" noMove="1" noResize="1" noEditPoints="1" noAdjustHandles="1" noChangeArrowheads="1" noChangeShapeType="1" noTextEdit="1"/>
              </p:cNvSpPr>
              <p:nvPr/>
            </p:nvSpPr>
            <p:spPr>
              <a:xfrm>
                <a:off x="-539885" y="3401048"/>
                <a:ext cx="7656760" cy="64556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0B68079-008C-6C8E-37EE-A82CDDC68F63}"/>
                  </a:ext>
                </a:extLst>
              </p:cNvPr>
              <p:cNvSpPr txBox="1"/>
              <p:nvPr/>
            </p:nvSpPr>
            <p:spPr>
              <a:xfrm>
                <a:off x="-529044" y="4165591"/>
                <a:ext cx="7656760" cy="6455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m:t>
                          </m:r>
                          <m:r>
                            <a:rPr lang="en-US" sz="1600" b="0" i="1" smtClean="0">
                              <a:latin typeface="Cambria Math" panose="02040503050406030204" pitchFamily="18" charset="0"/>
                            </a:rPr>
                            <m:t>𝑣</m:t>
                          </m:r>
                        </m:num>
                        <m:den>
                          <m:r>
                            <a:rPr lang="en-US" sz="1600" i="1">
                              <a:latin typeface="Cambria Math" panose="02040503050406030204" pitchFamily="18" charset="0"/>
                            </a:rPr>
                            <m:t>𝜕</m:t>
                          </m:r>
                          <m:r>
                            <a:rPr lang="en-US" sz="1600" i="1">
                              <a:latin typeface="Cambria Math" panose="02040503050406030204" pitchFamily="18" charset="0"/>
                            </a:rPr>
                            <m:t>𝑡</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num>
                        <m:den>
                          <m:r>
                            <a:rPr lang="en-US" sz="1600" b="0" i="1" smtClean="0">
                              <a:latin typeface="Cambria Math" panose="02040503050406030204" pitchFamily="18" charset="0"/>
                            </a:rPr>
                            <m:t>𝜕</m:t>
                          </m:r>
                          <m:r>
                            <a:rPr lang="en-US" sz="1600" b="0" i="1" smtClean="0">
                              <a:latin typeface="Cambria Math" panose="02040503050406030204" pitchFamily="18" charset="0"/>
                            </a:rPr>
                            <m:t>𝑥</m:t>
                          </m:r>
                        </m:den>
                      </m:f>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𝑢𝑣</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𝑅𝑒</m:t>
                              </m:r>
                            </m:den>
                          </m:f>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𝑣</m:t>
                              </m:r>
                            </m:num>
                            <m:den>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 </m:t>
                              </m:r>
                            </m:den>
                          </m:f>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num>
                        <m:den>
                          <m:r>
                            <a:rPr lang="en-US" sz="1600" b="0" i="1" smtClean="0">
                              <a:latin typeface="Cambria Math" panose="02040503050406030204" pitchFamily="18" charset="0"/>
                            </a:rPr>
                            <m:t>𝜕</m:t>
                          </m:r>
                          <m:r>
                            <a:rPr lang="en-US" sz="1600" b="0" i="1" smtClean="0">
                              <a:latin typeface="Cambria Math" panose="02040503050406030204" pitchFamily="18" charset="0"/>
                            </a:rPr>
                            <m:t>𝑦</m:t>
                          </m:r>
                        </m:den>
                      </m:f>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𝑣</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𝑅𝑒</m:t>
                              </m:r>
                            </m:den>
                          </m:f>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b="0" i="1" smtClean="0">
                                  <a:latin typeface="Cambria Math" panose="02040503050406030204" pitchFamily="18" charset="0"/>
                                </a:rPr>
                                <m:t>𝑢</m:t>
                              </m:r>
                            </m:num>
                            <m:den>
                              <m:r>
                                <a:rPr lang="en-US" sz="1600" i="1">
                                  <a:latin typeface="Cambria Math" panose="02040503050406030204" pitchFamily="18" charset="0"/>
                                </a:rPr>
                                <m:t>𝜕</m:t>
                              </m:r>
                              <m:r>
                                <a:rPr lang="en-US" sz="1600" b="0" i="1" smtClean="0">
                                  <a:latin typeface="Cambria Math" panose="02040503050406030204" pitchFamily="18" charset="0"/>
                                </a:rPr>
                                <m:t>𝑦</m:t>
                              </m:r>
                              <m:r>
                                <a:rPr lang="en-US" sz="1600" i="1">
                                  <a:latin typeface="Cambria Math" panose="02040503050406030204" pitchFamily="18" charset="0"/>
                                </a:rPr>
                                <m:t> </m:t>
                              </m:r>
                            </m:den>
                          </m:f>
                        </m:e>
                      </m:d>
                      <m:r>
                        <a:rPr lang="en-US" sz="1600" b="0" i="1" smtClean="0">
                          <a:latin typeface="Cambria Math" panose="02040503050406030204" pitchFamily="18" charset="0"/>
                        </a:rPr>
                        <m:t>=0</m:t>
                      </m:r>
                    </m:oMath>
                  </m:oMathPara>
                </a14:m>
                <a:endParaRPr lang="en-US" sz="1600" dirty="0"/>
              </a:p>
            </p:txBody>
          </p:sp>
        </mc:Choice>
        <mc:Fallback xmlns="">
          <p:sp>
            <p:nvSpPr>
              <p:cNvPr id="12" name="TextBox 11">
                <a:extLst>
                  <a:ext uri="{FF2B5EF4-FFF2-40B4-BE49-F238E27FC236}">
                    <a16:creationId xmlns:a16="http://schemas.microsoft.com/office/drawing/2014/main" id="{D0B68079-008C-6C8E-37EE-A82CDDC68F63}"/>
                  </a:ext>
                </a:extLst>
              </p:cNvPr>
              <p:cNvSpPr txBox="1">
                <a:spLocks noRot="1" noChangeAspect="1" noMove="1" noResize="1" noEditPoints="1" noAdjustHandles="1" noChangeArrowheads="1" noChangeShapeType="1" noTextEdit="1"/>
              </p:cNvSpPr>
              <p:nvPr/>
            </p:nvSpPr>
            <p:spPr>
              <a:xfrm>
                <a:off x="-529044" y="4165591"/>
                <a:ext cx="7656760" cy="645561"/>
              </a:xfrm>
              <a:prstGeom prst="rect">
                <a:avLst/>
              </a:prstGeom>
              <a:blipFill>
                <a:blip r:embed="rId5"/>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A102D899-7135-E552-9191-EF4F7F1B48E9}"/>
              </a:ext>
            </a:extLst>
          </p:cNvPr>
          <p:cNvSpPr txBox="1"/>
          <p:nvPr/>
        </p:nvSpPr>
        <p:spPr>
          <a:xfrm>
            <a:off x="414661" y="4982524"/>
            <a:ext cx="4889212" cy="584775"/>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And consider the integration in the control volume enclosed by the dashed line:</a:t>
            </a:r>
            <a:endParaRPr lang="en-US" sz="1600" dirty="0"/>
          </a:p>
        </p:txBody>
      </p:sp>
      <p:grpSp>
        <p:nvGrpSpPr>
          <p:cNvPr id="26" name="Group 25">
            <a:extLst>
              <a:ext uri="{FF2B5EF4-FFF2-40B4-BE49-F238E27FC236}">
                <a16:creationId xmlns:a16="http://schemas.microsoft.com/office/drawing/2014/main" id="{06435A50-FA31-DA6E-EDC7-C175AC22993D}"/>
              </a:ext>
            </a:extLst>
          </p:cNvPr>
          <p:cNvGrpSpPr/>
          <p:nvPr/>
        </p:nvGrpSpPr>
        <p:grpSpPr>
          <a:xfrm>
            <a:off x="5991830" y="3468747"/>
            <a:ext cx="2781224" cy="2651110"/>
            <a:chOff x="4140560" y="5168310"/>
            <a:chExt cx="1611983" cy="1536569"/>
          </a:xfrm>
        </p:grpSpPr>
        <p:sp>
          <p:nvSpPr>
            <p:cNvPr id="15" name="Rectangle 14">
              <a:extLst>
                <a:ext uri="{FF2B5EF4-FFF2-40B4-BE49-F238E27FC236}">
                  <a16:creationId xmlns:a16="http://schemas.microsoft.com/office/drawing/2014/main" id="{05E9805A-E94E-72E4-1701-3731B4DA6A82}"/>
                </a:ext>
              </a:extLst>
            </p:cNvPr>
            <p:cNvSpPr/>
            <p:nvPr/>
          </p:nvSpPr>
          <p:spPr>
            <a:xfrm>
              <a:off x="4577420" y="5609756"/>
              <a:ext cx="689362" cy="68936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BF14D8AD-662A-3C30-A02B-3188B8DADBD2}"/>
                </a:ext>
              </a:extLst>
            </p:cNvPr>
            <p:cNvCxnSpPr>
              <a:cxnSpLocks/>
            </p:cNvCxnSpPr>
            <p:nvPr/>
          </p:nvCxnSpPr>
          <p:spPr>
            <a:xfrm>
              <a:off x="4140560" y="5954437"/>
              <a:ext cx="1611983"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C5D87F8-B371-2533-0455-48BDF6E23ABA}"/>
                </a:ext>
              </a:extLst>
            </p:cNvPr>
            <p:cNvCxnSpPr>
              <a:cxnSpLocks/>
            </p:cNvCxnSpPr>
            <p:nvPr/>
          </p:nvCxnSpPr>
          <p:spPr>
            <a:xfrm>
              <a:off x="4922101" y="5168310"/>
              <a:ext cx="0" cy="1536569"/>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C36D503-0598-6573-1B6A-69B610C2139C}"/>
                    </a:ext>
                  </a:extLst>
                </p:cNvPr>
                <p:cNvSpPr txBox="1"/>
                <p:nvPr/>
              </p:nvSpPr>
              <p:spPr>
                <a:xfrm>
                  <a:off x="4792630" y="5965413"/>
                  <a:ext cx="256058" cy="1427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r>
                          <a:rPr lang="en-US" sz="1600" b="0" i="1" smtClean="0">
                            <a:latin typeface="Cambria Math" panose="02040503050406030204" pitchFamily="18" charset="0"/>
                          </a:rPr>
                          <m:t>)</m:t>
                        </m:r>
                      </m:oMath>
                    </m:oMathPara>
                  </a14:m>
                  <a:endParaRPr lang="en-US" sz="1600" dirty="0"/>
                </a:p>
              </p:txBody>
            </p:sp>
          </mc:Choice>
          <mc:Fallback xmlns="">
            <p:sp>
              <p:nvSpPr>
                <p:cNvPr id="25" name="TextBox 24">
                  <a:extLst>
                    <a:ext uri="{FF2B5EF4-FFF2-40B4-BE49-F238E27FC236}">
                      <a16:creationId xmlns:a16="http://schemas.microsoft.com/office/drawing/2014/main" id="{6C36D503-0598-6573-1B6A-69B610C2139C}"/>
                    </a:ext>
                  </a:extLst>
                </p:cNvPr>
                <p:cNvSpPr txBox="1">
                  <a:spLocks noRot="1" noChangeAspect="1" noMove="1" noResize="1" noEditPoints="1" noAdjustHandles="1" noChangeArrowheads="1" noChangeShapeType="1" noTextEdit="1"/>
                </p:cNvSpPr>
                <p:nvPr/>
              </p:nvSpPr>
              <p:spPr>
                <a:xfrm>
                  <a:off x="4792630" y="5965413"/>
                  <a:ext cx="256058" cy="142708"/>
                </a:xfrm>
                <a:prstGeom prst="rect">
                  <a:avLst/>
                </a:prstGeom>
                <a:blipFill>
                  <a:blip r:embed="rId6"/>
                  <a:stretch>
                    <a:fillRect l="-15068" r="-16438" b="-32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C164B3E-3075-C4FE-EAD2-15A70D3B3FF2}"/>
                  </a:ext>
                </a:extLst>
              </p:cNvPr>
              <p:cNvSpPr txBox="1"/>
              <p:nvPr/>
            </p:nvSpPr>
            <p:spPr>
              <a:xfrm>
                <a:off x="8261397" y="4865172"/>
                <a:ext cx="882603"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+1</m:t>
                      </m:r>
                    </m:oMath>
                  </m:oMathPara>
                </a14:m>
                <a:endParaRPr lang="en-US" sz="1600" dirty="0"/>
              </a:p>
            </p:txBody>
          </p:sp>
        </mc:Choice>
        <mc:Fallback xmlns="">
          <p:sp>
            <p:nvSpPr>
              <p:cNvPr id="30" name="TextBox 29">
                <a:extLst>
                  <a:ext uri="{FF2B5EF4-FFF2-40B4-BE49-F238E27FC236}">
                    <a16:creationId xmlns:a16="http://schemas.microsoft.com/office/drawing/2014/main" id="{6C164B3E-3075-C4FE-EAD2-15A70D3B3FF2}"/>
                  </a:ext>
                </a:extLst>
              </p:cNvPr>
              <p:cNvSpPr txBox="1">
                <a:spLocks noRot="1" noChangeAspect="1" noMove="1" noResize="1" noEditPoints="1" noAdjustHandles="1" noChangeArrowheads="1" noChangeShapeType="1" noTextEdit="1"/>
              </p:cNvSpPr>
              <p:nvPr/>
            </p:nvSpPr>
            <p:spPr>
              <a:xfrm>
                <a:off x="8261397" y="4865172"/>
                <a:ext cx="882603" cy="3385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A1C3236-6E37-F54E-9608-82B3A29F8765}"/>
                  </a:ext>
                </a:extLst>
              </p:cNvPr>
              <p:cNvSpPr txBox="1"/>
              <p:nvPr/>
            </p:nvSpPr>
            <p:spPr>
              <a:xfrm>
                <a:off x="7445187" y="4690455"/>
                <a:ext cx="1007566" cy="5533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oMath>
                  </m:oMathPara>
                </a14:m>
                <a:endParaRPr lang="en-US" sz="1600" dirty="0"/>
              </a:p>
            </p:txBody>
          </p:sp>
        </mc:Choice>
        <mc:Fallback xmlns="">
          <p:sp>
            <p:nvSpPr>
              <p:cNvPr id="31" name="TextBox 30">
                <a:extLst>
                  <a:ext uri="{FF2B5EF4-FFF2-40B4-BE49-F238E27FC236}">
                    <a16:creationId xmlns:a16="http://schemas.microsoft.com/office/drawing/2014/main" id="{7A1C3236-6E37-F54E-9608-82B3A29F8765}"/>
                  </a:ext>
                </a:extLst>
              </p:cNvPr>
              <p:cNvSpPr txBox="1">
                <a:spLocks noRot="1" noChangeAspect="1" noMove="1" noResize="1" noEditPoints="1" noAdjustHandles="1" noChangeArrowheads="1" noChangeShapeType="1" noTextEdit="1"/>
              </p:cNvSpPr>
              <p:nvPr/>
            </p:nvSpPr>
            <p:spPr>
              <a:xfrm>
                <a:off x="7445187" y="4690455"/>
                <a:ext cx="1007566" cy="55335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919BADB-9102-0DB3-C716-1DA663CCF075}"/>
                  </a:ext>
                </a:extLst>
              </p:cNvPr>
              <p:cNvSpPr txBox="1"/>
              <p:nvPr/>
            </p:nvSpPr>
            <p:spPr>
              <a:xfrm>
                <a:off x="6209846" y="4712248"/>
                <a:ext cx="1007566" cy="5533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oMath>
                  </m:oMathPara>
                </a14:m>
                <a:endParaRPr lang="en-US" sz="1600" dirty="0"/>
              </a:p>
            </p:txBody>
          </p:sp>
        </mc:Choice>
        <mc:Fallback xmlns="">
          <p:sp>
            <p:nvSpPr>
              <p:cNvPr id="32" name="TextBox 31">
                <a:extLst>
                  <a:ext uri="{FF2B5EF4-FFF2-40B4-BE49-F238E27FC236}">
                    <a16:creationId xmlns:a16="http://schemas.microsoft.com/office/drawing/2014/main" id="{F919BADB-9102-0DB3-C716-1DA663CCF075}"/>
                  </a:ext>
                </a:extLst>
              </p:cNvPr>
              <p:cNvSpPr txBox="1">
                <a:spLocks noRot="1" noChangeAspect="1" noMove="1" noResize="1" noEditPoints="1" noAdjustHandles="1" noChangeArrowheads="1" noChangeShapeType="1" noTextEdit="1"/>
              </p:cNvSpPr>
              <p:nvPr/>
            </p:nvSpPr>
            <p:spPr>
              <a:xfrm>
                <a:off x="6209846" y="4712248"/>
                <a:ext cx="1007566" cy="55335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D481BD3-C6D8-7E8F-578D-267D8ECA0BE8}"/>
                  </a:ext>
                </a:extLst>
              </p:cNvPr>
              <p:cNvSpPr txBox="1"/>
              <p:nvPr/>
            </p:nvSpPr>
            <p:spPr>
              <a:xfrm>
                <a:off x="5612913" y="4822866"/>
                <a:ext cx="663006"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−1</m:t>
                      </m:r>
                    </m:oMath>
                  </m:oMathPara>
                </a14:m>
                <a:endParaRPr lang="en-US" sz="1600" dirty="0"/>
              </a:p>
            </p:txBody>
          </p:sp>
        </mc:Choice>
        <mc:Fallback xmlns="">
          <p:sp>
            <p:nvSpPr>
              <p:cNvPr id="33" name="TextBox 32">
                <a:extLst>
                  <a:ext uri="{FF2B5EF4-FFF2-40B4-BE49-F238E27FC236}">
                    <a16:creationId xmlns:a16="http://schemas.microsoft.com/office/drawing/2014/main" id="{DD481BD3-C6D8-7E8F-578D-267D8ECA0BE8}"/>
                  </a:ext>
                </a:extLst>
              </p:cNvPr>
              <p:cNvSpPr txBox="1">
                <a:spLocks noRot="1" noChangeAspect="1" noMove="1" noResize="1" noEditPoints="1" noAdjustHandles="1" noChangeArrowheads="1" noChangeShapeType="1" noTextEdit="1"/>
              </p:cNvSpPr>
              <p:nvPr/>
            </p:nvSpPr>
            <p:spPr>
              <a:xfrm>
                <a:off x="5612913" y="4822866"/>
                <a:ext cx="663006" cy="338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B7724F9-21C6-B025-0CE6-44E164CD474F}"/>
                  </a:ext>
                </a:extLst>
              </p:cNvPr>
              <p:cNvSpPr txBox="1"/>
              <p:nvPr/>
            </p:nvSpPr>
            <p:spPr>
              <a:xfrm>
                <a:off x="7116875" y="5299808"/>
                <a:ext cx="1007566" cy="5533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𝑗</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oMath>
                  </m:oMathPara>
                </a14:m>
                <a:endParaRPr lang="en-US" sz="1600" dirty="0"/>
              </a:p>
            </p:txBody>
          </p:sp>
        </mc:Choice>
        <mc:Fallback xmlns="">
          <p:sp>
            <p:nvSpPr>
              <p:cNvPr id="34" name="TextBox 33">
                <a:extLst>
                  <a:ext uri="{FF2B5EF4-FFF2-40B4-BE49-F238E27FC236}">
                    <a16:creationId xmlns:a16="http://schemas.microsoft.com/office/drawing/2014/main" id="{DB7724F9-21C6-B025-0CE6-44E164CD474F}"/>
                  </a:ext>
                </a:extLst>
              </p:cNvPr>
              <p:cNvSpPr txBox="1">
                <a:spLocks noRot="1" noChangeAspect="1" noMove="1" noResize="1" noEditPoints="1" noAdjustHandles="1" noChangeArrowheads="1" noChangeShapeType="1" noTextEdit="1"/>
              </p:cNvSpPr>
              <p:nvPr/>
            </p:nvSpPr>
            <p:spPr>
              <a:xfrm>
                <a:off x="7116875" y="5299808"/>
                <a:ext cx="1007566" cy="55335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C4EA717-F6F7-3DEC-439C-358613D48365}"/>
                  </a:ext>
                </a:extLst>
              </p:cNvPr>
              <p:cNvSpPr txBox="1"/>
              <p:nvPr/>
            </p:nvSpPr>
            <p:spPr>
              <a:xfrm>
                <a:off x="7127716" y="5886874"/>
                <a:ext cx="1007566"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𝑗</m:t>
                      </m:r>
                      <m:r>
                        <a:rPr lang="en-US" sz="1600" b="0" i="1" smtClean="0">
                          <a:latin typeface="Cambria Math" panose="02040503050406030204" pitchFamily="18" charset="0"/>
                        </a:rPr>
                        <m:t>−1</m:t>
                      </m:r>
                    </m:oMath>
                  </m:oMathPara>
                </a14:m>
                <a:endParaRPr lang="en-US" sz="1600" dirty="0"/>
              </a:p>
            </p:txBody>
          </p:sp>
        </mc:Choice>
        <mc:Fallback xmlns="">
          <p:sp>
            <p:nvSpPr>
              <p:cNvPr id="35" name="TextBox 34">
                <a:extLst>
                  <a:ext uri="{FF2B5EF4-FFF2-40B4-BE49-F238E27FC236}">
                    <a16:creationId xmlns:a16="http://schemas.microsoft.com/office/drawing/2014/main" id="{AC4EA717-F6F7-3DEC-439C-358613D48365}"/>
                  </a:ext>
                </a:extLst>
              </p:cNvPr>
              <p:cNvSpPr txBox="1">
                <a:spLocks noRot="1" noChangeAspect="1" noMove="1" noResize="1" noEditPoints="1" noAdjustHandles="1" noChangeArrowheads="1" noChangeShapeType="1" noTextEdit="1"/>
              </p:cNvSpPr>
              <p:nvPr/>
            </p:nvSpPr>
            <p:spPr>
              <a:xfrm>
                <a:off x="7127716" y="5886874"/>
                <a:ext cx="1007566" cy="338554"/>
              </a:xfrm>
              <a:prstGeom prst="rect">
                <a:avLst/>
              </a:prstGeom>
              <a:blipFill>
                <a:blip r:embed="rId12"/>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E18BCFD-9C18-D9DB-0E81-2EE23E8C59D3}"/>
                  </a:ext>
                </a:extLst>
              </p:cNvPr>
              <p:cNvSpPr txBox="1"/>
              <p:nvPr/>
            </p:nvSpPr>
            <p:spPr>
              <a:xfrm>
                <a:off x="7194223" y="3309978"/>
                <a:ext cx="1007566"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𝑗</m:t>
                      </m:r>
                      <m:r>
                        <a:rPr lang="en-US" sz="1600" b="0" i="1" smtClean="0">
                          <a:latin typeface="Cambria Math" panose="02040503050406030204" pitchFamily="18" charset="0"/>
                        </a:rPr>
                        <m:t>+1</m:t>
                      </m:r>
                    </m:oMath>
                  </m:oMathPara>
                </a14:m>
                <a:endParaRPr lang="en-US" sz="1600" dirty="0"/>
              </a:p>
            </p:txBody>
          </p:sp>
        </mc:Choice>
        <mc:Fallback xmlns="">
          <p:sp>
            <p:nvSpPr>
              <p:cNvPr id="36" name="TextBox 35">
                <a:extLst>
                  <a:ext uri="{FF2B5EF4-FFF2-40B4-BE49-F238E27FC236}">
                    <a16:creationId xmlns:a16="http://schemas.microsoft.com/office/drawing/2014/main" id="{BE18BCFD-9C18-D9DB-0E81-2EE23E8C59D3}"/>
                  </a:ext>
                </a:extLst>
              </p:cNvPr>
              <p:cNvSpPr txBox="1">
                <a:spLocks noRot="1" noChangeAspect="1" noMove="1" noResize="1" noEditPoints="1" noAdjustHandles="1" noChangeArrowheads="1" noChangeShapeType="1" noTextEdit="1"/>
              </p:cNvSpPr>
              <p:nvPr/>
            </p:nvSpPr>
            <p:spPr>
              <a:xfrm>
                <a:off x="7194223" y="3309978"/>
                <a:ext cx="1007566" cy="338554"/>
              </a:xfrm>
              <a:prstGeom prst="rect">
                <a:avLst/>
              </a:prstGeom>
              <a:blipFill>
                <a:blip r:embed="rId13"/>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29028A7-F4D4-7D98-6AFE-E9D934C897D5}"/>
                  </a:ext>
                </a:extLst>
              </p:cNvPr>
              <p:cNvSpPr txBox="1"/>
              <p:nvPr/>
            </p:nvSpPr>
            <p:spPr>
              <a:xfrm>
                <a:off x="7186285" y="3943898"/>
                <a:ext cx="1007566" cy="5533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𝑗</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oMath>
                  </m:oMathPara>
                </a14:m>
                <a:endParaRPr lang="en-US" sz="1600" dirty="0"/>
              </a:p>
            </p:txBody>
          </p:sp>
        </mc:Choice>
        <mc:Fallback xmlns="">
          <p:sp>
            <p:nvSpPr>
              <p:cNvPr id="38" name="TextBox 37">
                <a:extLst>
                  <a:ext uri="{FF2B5EF4-FFF2-40B4-BE49-F238E27FC236}">
                    <a16:creationId xmlns:a16="http://schemas.microsoft.com/office/drawing/2014/main" id="{E29028A7-F4D4-7D98-6AFE-E9D934C897D5}"/>
                  </a:ext>
                </a:extLst>
              </p:cNvPr>
              <p:cNvSpPr txBox="1">
                <a:spLocks noRot="1" noChangeAspect="1" noMove="1" noResize="1" noEditPoints="1" noAdjustHandles="1" noChangeArrowheads="1" noChangeShapeType="1" noTextEdit="1"/>
              </p:cNvSpPr>
              <p:nvPr/>
            </p:nvSpPr>
            <p:spPr>
              <a:xfrm>
                <a:off x="7186285" y="3943898"/>
                <a:ext cx="1007566" cy="553357"/>
              </a:xfrm>
              <a:prstGeom prst="rect">
                <a:avLst/>
              </a:prstGeom>
              <a:blipFill>
                <a:blip r:embed="rId14"/>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D1DCC702-06CA-3A0F-D382-BAD996B96997}"/>
              </a:ext>
            </a:extLst>
          </p:cNvPr>
          <p:cNvSpPr txBox="1"/>
          <p:nvPr/>
        </p:nvSpPr>
        <p:spPr>
          <a:xfrm>
            <a:off x="414660" y="5670989"/>
            <a:ext cx="5577169" cy="584775"/>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1D demonstration is provided in handout 5 with regard to why it is conservative.</a:t>
            </a:r>
            <a:endParaRPr lang="en-US" sz="1600" dirty="0"/>
          </a:p>
        </p:txBody>
      </p:sp>
    </p:spTree>
    <p:extLst>
      <p:ext uri="{BB962C8B-B14F-4D97-AF65-F5344CB8AC3E}">
        <p14:creationId xmlns:p14="http://schemas.microsoft.com/office/powerpoint/2010/main" val="1964117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61D564-BD18-7F63-E8B5-85EF20171084}"/>
              </a:ext>
            </a:extLst>
          </p:cNvPr>
          <p:cNvSpPr>
            <a:spLocks noGrp="1"/>
          </p:cNvSpPr>
          <p:nvPr>
            <p:ph type="sldNum" sz="quarter" idx="12"/>
          </p:nvPr>
        </p:nvSpPr>
        <p:spPr/>
        <p:txBody>
          <a:bodyPr/>
          <a:lstStyle/>
          <a:p>
            <a:fld id="{49E430A2-D194-4C01-B316-5CD17E29EE8B}" type="slidenum">
              <a:rPr lang="en-US" smtClean="0"/>
              <a:t>6</a:t>
            </a:fld>
            <a:endParaRPr lang="en-US"/>
          </a:p>
        </p:txBody>
      </p:sp>
      <p:sp>
        <p:nvSpPr>
          <p:cNvPr id="3" name="Google Shape;338;p30">
            <a:extLst>
              <a:ext uri="{FF2B5EF4-FFF2-40B4-BE49-F238E27FC236}">
                <a16:creationId xmlns:a16="http://schemas.microsoft.com/office/drawing/2014/main" id="{62329121-7289-F566-74EF-3EDF0151510C}"/>
              </a:ext>
            </a:extLst>
          </p:cNvPr>
          <p:cNvSpPr txBox="1">
            <a:spLocks/>
          </p:cNvSpPr>
          <p:nvPr/>
        </p:nvSpPr>
        <p:spPr>
          <a:xfrm>
            <a:off x="617808" y="70604"/>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Spatial discretization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479C83B-3372-FC93-9690-C89EEDBE6218}"/>
                  </a:ext>
                </a:extLst>
              </p:cNvPr>
              <p:cNvSpPr txBox="1"/>
              <p:nvPr/>
            </p:nvSpPr>
            <p:spPr>
              <a:xfrm>
                <a:off x="914523" y="1449868"/>
                <a:ext cx="3823098" cy="558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𝑢</m:t>
                          </m:r>
                        </m:num>
                        <m:den>
                          <m:r>
                            <a:rPr lang="en-US" sz="1600" i="1">
                              <a:latin typeface="Cambria Math" panose="02040503050406030204" pitchFamily="18" charset="0"/>
                            </a:rPr>
                            <m:t>𝜕</m:t>
                          </m:r>
                          <m:r>
                            <a:rPr lang="en-US" sz="1600" i="1">
                              <a:latin typeface="Cambria Math" panose="02040503050406030204" pitchFamily="18" charset="0"/>
                            </a:rPr>
                            <m:t>𝑡</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𝑢</m:t>
                              </m:r>
                            </m:e>
                            <m:sup>
                              <m:r>
                                <a:rPr lang="en-US" sz="1600" i="1">
                                  <a:latin typeface="Cambria Math" panose="02040503050406030204" pitchFamily="18" charset="0"/>
                                </a:rPr>
                                <m:t>2</m:t>
                              </m:r>
                            </m:sup>
                          </m:sSup>
                        </m:num>
                        <m:den>
                          <m:r>
                            <a:rPr lang="en-US" sz="1600" i="1">
                              <a:latin typeface="Cambria Math" panose="02040503050406030204" pitchFamily="18" charset="0"/>
                            </a:rPr>
                            <m:t>𝜕</m:t>
                          </m:r>
                          <m:r>
                            <a:rPr lang="en-US" sz="1600" i="1">
                              <a:latin typeface="Cambria Math" panose="02040503050406030204" pitchFamily="18" charset="0"/>
                            </a:rPr>
                            <m:t>𝑥</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𝑢𝑣</m:t>
                          </m:r>
                        </m:num>
                        <m:den>
                          <m:r>
                            <a:rPr lang="en-US" sz="1600" i="1">
                              <a:latin typeface="Cambria Math" panose="02040503050406030204" pitchFamily="18" charset="0"/>
                            </a:rPr>
                            <m:t>𝜕</m:t>
                          </m:r>
                          <m:r>
                            <a:rPr lang="en-US" sz="1600" i="1">
                              <a:latin typeface="Cambria Math" panose="02040503050406030204" pitchFamily="18" charset="0"/>
                            </a:rPr>
                            <m:t>𝑦</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𝑝</m:t>
                          </m:r>
                        </m:num>
                        <m:den>
                          <m:r>
                            <a:rPr lang="en-US" sz="1600" b="0" i="1" smtClean="0">
                              <a:latin typeface="Cambria Math" panose="02040503050406030204" pitchFamily="18" charset="0"/>
                            </a:rPr>
                            <m:t>𝜕</m:t>
                          </m:r>
                          <m:r>
                            <a:rPr lang="en-US" sz="1600" b="0" i="1" smtClean="0">
                              <a:latin typeface="Cambria Math" panose="02040503050406030204" pitchFamily="18" charset="0"/>
                            </a:rPr>
                            <m:t>𝑥</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𝑅𝑒</m:t>
                          </m:r>
                        </m:den>
                      </m:f>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𝑢</m:t>
                              </m:r>
                            </m:num>
                            <m:den>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2</m:t>
                                  </m:r>
                                </m:sup>
                              </m:sSup>
                            </m:den>
                          </m:f>
                          <m:r>
                            <a:rPr lang="en-US" sz="1600" b="0" i="1" smtClean="0">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2</m:t>
                                  </m:r>
                                </m:sup>
                              </m:sSup>
                              <m:r>
                                <a:rPr lang="en-US" sz="1600" i="1">
                                  <a:latin typeface="Cambria Math" panose="02040503050406030204" pitchFamily="18" charset="0"/>
                                </a:rPr>
                                <m:t>𝑢</m:t>
                              </m:r>
                            </m:num>
                            <m:den>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b="0" i="1" smtClean="0">
                                      <a:latin typeface="Cambria Math" panose="02040503050406030204" pitchFamily="18" charset="0"/>
                                    </a:rPr>
                                    <m:t>𝑦</m:t>
                                  </m:r>
                                </m:e>
                                <m:sup>
                                  <m:r>
                                    <a:rPr lang="en-US" sz="1600" i="1">
                                      <a:latin typeface="Cambria Math" panose="02040503050406030204" pitchFamily="18" charset="0"/>
                                    </a:rPr>
                                    <m:t>2</m:t>
                                  </m:r>
                                </m:sup>
                              </m:sSup>
                            </m:den>
                          </m:f>
                        </m:e>
                      </m:d>
                    </m:oMath>
                  </m:oMathPara>
                </a14:m>
                <a:endParaRPr lang="en-US" sz="1600" dirty="0"/>
              </a:p>
            </p:txBody>
          </p:sp>
        </mc:Choice>
        <mc:Fallback xmlns="">
          <p:sp>
            <p:nvSpPr>
              <p:cNvPr id="4" name="TextBox 3">
                <a:extLst>
                  <a:ext uri="{FF2B5EF4-FFF2-40B4-BE49-F238E27FC236}">
                    <a16:creationId xmlns:a16="http://schemas.microsoft.com/office/drawing/2014/main" id="{5479C83B-3372-FC93-9690-C89EEDBE6218}"/>
                  </a:ext>
                </a:extLst>
              </p:cNvPr>
              <p:cNvSpPr txBox="1">
                <a:spLocks noRot="1" noChangeAspect="1" noMove="1" noResize="1" noEditPoints="1" noAdjustHandles="1" noChangeArrowheads="1" noChangeShapeType="1" noTextEdit="1"/>
              </p:cNvSpPr>
              <p:nvPr/>
            </p:nvSpPr>
            <p:spPr>
              <a:xfrm>
                <a:off x="914523" y="1449868"/>
                <a:ext cx="3823098" cy="558230"/>
              </a:xfrm>
              <a:prstGeom prst="rect">
                <a:avLst/>
              </a:prstGeom>
              <a:blipFill>
                <a:blip r:embed="rId2"/>
                <a:stretch>
                  <a:fillRect b="-109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0F01E244-C5B2-5E18-89B1-E2204864B615}"/>
              </a:ext>
            </a:extLst>
          </p:cNvPr>
          <p:cNvSpPr txBox="1"/>
          <p:nvPr/>
        </p:nvSpPr>
        <p:spPr>
          <a:xfrm>
            <a:off x="298359" y="868371"/>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For X-Momentum equation:</a:t>
            </a:r>
            <a:endParaRPr lang="en-US" sz="1600" dirty="0"/>
          </a:p>
        </p:txBody>
      </p:sp>
      <p:grpSp>
        <p:nvGrpSpPr>
          <p:cNvPr id="6" name="Group 5">
            <a:extLst>
              <a:ext uri="{FF2B5EF4-FFF2-40B4-BE49-F238E27FC236}">
                <a16:creationId xmlns:a16="http://schemas.microsoft.com/office/drawing/2014/main" id="{D296C714-6611-114F-3FBA-A7CFE2796585}"/>
              </a:ext>
            </a:extLst>
          </p:cNvPr>
          <p:cNvGrpSpPr/>
          <p:nvPr/>
        </p:nvGrpSpPr>
        <p:grpSpPr>
          <a:xfrm>
            <a:off x="5991830" y="236339"/>
            <a:ext cx="2781224" cy="2651110"/>
            <a:chOff x="4140560" y="5168310"/>
            <a:chExt cx="1611983" cy="1536569"/>
          </a:xfrm>
        </p:grpSpPr>
        <p:sp>
          <p:nvSpPr>
            <p:cNvPr id="7" name="Rectangle 6">
              <a:extLst>
                <a:ext uri="{FF2B5EF4-FFF2-40B4-BE49-F238E27FC236}">
                  <a16:creationId xmlns:a16="http://schemas.microsoft.com/office/drawing/2014/main" id="{A4720E23-C8C0-0A50-FBD0-EAA9CF775F4E}"/>
                </a:ext>
              </a:extLst>
            </p:cNvPr>
            <p:cNvSpPr/>
            <p:nvPr/>
          </p:nvSpPr>
          <p:spPr>
            <a:xfrm>
              <a:off x="4577420" y="5609756"/>
              <a:ext cx="689362" cy="68936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CAAA691-7901-8B83-C37F-994627B20F64}"/>
                </a:ext>
              </a:extLst>
            </p:cNvPr>
            <p:cNvCxnSpPr>
              <a:cxnSpLocks/>
            </p:cNvCxnSpPr>
            <p:nvPr/>
          </p:nvCxnSpPr>
          <p:spPr>
            <a:xfrm>
              <a:off x="4140560" y="5954437"/>
              <a:ext cx="1611983"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FA9122EB-73B2-F453-C497-48894FC27221}"/>
                </a:ext>
              </a:extLst>
            </p:cNvPr>
            <p:cNvCxnSpPr>
              <a:cxnSpLocks/>
            </p:cNvCxnSpPr>
            <p:nvPr/>
          </p:nvCxnSpPr>
          <p:spPr>
            <a:xfrm>
              <a:off x="4922101" y="5168310"/>
              <a:ext cx="0" cy="1536569"/>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1C1083A-1353-8634-DC5F-FD17887D73CC}"/>
                    </a:ext>
                  </a:extLst>
                </p:cNvPr>
                <p:cNvSpPr txBox="1"/>
                <p:nvPr/>
              </p:nvSpPr>
              <p:spPr>
                <a:xfrm>
                  <a:off x="4792630" y="5965413"/>
                  <a:ext cx="256058" cy="1427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r>
                          <a:rPr lang="en-US" sz="1600" b="0" i="1" smtClean="0">
                            <a:latin typeface="Cambria Math" panose="02040503050406030204" pitchFamily="18" charset="0"/>
                          </a:rPr>
                          <m:t>)</m:t>
                        </m:r>
                      </m:oMath>
                    </m:oMathPara>
                  </a14:m>
                  <a:endParaRPr lang="en-US" sz="1600" dirty="0"/>
                </a:p>
              </p:txBody>
            </p:sp>
          </mc:Choice>
          <mc:Fallback xmlns="">
            <p:sp>
              <p:nvSpPr>
                <p:cNvPr id="10" name="TextBox 9">
                  <a:extLst>
                    <a:ext uri="{FF2B5EF4-FFF2-40B4-BE49-F238E27FC236}">
                      <a16:creationId xmlns:a16="http://schemas.microsoft.com/office/drawing/2014/main" id="{81C1083A-1353-8634-DC5F-FD17887D73CC}"/>
                    </a:ext>
                  </a:extLst>
                </p:cNvPr>
                <p:cNvSpPr txBox="1">
                  <a:spLocks noRot="1" noChangeAspect="1" noMove="1" noResize="1" noEditPoints="1" noAdjustHandles="1" noChangeArrowheads="1" noChangeShapeType="1" noTextEdit="1"/>
                </p:cNvSpPr>
                <p:nvPr/>
              </p:nvSpPr>
              <p:spPr>
                <a:xfrm>
                  <a:off x="4792630" y="5965413"/>
                  <a:ext cx="256058" cy="142708"/>
                </a:xfrm>
                <a:prstGeom prst="rect">
                  <a:avLst/>
                </a:prstGeom>
                <a:blipFill>
                  <a:blip r:embed="rId3"/>
                  <a:stretch>
                    <a:fillRect l="-15068" r="-16438" b="-3170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9BACE73-6C9C-ED23-716A-AB7817ED5127}"/>
                  </a:ext>
                </a:extLst>
              </p:cNvPr>
              <p:cNvSpPr txBox="1"/>
              <p:nvPr/>
            </p:nvSpPr>
            <p:spPr>
              <a:xfrm>
                <a:off x="8261397" y="1632764"/>
                <a:ext cx="882603"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+1</m:t>
                      </m:r>
                    </m:oMath>
                  </m:oMathPara>
                </a14:m>
                <a:endParaRPr lang="en-US" sz="1600" dirty="0"/>
              </a:p>
            </p:txBody>
          </p:sp>
        </mc:Choice>
        <mc:Fallback xmlns="">
          <p:sp>
            <p:nvSpPr>
              <p:cNvPr id="11" name="TextBox 10">
                <a:extLst>
                  <a:ext uri="{FF2B5EF4-FFF2-40B4-BE49-F238E27FC236}">
                    <a16:creationId xmlns:a16="http://schemas.microsoft.com/office/drawing/2014/main" id="{B9BACE73-6C9C-ED23-716A-AB7817ED5127}"/>
                  </a:ext>
                </a:extLst>
              </p:cNvPr>
              <p:cNvSpPr txBox="1">
                <a:spLocks noRot="1" noChangeAspect="1" noMove="1" noResize="1" noEditPoints="1" noAdjustHandles="1" noChangeArrowheads="1" noChangeShapeType="1" noTextEdit="1"/>
              </p:cNvSpPr>
              <p:nvPr/>
            </p:nvSpPr>
            <p:spPr>
              <a:xfrm>
                <a:off x="8261397" y="1632764"/>
                <a:ext cx="882603"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BA69245-0218-E3EB-8F1E-FAE2B88D65CA}"/>
                  </a:ext>
                </a:extLst>
              </p:cNvPr>
              <p:cNvSpPr txBox="1"/>
              <p:nvPr/>
            </p:nvSpPr>
            <p:spPr>
              <a:xfrm>
                <a:off x="7445187" y="1458047"/>
                <a:ext cx="1007566" cy="5533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oMath>
                  </m:oMathPara>
                </a14:m>
                <a:endParaRPr lang="en-US" sz="1600" dirty="0"/>
              </a:p>
            </p:txBody>
          </p:sp>
        </mc:Choice>
        <mc:Fallback xmlns="">
          <p:sp>
            <p:nvSpPr>
              <p:cNvPr id="12" name="TextBox 11">
                <a:extLst>
                  <a:ext uri="{FF2B5EF4-FFF2-40B4-BE49-F238E27FC236}">
                    <a16:creationId xmlns:a16="http://schemas.microsoft.com/office/drawing/2014/main" id="{0BA69245-0218-E3EB-8F1E-FAE2B88D65CA}"/>
                  </a:ext>
                </a:extLst>
              </p:cNvPr>
              <p:cNvSpPr txBox="1">
                <a:spLocks noRot="1" noChangeAspect="1" noMove="1" noResize="1" noEditPoints="1" noAdjustHandles="1" noChangeArrowheads="1" noChangeShapeType="1" noTextEdit="1"/>
              </p:cNvSpPr>
              <p:nvPr/>
            </p:nvSpPr>
            <p:spPr>
              <a:xfrm>
                <a:off x="7445187" y="1458047"/>
                <a:ext cx="1007566" cy="55335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4B925CF-B33B-E5C7-5753-A209DAC17A83}"/>
                  </a:ext>
                </a:extLst>
              </p:cNvPr>
              <p:cNvSpPr txBox="1"/>
              <p:nvPr/>
            </p:nvSpPr>
            <p:spPr>
              <a:xfrm>
                <a:off x="6209846" y="1479840"/>
                <a:ext cx="1007566" cy="5533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oMath>
                  </m:oMathPara>
                </a14:m>
                <a:endParaRPr lang="en-US" sz="1600" dirty="0"/>
              </a:p>
            </p:txBody>
          </p:sp>
        </mc:Choice>
        <mc:Fallback xmlns="">
          <p:sp>
            <p:nvSpPr>
              <p:cNvPr id="13" name="TextBox 12">
                <a:extLst>
                  <a:ext uri="{FF2B5EF4-FFF2-40B4-BE49-F238E27FC236}">
                    <a16:creationId xmlns:a16="http://schemas.microsoft.com/office/drawing/2014/main" id="{54B925CF-B33B-E5C7-5753-A209DAC17A83}"/>
                  </a:ext>
                </a:extLst>
              </p:cNvPr>
              <p:cNvSpPr txBox="1">
                <a:spLocks noRot="1" noChangeAspect="1" noMove="1" noResize="1" noEditPoints="1" noAdjustHandles="1" noChangeArrowheads="1" noChangeShapeType="1" noTextEdit="1"/>
              </p:cNvSpPr>
              <p:nvPr/>
            </p:nvSpPr>
            <p:spPr>
              <a:xfrm>
                <a:off x="6209846" y="1479840"/>
                <a:ext cx="1007566" cy="55335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D0CDE35-18F5-0EDB-DDC4-244C5308FB8F}"/>
                  </a:ext>
                </a:extLst>
              </p:cNvPr>
              <p:cNvSpPr txBox="1"/>
              <p:nvPr/>
            </p:nvSpPr>
            <p:spPr>
              <a:xfrm>
                <a:off x="5612913" y="1590458"/>
                <a:ext cx="663006"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−1</m:t>
                      </m:r>
                    </m:oMath>
                  </m:oMathPara>
                </a14:m>
                <a:endParaRPr lang="en-US" sz="1600" dirty="0"/>
              </a:p>
            </p:txBody>
          </p:sp>
        </mc:Choice>
        <mc:Fallback xmlns="">
          <p:sp>
            <p:nvSpPr>
              <p:cNvPr id="14" name="TextBox 13">
                <a:extLst>
                  <a:ext uri="{FF2B5EF4-FFF2-40B4-BE49-F238E27FC236}">
                    <a16:creationId xmlns:a16="http://schemas.microsoft.com/office/drawing/2014/main" id="{3D0CDE35-18F5-0EDB-DDC4-244C5308FB8F}"/>
                  </a:ext>
                </a:extLst>
              </p:cNvPr>
              <p:cNvSpPr txBox="1">
                <a:spLocks noRot="1" noChangeAspect="1" noMove="1" noResize="1" noEditPoints="1" noAdjustHandles="1" noChangeArrowheads="1" noChangeShapeType="1" noTextEdit="1"/>
              </p:cNvSpPr>
              <p:nvPr/>
            </p:nvSpPr>
            <p:spPr>
              <a:xfrm>
                <a:off x="5612913" y="1590458"/>
                <a:ext cx="663006" cy="3385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550A638-E764-6E5A-ECAA-8F981FE77454}"/>
                  </a:ext>
                </a:extLst>
              </p:cNvPr>
              <p:cNvSpPr txBox="1"/>
              <p:nvPr/>
            </p:nvSpPr>
            <p:spPr>
              <a:xfrm>
                <a:off x="7116875" y="2067400"/>
                <a:ext cx="1007566" cy="5533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𝑗</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oMath>
                  </m:oMathPara>
                </a14:m>
                <a:endParaRPr lang="en-US" sz="1600" dirty="0"/>
              </a:p>
            </p:txBody>
          </p:sp>
        </mc:Choice>
        <mc:Fallback xmlns="">
          <p:sp>
            <p:nvSpPr>
              <p:cNvPr id="15" name="TextBox 14">
                <a:extLst>
                  <a:ext uri="{FF2B5EF4-FFF2-40B4-BE49-F238E27FC236}">
                    <a16:creationId xmlns:a16="http://schemas.microsoft.com/office/drawing/2014/main" id="{2550A638-E764-6E5A-ECAA-8F981FE77454}"/>
                  </a:ext>
                </a:extLst>
              </p:cNvPr>
              <p:cNvSpPr txBox="1">
                <a:spLocks noRot="1" noChangeAspect="1" noMove="1" noResize="1" noEditPoints="1" noAdjustHandles="1" noChangeArrowheads="1" noChangeShapeType="1" noTextEdit="1"/>
              </p:cNvSpPr>
              <p:nvPr/>
            </p:nvSpPr>
            <p:spPr>
              <a:xfrm>
                <a:off x="7116875" y="2067400"/>
                <a:ext cx="1007566" cy="55335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826DF0C-E2B8-B515-D38B-73ED8942AF7D}"/>
                  </a:ext>
                </a:extLst>
              </p:cNvPr>
              <p:cNvSpPr txBox="1"/>
              <p:nvPr/>
            </p:nvSpPr>
            <p:spPr>
              <a:xfrm>
                <a:off x="7116875" y="2690067"/>
                <a:ext cx="1007566"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𝑗</m:t>
                      </m:r>
                      <m:r>
                        <a:rPr lang="en-US" sz="1600" b="0" i="1" smtClean="0">
                          <a:latin typeface="Cambria Math" panose="02040503050406030204" pitchFamily="18" charset="0"/>
                        </a:rPr>
                        <m:t>−1</m:t>
                      </m:r>
                    </m:oMath>
                  </m:oMathPara>
                </a14:m>
                <a:endParaRPr lang="en-US" sz="1600" dirty="0"/>
              </a:p>
            </p:txBody>
          </p:sp>
        </mc:Choice>
        <mc:Fallback xmlns="">
          <p:sp>
            <p:nvSpPr>
              <p:cNvPr id="16" name="TextBox 15">
                <a:extLst>
                  <a:ext uri="{FF2B5EF4-FFF2-40B4-BE49-F238E27FC236}">
                    <a16:creationId xmlns:a16="http://schemas.microsoft.com/office/drawing/2014/main" id="{D826DF0C-E2B8-B515-D38B-73ED8942AF7D}"/>
                  </a:ext>
                </a:extLst>
              </p:cNvPr>
              <p:cNvSpPr txBox="1">
                <a:spLocks noRot="1" noChangeAspect="1" noMove="1" noResize="1" noEditPoints="1" noAdjustHandles="1" noChangeArrowheads="1" noChangeShapeType="1" noTextEdit="1"/>
              </p:cNvSpPr>
              <p:nvPr/>
            </p:nvSpPr>
            <p:spPr>
              <a:xfrm>
                <a:off x="7116875" y="2690067"/>
                <a:ext cx="1007566" cy="338554"/>
              </a:xfrm>
              <a:prstGeom prst="rect">
                <a:avLst/>
              </a:prstGeom>
              <a:blipFill>
                <a:blip r:embed="rId9"/>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1DC5460-E7EA-AFA6-3A49-86A529604503}"/>
                  </a:ext>
                </a:extLst>
              </p:cNvPr>
              <p:cNvSpPr txBox="1"/>
              <p:nvPr/>
            </p:nvSpPr>
            <p:spPr>
              <a:xfrm>
                <a:off x="7194223" y="77570"/>
                <a:ext cx="1007566"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𝑗</m:t>
                      </m:r>
                      <m:r>
                        <a:rPr lang="en-US" sz="1600" b="0" i="1" smtClean="0">
                          <a:latin typeface="Cambria Math" panose="02040503050406030204" pitchFamily="18" charset="0"/>
                        </a:rPr>
                        <m:t>+1</m:t>
                      </m:r>
                    </m:oMath>
                  </m:oMathPara>
                </a14:m>
                <a:endParaRPr lang="en-US" sz="1600" dirty="0"/>
              </a:p>
            </p:txBody>
          </p:sp>
        </mc:Choice>
        <mc:Fallback xmlns="">
          <p:sp>
            <p:nvSpPr>
              <p:cNvPr id="17" name="TextBox 16">
                <a:extLst>
                  <a:ext uri="{FF2B5EF4-FFF2-40B4-BE49-F238E27FC236}">
                    <a16:creationId xmlns:a16="http://schemas.microsoft.com/office/drawing/2014/main" id="{E1DC5460-E7EA-AFA6-3A49-86A529604503}"/>
                  </a:ext>
                </a:extLst>
              </p:cNvPr>
              <p:cNvSpPr txBox="1">
                <a:spLocks noRot="1" noChangeAspect="1" noMove="1" noResize="1" noEditPoints="1" noAdjustHandles="1" noChangeArrowheads="1" noChangeShapeType="1" noTextEdit="1"/>
              </p:cNvSpPr>
              <p:nvPr/>
            </p:nvSpPr>
            <p:spPr>
              <a:xfrm>
                <a:off x="7194223" y="77570"/>
                <a:ext cx="1007566" cy="338554"/>
              </a:xfrm>
              <a:prstGeom prst="rect">
                <a:avLst/>
              </a:prstGeom>
              <a:blipFill>
                <a:blip r:embed="rId10"/>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D2CEDC1-4452-C75B-6F69-B793047F7C4C}"/>
                  </a:ext>
                </a:extLst>
              </p:cNvPr>
              <p:cNvSpPr txBox="1"/>
              <p:nvPr/>
            </p:nvSpPr>
            <p:spPr>
              <a:xfrm>
                <a:off x="7186285" y="711490"/>
                <a:ext cx="1007566" cy="5533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𝑗</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oMath>
                  </m:oMathPara>
                </a14:m>
                <a:endParaRPr lang="en-US" sz="1600" dirty="0"/>
              </a:p>
            </p:txBody>
          </p:sp>
        </mc:Choice>
        <mc:Fallback xmlns="">
          <p:sp>
            <p:nvSpPr>
              <p:cNvPr id="18" name="TextBox 17">
                <a:extLst>
                  <a:ext uri="{FF2B5EF4-FFF2-40B4-BE49-F238E27FC236}">
                    <a16:creationId xmlns:a16="http://schemas.microsoft.com/office/drawing/2014/main" id="{7D2CEDC1-4452-C75B-6F69-B793047F7C4C}"/>
                  </a:ext>
                </a:extLst>
              </p:cNvPr>
              <p:cNvSpPr txBox="1">
                <a:spLocks noRot="1" noChangeAspect="1" noMove="1" noResize="1" noEditPoints="1" noAdjustHandles="1" noChangeArrowheads="1" noChangeShapeType="1" noTextEdit="1"/>
              </p:cNvSpPr>
              <p:nvPr/>
            </p:nvSpPr>
            <p:spPr>
              <a:xfrm>
                <a:off x="7186285" y="711490"/>
                <a:ext cx="1007566" cy="55335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3A42DF1-DCD3-FBB1-4BDF-480BBE6079D5}"/>
                  </a:ext>
                </a:extLst>
              </p:cNvPr>
              <p:cNvSpPr txBox="1"/>
              <p:nvPr/>
            </p:nvSpPr>
            <p:spPr>
              <a:xfrm>
                <a:off x="490674" y="2374259"/>
                <a:ext cx="6394892" cy="13113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𝑢</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𝑖</m:t>
                              </m:r>
                              <m:r>
                                <a:rPr lang="en-US" b="0" i="1" smtClean="0">
                                  <a:latin typeface="Cambria Math" panose="02040503050406030204" pitchFamily="18" charset="0"/>
                                </a:rPr>
                                <m:t>+1/2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m:t>
                              </m:r>
                              <m:r>
                                <a:rPr lang="en-US" i="1">
                                  <a:latin typeface="Cambria Math" panose="02040503050406030204" pitchFamily="18" charset="0"/>
                                </a:rPr>
                                <m:t>1/2</m:t>
                              </m:r>
                            </m:sub>
                            <m:sup>
                              <m:r>
                                <a:rPr lang="en-US" i="1">
                                  <a:latin typeface="Cambria Math" panose="02040503050406030204" pitchFamily="18" charset="0"/>
                                </a:rPr>
                                <m:t>2</m:t>
                              </m:r>
                            </m:sup>
                          </m:sSubSup>
                        </m:num>
                        <m:den>
                          <m:r>
                            <m:rPr>
                              <m:sty m:val="p"/>
                            </m:rPr>
                            <a:rPr lang="en-US" b="0" i="0" smtClean="0">
                              <a:latin typeface="Cambria Math" panose="02040503050406030204" pitchFamily="18" charset="0"/>
                            </a:rPr>
                            <m:t>Δ</m:t>
                          </m:r>
                          <m:r>
                            <a:rPr lang="en-US" b="0" i="1" smtClean="0">
                              <a:latin typeface="Cambria Math" panose="02040503050406030204" pitchFamily="18" charset="0"/>
                            </a:rPr>
                            <m:t>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𝑗</m:t>
                              </m:r>
                              <m:r>
                                <a:rPr lang="en-US" b="0" i="1" smtClean="0">
                                  <a:latin typeface="Cambria Math" panose="02040503050406030204" pitchFamily="18" charset="0"/>
                                </a:rPr>
                                <m:t>+1/2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r>
                                <a:rPr lang="en-US" b="0" i="1" smtClean="0">
                                  <a:latin typeface="Cambria Math" panose="02040503050406030204" pitchFamily="18" charset="0"/>
                                </a:rPr>
                                <m:t>−</m:t>
                              </m:r>
                              <m:r>
                                <a:rPr lang="en-US" i="1">
                                  <a:latin typeface="Cambria Math" panose="02040503050406030204" pitchFamily="18" charset="0"/>
                                </a:rPr>
                                <m:t>1/2</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r>
                                <a:rPr lang="en-US" b="0" i="1" smtClean="0">
                                  <a:latin typeface="Cambria Math" panose="02040503050406030204" pitchFamily="18" charset="0"/>
                                </a:rPr>
                                <m:t>−</m:t>
                              </m:r>
                              <m:r>
                                <a:rPr lang="en-US" i="1">
                                  <a:latin typeface="Cambria Math" panose="02040503050406030204" pitchFamily="18" charset="0"/>
                                </a:rPr>
                                <m:t>1/2</m:t>
                              </m:r>
                            </m:sub>
                          </m:sSub>
                        </m:num>
                        <m:den>
                          <m:r>
                            <m:rPr>
                              <m:sty m:val="p"/>
                            </m:rPr>
                            <a:rPr lang="en-US" b="0" i="0" smtClean="0">
                              <a:latin typeface="Cambria Math" panose="02040503050406030204" pitchFamily="18" charset="0"/>
                            </a:rPr>
                            <m:t>Δ</m:t>
                          </m:r>
                          <m:r>
                            <a:rPr lang="en-US" b="0" i="1" smtClean="0">
                              <a:latin typeface="Cambria Math" panose="02040503050406030204" pitchFamily="18" charset="0"/>
                            </a:rPr>
                            <m:t>𝑦</m:t>
                          </m:r>
                        </m:den>
                      </m:f>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b>
                          </m:sSub>
                        </m:num>
                        <m:den>
                          <m:r>
                            <m:rPr>
                              <m:sty m:val="p"/>
                            </m:rPr>
                            <a:rPr lang="en-US" b="0" i="0" smtClean="0">
                              <a:latin typeface="Cambria Math" panose="02040503050406030204" pitchFamily="18" charset="0"/>
                            </a:rPr>
                            <m:t>Δ</m:t>
                          </m:r>
                          <m:r>
                            <a:rPr lang="en-US" b="0" i="1" smtClean="0">
                              <a:latin typeface="Cambria Math" panose="02040503050406030204" pitchFamily="18" charset="0"/>
                            </a:rPr>
                            <m:t>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𝑅𝑒</m:t>
                          </m:r>
                        </m:den>
                      </m:f>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−1</m:t>
                                  </m:r>
                                </m:sub>
                              </m:sSub>
                            </m:num>
                            <m:den>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r>
                                    <a:rPr lang="en-US" i="1">
                                      <a:latin typeface="Cambria Math" panose="02040503050406030204" pitchFamily="18" charset="0"/>
                                    </a:rPr>
                                    <m:t>+1</m:t>
                                  </m:r>
                                </m:sub>
                              </m:sSub>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r>
                                    <a:rPr lang="en-US" i="1">
                                      <a:latin typeface="Cambria Math" panose="02040503050406030204" pitchFamily="18" charset="0"/>
                                    </a:rPr>
                                    <m:t>−1</m:t>
                                  </m:r>
                                </m:sub>
                              </m:sSub>
                            </m:num>
                            <m:den>
                              <m:r>
                                <m:rPr>
                                  <m:sty m:val="p"/>
                                </m:rPr>
                                <a:rPr lang="en-US">
                                  <a:latin typeface="Cambria Math" panose="02040503050406030204" pitchFamily="18" charset="0"/>
                                </a:rPr>
                                <m:t>Δ</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den>
                          </m:f>
                        </m:e>
                      </m:d>
                    </m:oMath>
                  </m:oMathPara>
                </a14:m>
                <a:endParaRPr lang="en-US" dirty="0"/>
              </a:p>
            </p:txBody>
          </p:sp>
        </mc:Choice>
        <mc:Fallback xmlns="">
          <p:sp>
            <p:nvSpPr>
              <p:cNvPr id="19" name="TextBox 18">
                <a:extLst>
                  <a:ext uri="{FF2B5EF4-FFF2-40B4-BE49-F238E27FC236}">
                    <a16:creationId xmlns:a16="http://schemas.microsoft.com/office/drawing/2014/main" id="{93A42DF1-DCD3-FBB1-4BDF-480BBE6079D5}"/>
                  </a:ext>
                </a:extLst>
              </p:cNvPr>
              <p:cNvSpPr txBox="1">
                <a:spLocks noRot="1" noChangeAspect="1" noMove="1" noResize="1" noEditPoints="1" noAdjustHandles="1" noChangeArrowheads="1" noChangeShapeType="1" noTextEdit="1"/>
              </p:cNvSpPr>
              <p:nvPr/>
            </p:nvSpPr>
            <p:spPr>
              <a:xfrm>
                <a:off x="490674" y="2374259"/>
                <a:ext cx="6394892" cy="1311321"/>
              </a:xfrm>
              <a:prstGeom prst="rect">
                <a:avLst/>
              </a:prstGeom>
              <a:blipFill>
                <a:blip r:embed="rId12"/>
                <a:stretch>
                  <a:fillRect/>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92D3F1D4-4B9E-CCC5-F943-E176B57F64BD}"/>
              </a:ext>
            </a:extLst>
          </p:cNvPr>
          <p:cNvSpPr txBox="1"/>
          <p:nvPr/>
        </p:nvSpPr>
        <p:spPr>
          <a:xfrm>
            <a:off x="1061284" y="3876780"/>
            <a:ext cx="2172156"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where</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B02F4F7-5F01-05BA-2064-D24D1FBE19ED}"/>
                  </a:ext>
                </a:extLst>
              </p:cNvPr>
              <p:cNvSpPr txBox="1"/>
              <p:nvPr/>
            </p:nvSpPr>
            <p:spPr>
              <a:xfrm>
                <a:off x="2089114" y="4034282"/>
                <a:ext cx="2370329" cy="301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r>
                            <a:rPr lang="en-US" b="0" i="1" smtClean="0">
                              <a:latin typeface="Cambria Math" panose="02040503050406030204" pitchFamily="18" charset="0"/>
                            </a:rPr>
                            <m:t>+1/2</m:t>
                          </m:r>
                        </m:sub>
                      </m:sSub>
                      <m:r>
                        <a:rPr lang="en-US" b="0" i="1" smtClean="0">
                          <a:latin typeface="Cambria Math" panose="02040503050406030204" pitchFamily="18" charset="0"/>
                        </a:rPr>
                        <m:t>=0.5(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b="0" i="1" smtClean="0">
                          <a:latin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EB02F4F7-5F01-05BA-2064-D24D1FBE19ED}"/>
                  </a:ext>
                </a:extLst>
              </p:cNvPr>
              <p:cNvSpPr txBox="1">
                <a:spLocks noRot="1" noChangeAspect="1" noMove="1" noResize="1" noEditPoints="1" noAdjustHandles="1" noChangeArrowheads="1" noChangeShapeType="1" noTextEdit="1"/>
              </p:cNvSpPr>
              <p:nvPr/>
            </p:nvSpPr>
            <p:spPr>
              <a:xfrm>
                <a:off x="2089114" y="4034282"/>
                <a:ext cx="2370329" cy="301878"/>
              </a:xfrm>
              <a:prstGeom prst="rect">
                <a:avLst/>
              </a:prstGeom>
              <a:blipFill>
                <a:blip r:embed="rId13"/>
                <a:stretch>
                  <a:fillRect l="-1028" r="-3342"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21F9D39-043D-1F2D-CFA4-8B3C2E7CC2D3}"/>
                  </a:ext>
                </a:extLst>
              </p:cNvPr>
              <p:cNvSpPr txBox="1"/>
              <p:nvPr/>
            </p:nvSpPr>
            <p:spPr>
              <a:xfrm>
                <a:off x="4761647" y="4034282"/>
                <a:ext cx="2370329" cy="301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r>
                            <a:rPr lang="en-US" b="0" i="1" smtClean="0">
                              <a:latin typeface="Cambria Math" panose="02040503050406030204" pitchFamily="18" charset="0"/>
                            </a:rPr>
                            <m:t>−1/2</m:t>
                          </m:r>
                        </m:sub>
                      </m:sSub>
                      <m:r>
                        <a:rPr lang="en-US" b="0" i="1" smtClean="0">
                          <a:latin typeface="Cambria Math" panose="02040503050406030204" pitchFamily="18" charset="0"/>
                        </a:rPr>
                        <m:t>=0.5(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25" name="TextBox 24">
                <a:extLst>
                  <a:ext uri="{FF2B5EF4-FFF2-40B4-BE49-F238E27FC236}">
                    <a16:creationId xmlns:a16="http://schemas.microsoft.com/office/drawing/2014/main" id="{D21F9D39-043D-1F2D-CFA4-8B3C2E7CC2D3}"/>
                  </a:ext>
                </a:extLst>
              </p:cNvPr>
              <p:cNvSpPr txBox="1">
                <a:spLocks noRot="1" noChangeAspect="1" noMove="1" noResize="1" noEditPoints="1" noAdjustHandles="1" noChangeArrowheads="1" noChangeShapeType="1" noTextEdit="1"/>
              </p:cNvSpPr>
              <p:nvPr/>
            </p:nvSpPr>
            <p:spPr>
              <a:xfrm>
                <a:off x="4761647" y="4034282"/>
                <a:ext cx="2370329" cy="301878"/>
              </a:xfrm>
              <a:prstGeom prst="rect">
                <a:avLst/>
              </a:prstGeom>
              <a:blipFill>
                <a:blip r:embed="rId14"/>
                <a:stretch>
                  <a:fillRect l="-1028" r="-3342"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060AE9D-037E-4AD3-E5EE-7592D718B028}"/>
                  </a:ext>
                </a:extLst>
              </p:cNvPr>
              <p:cNvSpPr txBox="1"/>
              <p:nvPr/>
            </p:nvSpPr>
            <p:spPr>
              <a:xfrm>
                <a:off x="2045191" y="4398773"/>
                <a:ext cx="2458173" cy="301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𝑗</m:t>
                          </m:r>
                          <m:r>
                            <a:rPr lang="en-US" b="0" i="1" smtClean="0">
                              <a:latin typeface="Cambria Math" panose="02040503050406030204" pitchFamily="18" charset="0"/>
                            </a:rPr>
                            <m:t>+1/2</m:t>
                          </m:r>
                        </m:sub>
                      </m:sSub>
                      <m:r>
                        <a:rPr lang="en-US" b="0" i="1" smtClean="0">
                          <a:latin typeface="Cambria Math" panose="02040503050406030204" pitchFamily="18" charset="0"/>
                        </a:rPr>
                        <m:t>=0.5(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𝑗</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𝑗</m:t>
                          </m:r>
                        </m:sub>
                      </m:sSub>
                      <m:r>
                        <a:rPr lang="en-US" b="0" i="1" smtClean="0">
                          <a:latin typeface="Cambria Math" panose="02040503050406030204" pitchFamily="18" charset="0"/>
                        </a:rPr>
                        <m:t>)</m:t>
                      </m:r>
                    </m:oMath>
                  </m:oMathPara>
                </a14:m>
                <a:endParaRPr lang="en-US" dirty="0"/>
              </a:p>
            </p:txBody>
          </p:sp>
        </mc:Choice>
        <mc:Fallback xmlns="">
          <p:sp>
            <p:nvSpPr>
              <p:cNvPr id="26" name="TextBox 25">
                <a:extLst>
                  <a:ext uri="{FF2B5EF4-FFF2-40B4-BE49-F238E27FC236}">
                    <a16:creationId xmlns:a16="http://schemas.microsoft.com/office/drawing/2014/main" id="{0060AE9D-037E-4AD3-E5EE-7592D718B028}"/>
                  </a:ext>
                </a:extLst>
              </p:cNvPr>
              <p:cNvSpPr txBox="1">
                <a:spLocks noRot="1" noChangeAspect="1" noMove="1" noResize="1" noEditPoints="1" noAdjustHandles="1" noChangeArrowheads="1" noChangeShapeType="1" noTextEdit="1"/>
              </p:cNvSpPr>
              <p:nvPr/>
            </p:nvSpPr>
            <p:spPr>
              <a:xfrm>
                <a:off x="2045191" y="4398773"/>
                <a:ext cx="2458173" cy="301878"/>
              </a:xfrm>
              <a:prstGeom prst="rect">
                <a:avLst/>
              </a:prstGeom>
              <a:blipFill>
                <a:blip r:embed="rId15"/>
                <a:stretch>
                  <a:fillRect t="-2041" r="-990"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FF8D579-A6FB-8202-6042-F72A80E2FE0E}"/>
                  </a:ext>
                </a:extLst>
              </p:cNvPr>
              <p:cNvSpPr txBox="1"/>
              <p:nvPr/>
            </p:nvSpPr>
            <p:spPr>
              <a:xfrm>
                <a:off x="4761647" y="4373773"/>
                <a:ext cx="2366482" cy="301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𝑗</m:t>
                          </m:r>
                          <m:r>
                            <a:rPr lang="en-US" b="0" i="1" smtClean="0">
                              <a:latin typeface="Cambria Math" panose="02040503050406030204" pitchFamily="18" charset="0"/>
                            </a:rPr>
                            <m:t>−1/2</m:t>
                          </m:r>
                        </m:sub>
                      </m:sSub>
                      <m:r>
                        <a:rPr lang="en-US" b="0" i="1" smtClean="0">
                          <a:latin typeface="Cambria Math" panose="02040503050406030204" pitchFamily="18" charset="0"/>
                        </a:rPr>
                        <m:t>=0.5(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𝑗</m:t>
                          </m:r>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27" name="TextBox 26">
                <a:extLst>
                  <a:ext uri="{FF2B5EF4-FFF2-40B4-BE49-F238E27FC236}">
                    <a16:creationId xmlns:a16="http://schemas.microsoft.com/office/drawing/2014/main" id="{2FF8D579-A6FB-8202-6042-F72A80E2FE0E}"/>
                  </a:ext>
                </a:extLst>
              </p:cNvPr>
              <p:cNvSpPr txBox="1">
                <a:spLocks noRot="1" noChangeAspect="1" noMove="1" noResize="1" noEditPoints="1" noAdjustHandles="1" noChangeArrowheads="1" noChangeShapeType="1" noTextEdit="1"/>
              </p:cNvSpPr>
              <p:nvPr/>
            </p:nvSpPr>
            <p:spPr>
              <a:xfrm>
                <a:off x="4761647" y="4373773"/>
                <a:ext cx="2366482" cy="301878"/>
              </a:xfrm>
              <a:prstGeom prst="rect">
                <a:avLst/>
              </a:prstGeom>
              <a:blipFill>
                <a:blip r:embed="rId16"/>
                <a:stretch>
                  <a:fillRect l="-1031" r="-3351"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C1DD79A-E517-7F1F-8E4B-C64BDA4F8B24}"/>
                  </a:ext>
                </a:extLst>
              </p:cNvPr>
              <p:cNvSpPr txBox="1"/>
              <p:nvPr/>
            </p:nvSpPr>
            <p:spPr>
              <a:xfrm>
                <a:off x="2089114" y="4763264"/>
                <a:ext cx="2335703" cy="301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r>
                            <a:rPr lang="en-US" b="0" i="1" smtClean="0">
                              <a:latin typeface="Cambria Math" panose="02040503050406030204" pitchFamily="18" charset="0"/>
                            </a:rPr>
                            <m:t>+1/2</m:t>
                          </m:r>
                        </m:sub>
                      </m:sSub>
                      <m:r>
                        <a:rPr lang="en-US" b="0" i="1" smtClean="0">
                          <a:latin typeface="Cambria Math" panose="02040503050406030204" pitchFamily="18" charset="0"/>
                        </a:rPr>
                        <m:t>=0.5(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r>
                        <a:rPr lang="en-US" b="0" i="1" smtClean="0">
                          <a:latin typeface="Cambria Math" panose="02040503050406030204" pitchFamily="18" charset="0"/>
                        </a:rPr>
                        <m:t>)</m:t>
                      </m:r>
                    </m:oMath>
                  </m:oMathPara>
                </a14:m>
                <a:endParaRPr lang="en-US" dirty="0"/>
              </a:p>
            </p:txBody>
          </p:sp>
        </mc:Choice>
        <mc:Fallback xmlns="">
          <p:sp>
            <p:nvSpPr>
              <p:cNvPr id="28" name="TextBox 27">
                <a:extLst>
                  <a:ext uri="{FF2B5EF4-FFF2-40B4-BE49-F238E27FC236}">
                    <a16:creationId xmlns:a16="http://schemas.microsoft.com/office/drawing/2014/main" id="{8C1DD79A-E517-7F1F-8E4B-C64BDA4F8B24}"/>
                  </a:ext>
                </a:extLst>
              </p:cNvPr>
              <p:cNvSpPr txBox="1">
                <a:spLocks noRot="1" noChangeAspect="1" noMove="1" noResize="1" noEditPoints="1" noAdjustHandles="1" noChangeArrowheads="1" noChangeShapeType="1" noTextEdit="1"/>
              </p:cNvSpPr>
              <p:nvPr/>
            </p:nvSpPr>
            <p:spPr>
              <a:xfrm>
                <a:off x="2089114" y="4763264"/>
                <a:ext cx="2335703" cy="301878"/>
              </a:xfrm>
              <a:prstGeom prst="rect">
                <a:avLst/>
              </a:prstGeom>
              <a:blipFill>
                <a:blip r:embed="rId17"/>
                <a:stretch>
                  <a:fillRect l="-1044" r="-3394"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1B0E299-121F-3B13-7A19-3D581318B804}"/>
                  </a:ext>
                </a:extLst>
              </p:cNvPr>
              <p:cNvSpPr txBox="1"/>
              <p:nvPr/>
            </p:nvSpPr>
            <p:spPr>
              <a:xfrm>
                <a:off x="4761647" y="4754002"/>
                <a:ext cx="2424510" cy="301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r>
                            <a:rPr lang="en-US" b="0" i="1" smtClean="0">
                              <a:latin typeface="Cambria Math" panose="02040503050406030204" pitchFamily="18" charset="0"/>
                            </a:rPr>
                            <m:t>−1/2</m:t>
                          </m:r>
                        </m:sub>
                      </m:sSub>
                      <m:r>
                        <a:rPr lang="en-US" b="0" i="1" smtClean="0">
                          <a:latin typeface="Cambria Math" panose="02040503050406030204" pitchFamily="18" charset="0"/>
                        </a:rPr>
                        <m:t>=0.5(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29" name="TextBox 28">
                <a:extLst>
                  <a:ext uri="{FF2B5EF4-FFF2-40B4-BE49-F238E27FC236}">
                    <a16:creationId xmlns:a16="http://schemas.microsoft.com/office/drawing/2014/main" id="{11B0E299-121F-3B13-7A19-3D581318B804}"/>
                  </a:ext>
                </a:extLst>
              </p:cNvPr>
              <p:cNvSpPr txBox="1">
                <a:spLocks noRot="1" noChangeAspect="1" noMove="1" noResize="1" noEditPoints="1" noAdjustHandles="1" noChangeArrowheads="1" noChangeShapeType="1" noTextEdit="1"/>
              </p:cNvSpPr>
              <p:nvPr/>
            </p:nvSpPr>
            <p:spPr>
              <a:xfrm>
                <a:off x="4761647" y="4754002"/>
                <a:ext cx="2424510" cy="301878"/>
              </a:xfrm>
              <a:prstGeom prst="rect">
                <a:avLst/>
              </a:prstGeom>
              <a:blipFill>
                <a:blip r:embed="rId18"/>
                <a:stretch>
                  <a:fillRect r="-1256"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6BDB355-74FB-048F-06C9-F70DE71253B1}"/>
                  </a:ext>
                </a:extLst>
              </p:cNvPr>
              <p:cNvSpPr txBox="1"/>
              <p:nvPr/>
            </p:nvSpPr>
            <p:spPr>
              <a:xfrm>
                <a:off x="2089114" y="5149341"/>
                <a:ext cx="2424638" cy="301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+1/2</m:t>
                          </m:r>
                        </m:sub>
                      </m:sSub>
                      <m:r>
                        <a:rPr lang="en-US" b="0" i="1" smtClean="0">
                          <a:latin typeface="Cambria Math" panose="02040503050406030204" pitchFamily="18" charset="0"/>
                        </a:rPr>
                        <m:t>=0.5(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𝑖</m:t>
                          </m:r>
                        </m:sub>
                      </m:sSub>
                      <m:r>
                        <a:rPr lang="en-US" b="0" i="1" smtClean="0">
                          <a:latin typeface="Cambria Math" panose="02040503050406030204" pitchFamily="18" charset="0"/>
                        </a:rPr>
                        <m:t>)</m:t>
                      </m:r>
                    </m:oMath>
                  </m:oMathPara>
                </a14:m>
                <a:endParaRPr lang="en-US" dirty="0"/>
              </a:p>
            </p:txBody>
          </p:sp>
        </mc:Choice>
        <mc:Fallback xmlns="">
          <p:sp>
            <p:nvSpPr>
              <p:cNvPr id="30" name="TextBox 29">
                <a:extLst>
                  <a:ext uri="{FF2B5EF4-FFF2-40B4-BE49-F238E27FC236}">
                    <a16:creationId xmlns:a16="http://schemas.microsoft.com/office/drawing/2014/main" id="{26BDB355-74FB-048F-06C9-F70DE71253B1}"/>
                  </a:ext>
                </a:extLst>
              </p:cNvPr>
              <p:cNvSpPr txBox="1">
                <a:spLocks noRot="1" noChangeAspect="1" noMove="1" noResize="1" noEditPoints="1" noAdjustHandles="1" noChangeArrowheads="1" noChangeShapeType="1" noTextEdit="1"/>
              </p:cNvSpPr>
              <p:nvPr/>
            </p:nvSpPr>
            <p:spPr>
              <a:xfrm>
                <a:off x="2089114" y="5149341"/>
                <a:ext cx="2424638" cy="301878"/>
              </a:xfrm>
              <a:prstGeom prst="rect">
                <a:avLst/>
              </a:prstGeom>
              <a:blipFill>
                <a:blip r:embed="rId19"/>
                <a:stretch>
                  <a:fillRect t="-2041" r="-151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016A734-996F-DCEA-C48A-E314628BC921}"/>
                  </a:ext>
                </a:extLst>
              </p:cNvPr>
              <p:cNvSpPr txBox="1"/>
              <p:nvPr/>
            </p:nvSpPr>
            <p:spPr>
              <a:xfrm>
                <a:off x="4761647" y="5149341"/>
                <a:ext cx="2424638" cy="301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−1/2</m:t>
                          </m:r>
                        </m:sub>
                      </m:sSub>
                      <m:r>
                        <a:rPr lang="en-US" b="0" i="1" smtClean="0">
                          <a:latin typeface="Cambria Math" panose="02040503050406030204" pitchFamily="18" charset="0"/>
                        </a:rPr>
                        <m:t>=0.5(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D016A734-996F-DCEA-C48A-E314628BC921}"/>
                  </a:ext>
                </a:extLst>
              </p:cNvPr>
              <p:cNvSpPr txBox="1">
                <a:spLocks noRot="1" noChangeAspect="1" noMove="1" noResize="1" noEditPoints="1" noAdjustHandles="1" noChangeArrowheads="1" noChangeShapeType="1" noTextEdit="1"/>
              </p:cNvSpPr>
              <p:nvPr/>
            </p:nvSpPr>
            <p:spPr>
              <a:xfrm>
                <a:off x="4761647" y="5149341"/>
                <a:ext cx="2424638" cy="301878"/>
              </a:xfrm>
              <a:prstGeom prst="rect">
                <a:avLst/>
              </a:prstGeom>
              <a:blipFill>
                <a:blip r:embed="rId20"/>
                <a:stretch>
                  <a:fillRect t="-2041" r="-1256" b="-28571"/>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CAF15CBA-9B71-2893-B160-D8AB533FE500}"/>
              </a:ext>
            </a:extLst>
          </p:cNvPr>
          <p:cNvSpPr txBox="1"/>
          <p:nvPr/>
        </p:nvSpPr>
        <p:spPr>
          <a:xfrm>
            <a:off x="389448" y="6175899"/>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Similar equation can be derived for Y-momentum conservation:</a:t>
            </a:r>
            <a:endParaRPr lang="en-US" sz="1600"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BE85451-20FC-61DF-A9CA-7299A60DFF1F}"/>
                  </a:ext>
                </a:extLst>
              </p:cNvPr>
              <p:cNvSpPr txBox="1"/>
              <p:nvPr/>
            </p:nvSpPr>
            <p:spPr>
              <a:xfrm>
                <a:off x="399836" y="5580783"/>
                <a:ext cx="8227832" cy="584775"/>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Note that all these data at half is </a:t>
                </a:r>
                <a:r>
                  <a:rPr lang="en-US" sz="1600" dirty="0">
                    <a:solidFill>
                      <a:srgbClr val="FF0000"/>
                    </a:solidFill>
                    <a:latin typeface="Arial" panose="020B0604020202020204" pitchFamily="34" charset="0"/>
                    <a:cs typeface="Arial" panose="020B0604020202020204" pitchFamily="34" charset="0"/>
                  </a:rPr>
                  <a:t>intermediate.</a:t>
                </a: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We only store </a:t>
                </a:r>
                <a14:m>
                  <m:oMath xmlns:m="http://schemas.openxmlformats.org/officeDocument/2006/math">
                    <m:r>
                      <a:rPr lang="en-US" sz="1600" b="0" i="1" smtClean="0">
                        <a:solidFill>
                          <a:srgbClr val="FF0000"/>
                        </a:solidFill>
                        <a:latin typeface="Cambria Math" panose="02040503050406030204" pitchFamily="18" charset="0"/>
                        <a:cs typeface="Arial" panose="020B0604020202020204" pitchFamily="34" charset="0"/>
                      </a:rPr>
                      <m:t>𝑢</m:t>
                    </m:r>
                    <m:r>
                      <a:rPr lang="en-US" sz="1600" b="0" i="1" smtClean="0">
                        <a:solidFill>
                          <a:srgbClr val="FF0000"/>
                        </a:solidFill>
                        <a:latin typeface="Cambria Math" panose="02040503050406030204" pitchFamily="18" charset="0"/>
                        <a:cs typeface="Arial" panose="020B0604020202020204" pitchFamily="34" charset="0"/>
                      </a:rPr>
                      <m:t>,</m:t>
                    </m:r>
                    <m:r>
                      <a:rPr lang="en-US" sz="1600" b="0" i="1" smtClean="0">
                        <a:solidFill>
                          <a:srgbClr val="FF0000"/>
                        </a:solidFill>
                        <a:latin typeface="Cambria Math" panose="02040503050406030204" pitchFamily="18" charset="0"/>
                        <a:cs typeface="Arial" panose="020B0604020202020204" pitchFamily="34" charset="0"/>
                      </a:rPr>
                      <m:t>𝑣</m:t>
                    </m:r>
                    <m:r>
                      <a:rPr lang="en-US" sz="1600" b="0" i="1" smtClean="0">
                        <a:solidFill>
                          <a:srgbClr val="FF0000"/>
                        </a:solidFill>
                        <a:latin typeface="Cambria Math" panose="02040503050406030204" pitchFamily="18" charset="0"/>
                        <a:cs typeface="Arial" panose="020B0604020202020204" pitchFamily="34" charset="0"/>
                      </a:rPr>
                      <m:t>,</m:t>
                    </m:r>
                    <m:r>
                      <a:rPr lang="en-US" sz="1600" b="0" i="1" smtClean="0">
                        <a:solidFill>
                          <a:srgbClr val="FF0000"/>
                        </a:solidFill>
                        <a:latin typeface="Cambria Math" panose="02040503050406030204" pitchFamily="18" charset="0"/>
                        <a:cs typeface="Arial" panose="020B0604020202020204" pitchFamily="34" charset="0"/>
                      </a:rPr>
                      <m:t>𝑝</m:t>
                    </m:r>
                  </m:oMath>
                </a14:m>
                <a:r>
                  <a:rPr lang="en-US" sz="1600" dirty="0">
                    <a:solidFill>
                      <a:srgbClr val="FF0000"/>
                    </a:solidFill>
                  </a:rPr>
                  <a:t> </a:t>
                </a:r>
                <a:r>
                  <a:rPr lang="en-US" sz="1600" dirty="0">
                    <a:solidFill>
                      <a:srgbClr val="FF0000"/>
                    </a:solidFill>
                    <a:latin typeface="Arial" panose="020B0604020202020204" pitchFamily="34" charset="0"/>
                    <a:cs typeface="Arial" panose="020B0604020202020204" pitchFamily="34" charset="0"/>
                  </a:rPr>
                  <a:t>at positions with integer index</a:t>
                </a:r>
                <a:endParaRPr lang="en-US" sz="1600" dirty="0">
                  <a:latin typeface="Arial" panose="020B0604020202020204" pitchFamily="34" charset="0"/>
                  <a:cs typeface="Arial" panose="020B0604020202020204" pitchFamily="34" charset="0"/>
                </a:endParaRPr>
              </a:p>
            </p:txBody>
          </p:sp>
        </mc:Choice>
        <mc:Fallback xmlns="">
          <p:sp>
            <p:nvSpPr>
              <p:cNvPr id="38" name="TextBox 37">
                <a:extLst>
                  <a:ext uri="{FF2B5EF4-FFF2-40B4-BE49-F238E27FC236}">
                    <a16:creationId xmlns:a16="http://schemas.microsoft.com/office/drawing/2014/main" id="{DBE85451-20FC-61DF-A9CA-7299A60DFF1F}"/>
                  </a:ext>
                </a:extLst>
              </p:cNvPr>
              <p:cNvSpPr txBox="1">
                <a:spLocks noRot="1" noChangeAspect="1" noMove="1" noResize="1" noEditPoints="1" noAdjustHandles="1" noChangeArrowheads="1" noChangeShapeType="1" noTextEdit="1"/>
              </p:cNvSpPr>
              <p:nvPr/>
            </p:nvSpPr>
            <p:spPr>
              <a:xfrm>
                <a:off x="399836" y="5580783"/>
                <a:ext cx="8227832" cy="584775"/>
              </a:xfrm>
              <a:prstGeom prst="rect">
                <a:avLst/>
              </a:prstGeom>
              <a:blipFill>
                <a:blip r:embed="rId21"/>
                <a:stretch>
                  <a:fillRect l="-297" t="-4167" b="-12500"/>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FE4C1DAF-0FCD-DFF0-E30F-4A4C96893F10}"/>
              </a:ext>
            </a:extLst>
          </p:cNvPr>
          <p:cNvSpPr txBox="1"/>
          <p:nvPr/>
        </p:nvSpPr>
        <p:spPr>
          <a:xfrm>
            <a:off x="7840658" y="4578598"/>
            <a:ext cx="567566"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355524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6FC98A-8C29-001A-3076-38B10B973169}"/>
              </a:ext>
            </a:extLst>
          </p:cNvPr>
          <p:cNvSpPr>
            <a:spLocks noGrp="1"/>
          </p:cNvSpPr>
          <p:nvPr>
            <p:ph type="sldNum" sz="quarter" idx="12"/>
          </p:nvPr>
        </p:nvSpPr>
        <p:spPr/>
        <p:txBody>
          <a:bodyPr/>
          <a:lstStyle/>
          <a:p>
            <a:fld id="{49E430A2-D194-4C01-B316-5CD17E29EE8B}" type="slidenum">
              <a:rPr lang="en-US" sz="1100" smtClean="0"/>
              <a:t>7</a:t>
            </a:fld>
            <a:endParaRPr lang="en-US" sz="1100"/>
          </a:p>
        </p:txBody>
      </p:sp>
      <p:sp>
        <p:nvSpPr>
          <p:cNvPr id="3" name="Google Shape;338;p30">
            <a:extLst>
              <a:ext uri="{FF2B5EF4-FFF2-40B4-BE49-F238E27FC236}">
                <a16:creationId xmlns:a16="http://schemas.microsoft.com/office/drawing/2014/main" id="{A4D84D35-AC55-C01D-5A89-CD68B7A4F3C2}"/>
              </a:ext>
            </a:extLst>
          </p:cNvPr>
          <p:cNvSpPr txBox="1">
            <a:spLocks/>
          </p:cNvSpPr>
          <p:nvPr/>
        </p:nvSpPr>
        <p:spPr>
          <a:xfrm>
            <a:off x="617808" y="70604"/>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Temporal discretization</a:t>
            </a:r>
          </a:p>
        </p:txBody>
      </p:sp>
      <p:sp>
        <p:nvSpPr>
          <p:cNvPr id="4" name="TextBox 3">
            <a:extLst>
              <a:ext uri="{FF2B5EF4-FFF2-40B4-BE49-F238E27FC236}">
                <a16:creationId xmlns:a16="http://schemas.microsoft.com/office/drawing/2014/main" id="{5EF67D1E-3E1F-91FD-A830-B6A250621962}"/>
              </a:ext>
            </a:extLst>
          </p:cNvPr>
          <p:cNvSpPr txBox="1"/>
          <p:nvPr/>
        </p:nvSpPr>
        <p:spPr>
          <a:xfrm>
            <a:off x="287518" y="651554"/>
            <a:ext cx="8227832" cy="738664"/>
          </a:xfrm>
          <a:prstGeom prst="rect">
            <a:avLst/>
          </a:prstGeom>
          <a:noFill/>
        </p:spPr>
        <p:txBody>
          <a:bodyPr wrap="square">
            <a:spAutoFit/>
          </a:bodyPr>
          <a:lstStyle/>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Following the Project 2, we use a implicit/explicit scheme</a:t>
            </a:r>
          </a:p>
          <a:p>
            <a:pPr marL="742950" lvl="1"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Adam-</a:t>
            </a:r>
            <a:r>
              <a:rPr lang="en-US" sz="1400" dirty="0" err="1">
                <a:latin typeface="Arial" panose="020B0604020202020204" pitchFamily="34" charset="0"/>
                <a:cs typeface="Arial" panose="020B0604020202020204" pitchFamily="34" charset="0"/>
              </a:rPr>
              <a:t>Bathforth</a:t>
            </a:r>
            <a:r>
              <a:rPr lang="en-US" sz="1400" dirty="0">
                <a:latin typeface="Arial" panose="020B0604020202020204" pitchFamily="34" charset="0"/>
                <a:cs typeface="Arial" panose="020B0604020202020204" pitchFamily="34" charset="0"/>
              </a:rPr>
              <a:t> 2 for convection</a:t>
            </a:r>
          </a:p>
          <a:p>
            <a:pPr marL="742950" lvl="1"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Trapezoidal for diffusion</a:t>
            </a:r>
            <a:endParaRPr lang="en-US" sz="14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40ECF08-70A0-F450-F274-1604F5A7EC9C}"/>
                  </a:ext>
                </a:extLst>
              </p:cNvPr>
              <p:cNvSpPr txBox="1"/>
              <p:nvPr/>
            </p:nvSpPr>
            <p:spPr>
              <a:xfrm>
                <a:off x="-2545237" y="1788830"/>
                <a:ext cx="14620973" cy="52726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r>
                            <a:rPr lang="en-US" sz="1400" b="0" i="1" smtClean="0">
                              <a:latin typeface="Cambria Math" panose="02040503050406030204" pitchFamily="18" charset="0"/>
                            </a:rPr>
                            <m:t>𝑢</m:t>
                          </m:r>
                        </m:num>
                        <m:den>
                          <m:r>
                            <a:rPr lang="en-US" sz="1400" b="0" i="1" smtClean="0">
                              <a:latin typeface="Cambria Math" panose="02040503050406030204" pitchFamily="18" charset="0"/>
                            </a:rPr>
                            <m:t>𝜕</m:t>
                          </m:r>
                          <m:r>
                            <a:rPr lang="en-US" sz="1400" b="0" i="1" smtClean="0">
                              <a:latin typeface="Cambria Math" panose="02040503050406030204" pitchFamily="18" charset="0"/>
                            </a:rPr>
                            <m:t>𝑡</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𝑢</m:t>
                              </m:r>
                            </m:e>
                            <m:sub>
                              <m:r>
                                <a:rPr lang="en-US" sz="1400" b="0" i="1" smtClean="0">
                                  <a:latin typeface="Cambria Math" panose="02040503050406030204" pitchFamily="18" charset="0"/>
                                </a:rPr>
                                <m:t>𝑖</m:t>
                              </m:r>
                              <m:r>
                                <a:rPr lang="en-US" sz="1400" b="0" i="1" smtClean="0">
                                  <a:latin typeface="Cambria Math" panose="02040503050406030204" pitchFamily="18" charset="0"/>
                                </a:rPr>
                                <m:t>+1/2</m:t>
                              </m:r>
                            </m:sub>
                            <m:sup>
                              <m:r>
                                <a:rPr lang="en-US" sz="1400" b="0" i="1" smtClean="0">
                                  <a:latin typeface="Cambria Math" panose="02040503050406030204" pitchFamily="18" charset="0"/>
                                </a:rPr>
                                <m:t>2</m:t>
                              </m:r>
                            </m:sup>
                          </m:sSubSup>
                          <m:r>
                            <a:rPr lang="en-US" sz="1400" b="0" i="1" smtClean="0">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rPr>
                                <m:t>𝑢</m:t>
                              </m:r>
                            </m:e>
                            <m:sub>
                              <m:r>
                                <a:rPr lang="en-US" sz="1400" i="1">
                                  <a:latin typeface="Cambria Math" panose="02040503050406030204" pitchFamily="18" charset="0"/>
                                </a:rPr>
                                <m:t>𝑖</m:t>
                              </m:r>
                              <m:r>
                                <a:rPr lang="en-US" sz="1400" b="0" i="1" smtClean="0">
                                  <a:latin typeface="Cambria Math" panose="02040503050406030204" pitchFamily="18" charset="0"/>
                                </a:rPr>
                                <m:t>−</m:t>
                              </m:r>
                              <m:r>
                                <a:rPr lang="en-US" sz="1400" i="1">
                                  <a:latin typeface="Cambria Math" panose="02040503050406030204" pitchFamily="18" charset="0"/>
                                </a:rPr>
                                <m:t>1/2</m:t>
                              </m:r>
                            </m:sub>
                            <m:sup>
                              <m:r>
                                <a:rPr lang="en-US" sz="1400" i="1">
                                  <a:latin typeface="Cambria Math" panose="02040503050406030204" pitchFamily="18" charset="0"/>
                                </a:rPr>
                                <m:t>2</m:t>
                              </m:r>
                            </m:sup>
                          </m:sSubSup>
                        </m:num>
                        <m:den>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𝑥</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𝑗</m:t>
                              </m:r>
                              <m:r>
                                <a:rPr lang="en-US" sz="1400" b="0" i="1" smtClean="0">
                                  <a:latin typeface="Cambria Math" panose="02040503050406030204" pitchFamily="18" charset="0"/>
                                </a:rPr>
                                <m:t>+1/2</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𝑣</m:t>
                              </m:r>
                            </m:e>
                            <m:sub>
                              <m:r>
                                <a:rPr lang="en-US" sz="1400" b="0" i="1" smtClean="0">
                                  <a:latin typeface="Cambria Math" panose="02040503050406030204" pitchFamily="18" charset="0"/>
                                </a:rPr>
                                <m:t>𝑗</m:t>
                              </m:r>
                              <m:r>
                                <a:rPr lang="en-US" sz="1400" b="0" i="1" smtClean="0">
                                  <a:latin typeface="Cambria Math" panose="02040503050406030204" pitchFamily="18" charset="0"/>
                                </a:rPr>
                                <m:t>+1/2</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𝑗</m:t>
                              </m:r>
                              <m:r>
                                <a:rPr lang="en-US" sz="1400" b="0" i="1" smtClean="0">
                                  <a:latin typeface="Cambria Math" panose="02040503050406030204" pitchFamily="18" charset="0"/>
                                </a:rPr>
                                <m:t>−</m:t>
                              </m:r>
                              <m:r>
                                <a:rPr lang="en-US" sz="1400" i="1">
                                  <a:latin typeface="Cambria Math" panose="02040503050406030204" pitchFamily="18" charset="0"/>
                                </a:rPr>
                                <m:t>1/2</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𝑣</m:t>
                              </m:r>
                            </m:e>
                            <m:sub>
                              <m:r>
                                <a:rPr lang="en-US" sz="1400" i="1">
                                  <a:latin typeface="Cambria Math" panose="02040503050406030204" pitchFamily="18" charset="0"/>
                                </a:rPr>
                                <m:t>𝑗</m:t>
                              </m:r>
                              <m:r>
                                <a:rPr lang="en-US" sz="1400" b="0" i="1" smtClean="0">
                                  <a:latin typeface="Cambria Math" panose="02040503050406030204" pitchFamily="18" charset="0"/>
                                </a:rPr>
                                <m:t>−</m:t>
                              </m:r>
                              <m:r>
                                <a:rPr lang="en-US" sz="1400" i="1">
                                  <a:latin typeface="Cambria Math" panose="02040503050406030204" pitchFamily="18" charset="0"/>
                                </a:rPr>
                                <m:t>1/2</m:t>
                              </m:r>
                            </m:sub>
                          </m:sSub>
                        </m:num>
                        <m:den>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𝑦</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𝑖</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𝑖</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sub>
                          </m:sSub>
                        </m:num>
                        <m:den>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𝑥</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𝑅𝑒</m:t>
                          </m:r>
                        </m:den>
                      </m:f>
                      <m:d>
                        <m:dPr>
                          <m:ctrlPr>
                            <a:rPr lang="en-US" sz="1400" b="0" i="1" smtClean="0">
                              <a:latin typeface="Cambria Math" panose="02040503050406030204" pitchFamily="18" charset="0"/>
                            </a:rPr>
                          </m:ctrlPr>
                        </m:dPr>
                        <m:e>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𝑖</m:t>
                                  </m:r>
                                  <m:r>
                                    <a:rPr lang="en-US" sz="1400" i="1">
                                      <a:latin typeface="Cambria Math" panose="02040503050406030204" pitchFamily="18" charset="0"/>
                                    </a:rPr>
                                    <m:t>+1</m:t>
                                  </m:r>
                                </m:sub>
                              </m:sSub>
                              <m:r>
                                <a:rPr lang="en-US" sz="1400" i="1">
                                  <a:latin typeface="Cambria Math" panose="02040503050406030204" pitchFamily="18" charset="0"/>
                                </a:rPr>
                                <m:t>−2</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𝑖</m:t>
                                  </m:r>
                                  <m:r>
                                    <a:rPr lang="en-US" sz="1400" i="1">
                                      <a:latin typeface="Cambria Math" panose="02040503050406030204" pitchFamily="18" charset="0"/>
                                    </a:rPr>
                                    <m:t>−1</m:t>
                                  </m:r>
                                </m:sub>
                              </m:sSub>
                            </m:num>
                            <m:den>
                              <m:r>
                                <m:rPr>
                                  <m:sty m:val="p"/>
                                </m:rPr>
                                <a:rPr lang="en-US" sz="1400">
                                  <a:latin typeface="Cambria Math" panose="02040503050406030204" pitchFamily="18" charset="0"/>
                                </a:rPr>
                                <m:t>Δ</m:t>
                              </m:r>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r>
                                    <a:rPr lang="en-US" sz="1400" i="1">
                                      <a:latin typeface="Cambria Math" panose="02040503050406030204" pitchFamily="18" charset="0"/>
                                    </a:rPr>
                                    <m:t>2</m:t>
                                  </m:r>
                                </m:sup>
                              </m:sSup>
                            </m:den>
                          </m:f>
                          <m:r>
                            <a:rPr lang="en-US" sz="1400" i="1">
                              <a:latin typeface="Cambria Math" panose="02040503050406030204" pitchFamily="18" charset="0"/>
                            </a:rPr>
                            <m:t>+</m:t>
                          </m:r>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𝑗</m:t>
                                  </m:r>
                                  <m:r>
                                    <a:rPr lang="en-US" sz="1400" i="1">
                                      <a:latin typeface="Cambria Math" panose="02040503050406030204" pitchFamily="18" charset="0"/>
                                    </a:rPr>
                                    <m:t>+1</m:t>
                                  </m:r>
                                </m:sub>
                              </m:sSub>
                              <m:r>
                                <a:rPr lang="en-US" sz="1400" i="1">
                                  <a:latin typeface="Cambria Math" panose="02040503050406030204" pitchFamily="18" charset="0"/>
                                </a:rPr>
                                <m:t>−2</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𝑗</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𝑗</m:t>
                                  </m:r>
                                  <m:r>
                                    <a:rPr lang="en-US" sz="1400" i="1">
                                      <a:latin typeface="Cambria Math" panose="02040503050406030204" pitchFamily="18" charset="0"/>
                                    </a:rPr>
                                    <m:t>−1</m:t>
                                  </m:r>
                                </m:sub>
                              </m:sSub>
                            </m:num>
                            <m:den>
                              <m:r>
                                <m:rPr>
                                  <m:sty m:val="p"/>
                                </m:rPr>
                                <a:rPr lang="en-US" sz="1400">
                                  <a:latin typeface="Cambria Math" panose="02040503050406030204" pitchFamily="18" charset="0"/>
                                </a:rPr>
                                <m:t>Δ</m:t>
                              </m:r>
                              <m:sSup>
                                <m:sSupPr>
                                  <m:ctrlPr>
                                    <a:rPr lang="en-US" sz="1400" i="1">
                                      <a:latin typeface="Cambria Math" panose="02040503050406030204" pitchFamily="18" charset="0"/>
                                    </a:rPr>
                                  </m:ctrlPr>
                                </m:sSupPr>
                                <m:e>
                                  <m:r>
                                    <a:rPr lang="en-US" sz="1400" i="1">
                                      <a:latin typeface="Cambria Math" panose="02040503050406030204" pitchFamily="18" charset="0"/>
                                    </a:rPr>
                                    <m:t>𝑦</m:t>
                                  </m:r>
                                </m:e>
                                <m:sup>
                                  <m:r>
                                    <a:rPr lang="en-US" sz="1400" i="1">
                                      <a:latin typeface="Cambria Math" panose="02040503050406030204" pitchFamily="18" charset="0"/>
                                    </a:rPr>
                                    <m:t>2</m:t>
                                  </m:r>
                                </m:sup>
                              </m:sSup>
                            </m:den>
                          </m:f>
                        </m:e>
                      </m:d>
                    </m:oMath>
                  </m:oMathPara>
                </a14:m>
                <a:endParaRPr lang="en-US" sz="1400" dirty="0"/>
              </a:p>
            </p:txBody>
          </p:sp>
        </mc:Choice>
        <mc:Fallback xmlns="">
          <p:sp>
            <p:nvSpPr>
              <p:cNvPr id="5" name="TextBox 4">
                <a:extLst>
                  <a:ext uri="{FF2B5EF4-FFF2-40B4-BE49-F238E27FC236}">
                    <a16:creationId xmlns:a16="http://schemas.microsoft.com/office/drawing/2014/main" id="{C40ECF08-70A0-F450-F274-1604F5A7EC9C}"/>
                  </a:ext>
                </a:extLst>
              </p:cNvPr>
              <p:cNvSpPr txBox="1">
                <a:spLocks noRot="1" noChangeAspect="1" noMove="1" noResize="1" noEditPoints="1" noAdjustHandles="1" noChangeArrowheads="1" noChangeShapeType="1" noTextEdit="1"/>
              </p:cNvSpPr>
              <p:nvPr/>
            </p:nvSpPr>
            <p:spPr>
              <a:xfrm>
                <a:off x="-2545237" y="1788830"/>
                <a:ext cx="14620973" cy="527260"/>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51681302-D783-4AF0-DBAC-B514CC91B6EE}"/>
              </a:ext>
            </a:extLst>
          </p:cNvPr>
          <p:cNvSpPr txBox="1"/>
          <p:nvPr/>
        </p:nvSpPr>
        <p:spPr>
          <a:xfrm>
            <a:off x="508504" y="2577414"/>
            <a:ext cx="1023080" cy="338554"/>
          </a:xfrm>
          <a:prstGeom prst="rect">
            <a:avLst/>
          </a:prstGeom>
          <a:noFill/>
        </p:spPr>
        <p:txBody>
          <a:bodyPr wrap="square" rtlCol="0">
            <a:spAutoFit/>
          </a:bodyPr>
          <a:lstStyle/>
          <a:p>
            <a:r>
              <a:rPr lang="en-US" sz="1600" dirty="0"/>
              <a:t>Denote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D9B991E-3FC4-A873-E0A6-7FFFDA50CD74}"/>
                  </a:ext>
                </a:extLst>
              </p:cNvPr>
              <p:cNvSpPr txBox="1"/>
              <p:nvPr/>
            </p:nvSpPr>
            <p:spPr>
              <a:xfrm>
                <a:off x="1155525" y="2420611"/>
                <a:ext cx="5388384" cy="6555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𝑛</m:t>
                              </m:r>
                            </m:sup>
                          </m:sSup>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𝑢</m:t>
                              </m:r>
                            </m:e>
                            <m:sub>
                              <m:r>
                                <a:rPr lang="en-US" sz="1600" b="0" i="1" smtClean="0">
                                  <a:latin typeface="Cambria Math" panose="02040503050406030204" pitchFamily="18" charset="0"/>
                                </a:rPr>
                                <m:t>𝑖</m:t>
                              </m:r>
                              <m:r>
                                <a:rPr lang="en-US" sz="1600" b="0" i="1" smtClean="0">
                                  <a:latin typeface="Cambria Math" panose="02040503050406030204" pitchFamily="18" charset="0"/>
                                </a:rPr>
                                <m:t>+1/2</m:t>
                              </m:r>
                            </m:sub>
                            <m:sup>
                              <m:r>
                                <a:rPr lang="en-US" sz="1600" b="0" i="1" smtClean="0">
                                  <a:latin typeface="Cambria Math" panose="02040503050406030204" pitchFamily="18" charset="0"/>
                                </a:rPr>
                                <m:t>2</m:t>
                              </m:r>
                            </m:sup>
                          </m:sSubSup>
                          <m:r>
                            <a:rPr lang="en-US" sz="1600" b="0" i="1" smtClean="0">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𝑢</m:t>
                              </m:r>
                            </m:e>
                            <m:sub>
                              <m:r>
                                <a:rPr lang="en-US" sz="1600" i="1">
                                  <a:latin typeface="Cambria Math" panose="02040503050406030204" pitchFamily="18" charset="0"/>
                                </a:rPr>
                                <m:t>𝑖</m:t>
                              </m:r>
                              <m:r>
                                <a:rPr lang="en-US" sz="1600" b="0" i="1" smtClean="0">
                                  <a:latin typeface="Cambria Math" panose="02040503050406030204" pitchFamily="18" charset="0"/>
                                </a:rPr>
                                <m:t>−</m:t>
                              </m:r>
                              <m:r>
                                <a:rPr lang="en-US" sz="1600" i="1">
                                  <a:latin typeface="Cambria Math" panose="02040503050406030204" pitchFamily="18" charset="0"/>
                                </a:rPr>
                                <m:t>1/2</m:t>
                              </m:r>
                            </m:sub>
                            <m:sup>
                              <m:r>
                                <a:rPr lang="en-US" sz="1600" i="1">
                                  <a:latin typeface="Cambria Math" panose="02040503050406030204" pitchFamily="18" charset="0"/>
                                </a:rPr>
                                <m:t>2</m:t>
                              </m:r>
                            </m:sup>
                          </m:sSubSup>
                        </m:num>
                        <m:den>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𝑥</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𝑢</m:t>
                              </m:r>
                            </m:e>
                            <m:sub>
                              <m:r>
                                <a:rPr lang="en-US" sz="1600" b="0" i="1" smtClean="0">
                                  <a:latin typeface="Cambria Math" panose="02040503050406030204" pitchFamily="18" charset="0"/>
                                </a:rPr>
                                <m:t>𝑗</m:t>
                              </m:r>
                              <m:r>
                                <a:rPr lang="en-US" sz="1600" b="0" i="1" smtClean="0">
                                  <a:latin typeface="Cambria Math" panose="02040503050406030204" pitchFamily="18" charset="0"/>
                                </a:rPr>
                                <m:t>+1/2</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𝑣</m:t>
                              </m:r>
                            </m:e>
                            <m:sub>
                              <m:r>
                                <a:rPr lang="en-US" sz="1600" b="0" i="1" smtClean="0">
                                  <a:latin typeface="Cambria Math" panose="02040503050406030204" pitchFamily="18" charset="0"/>
                                </a:rPr>
                                <m:t>𝑗</m:t>
                              </m:r>
                              <m:r>
                                <a:rPr lang="en-US" sz="1600" b="0" i="1" smtClean="0">
                                  <a:latin typeface="Cambria Math" panose="02040503050406030204" pitchFamily="18" charset="0"/>
                                </a:rPr>
                                <m:t>+1/2</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𝑢</m:t>
                              </m:r>
                            </m:e>
                            <m:sub>
                              <m:r>
                                <a:rPr lang="en-US" sz="1600" i="1">
                                  <a:latin typeface="Cambria Math" panose="02040503050406030204" pitchFamily="18" charset="0"/>
                                </a:rPr>
                                <m:t>𝑗</m:t>
                              </m:r>
                              <m:r>
                                <a:rPr lang="en-US" sz="1600" b="0" i="1" smtClean="0">
                                  <a:latin typeface="Cambria Math" panose="02040503050406030204" pitchFamily="18" charset="0"/>
                                </a:rPr>
                                <m:t>−</m:t>
                              </m:r>
                              <m:r>
                                <a:rPr lang="en-US" sz="1600" i="1">
                                  <a:latin typeface="Cambria Math" panose="02040503050406030204" pitchFamily="18" charset="0"/>
                                </a:rPr>
                                <m:t>1/2</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𝑗</m:t>
                              </m:r>
                              <m:r>
                                <a:rPr lang="en-US" sz="1600" b="0" i="1" smtClean="0">
                                  <a:latin typeface="Cambria Math" panose="02040503050406030204" pitchFamily="18" charset="0"/>
                                </a:rPr>
                                <m:t>−</m:t>
                              </m:r>
                              <m:r>
                                <a:rPr lang="en-US" sz="1600" i="1">
                                  <a:latin typeface="Cambria Math" panose="02040503050406030204" pitchFamily="18" charset="0"/>
                                </a:rPr>
                                <m:t>1/2</m:t>
                              </m:r>
                            </m:sub>
                          </m:sSub>
                        </m:num>
                        <m:den>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𝑦</m:t>
                          </m:r>
                        </m:den>
                      </m:f>
                    </m:oMath>
                  </m:oMathPara>
                </a14:m>
                <a:endParaRPr lang="en-US" sz="1600" dirty="0"/>
              </a:p>
            </p:txBody>
          </p:sp>
        </mc:Choice>
        <mc:Fallback xmlns="">
          <p:sp>
            <p:nvSpPr>
              <p:cNvPr id="8" name="TextBox 7">
                <a:extLst>
                  <a:ext uri="{FF2B5EF4-FFF2-40B4-BE49-F238E27FC236}">
                    <a16:creationId xmlns:a16="http://schemas.microsoft.com/office/drawing/2014/main" id="{7D9B991E-3FC4-A873-E0A6-7FFFDA50CD74}"/>
                  </a:ext>
                </a:extLst>
              </p:cNvPr>
              <p:cNvSpPr txBox="1">
                <a:spLocks noRot="1" noChangeAspect="1" noMove="1" noResize="1" noEditPoints="1" noAdjustHandles="1" noChangeArrowheads="1" noChangeShapeType="1" noTextEdit="1"/>
              </p:cNvSpPr>
              <p:nvPr/>
            </p:nvSpPr>
            <p:spPr>
              <a:xfrm>
                <a:off x="1155525" y="2420611"/>
                <a:ext cx="5388384" cy="655564"/>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08FDD172-D49B-0191-D262-42E42E230640}"/>
              </a:ext>
            </a:extLst>
          </p:cNvPr>
          <p:cNvSpPr txBox="1"/>
          <p:nvPr/>
        </p:nvSpPr>
        <p:spPr>
          <a:xfrm>
            <a:off x="2143363" y="2996028"/>
            <a:ext cx="6268823" cy="338554"/>
          </a:xfrm>
          <a:prstGeom prst="rect">
            <a:avLst/>
          </a:prstGeom>
          <a:noFill/>
        </p:spPr>
        <p:txBody>
          <a:bodyPr wrap="square" rtlCol="0">
            <a:spAutoFit/>
          </a:bodyPr>
          <a:lstStyle/>
          <a:p>
            <a:r>
              <a:rPr lang="en-US" sz="1600" dirty="0"/>
              <a:t>with all the velocities from time step of n</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6150B7A-6126-8071-E01E-39C7A34C173E}"/>
                  </a:ext>
                </a:extLst>
              </p:cNvPr>
              <p:cNvSpPr txBox="1"/>
              <p:nvPr/>
            </p:nvSpPr>
            <p:spPr>
              <a:xfrm>
                <a:off x="731814" y="3257387"/>
                <a:ext cx="5528823" cy="6040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𝐷</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𝑢</m:t>
                              </m:r>
                            </m:e>
                            <m:sup>
                              <m:r>
                                <a:rPr lang="en-US" sz="1600" i="1">
                                  <a:latin typeface="Cambria Math" panose="02040503050406030204" pitchFamily="18" charset="0"/>
                                </a:rPr>
                                <m:t>𝑛</m:t>
                              </m:r>
                            </m:sup>
                          </m:sSup>
                        </m:e>
                      </m:d>
                      <m:r>
                        <a:rPr lang="en-US" sz="1600" i="1">
                          <a:latin typeface="Cambria Math" panose="02040503050406030204" pitchFamily="18" charset="0"/>
                        </a:rPr>
                        <m:t>=</m:t>
                      </m:r>
                      <m:f>
                        <m:fPr>
                          <m:ctrlPr>
                            <a:rPr lang="en-US" sz="1600" i="1">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𝑢</m:t>
                              </m:r>
                            </m:e>
                            <m:sub>
                              <m:r>
                                <a:rPr lang="en-US" sz="1600" b="0" i="1" smtClean="0">
                                  <a:latin typeface="Cambria Math" panose="02040503050406030204" pitchFamily="18" charset="0"/>
                                </a:rPr>
                                <m:t>𝑖</m:t>
                              </m:r>
                              <m:r>
                                <a:rPr lang="en-US" sz="1600" b="0" i="1" smtClean="0">
                                  <a:latin typeface="Cambria Math" panose="02040503050406030204" pitchFamily="18" charset="0"/>
                                </a:rPr>
                                <m:t>+1</m:t>
                              </m:r>
                            </m:sub>
                          </m:sSub>
                          <m:r>
                            <a:rPr lang="en-US" sz="1600" b="0" i="1" smtClean="0">
                              <a:latin typeface="Cambria Math" panose="02040503050406030204" pitchFamily="18" charset="0"/>
                            </a:rPr>
                            <m:t>−2</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𝑢</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𝑢</m:t>
                              </m:r>
                            </m:e>
                            <m:sub>
                              <m:r>
                                <a:rPr lang="en-US" sz="1600" b="0" i="1" smtClean="0">
                                  <a:latin typeface="Cambria Math" panose="02040503050406030204" pitchFamily="18" charset="0"/>
                                </a:rPr>
                                <m:t>𝑖</m:t>
                              </m:r>
                              <m:r>
                                <a:rPr lang="en-US" sz="1600" b="0" i="1" smtClean="0">
                                  <a:latin typeface="Cambria Math" panose="02040503050406030204" pitchFamily="18" charset="0"/>
                                </a:rPr>
                                <m:t>−1</m:t>
                              </m:r>
                            </m:sub>
                          </m:sSub>
                        </m:num>
                        <m:den>
                          <m:r>
                            <m:rPr>
                              <m:sty m:val="p"/>
                            </m:rPr>
                            <a:rPr lang="en-US" sz="1600">
                              <a:latin typeface="Cambria Math" panose="02040503050406030204" pitchFamily="18" charset="0"/>
                            </a:rPr>
                            <m:t>Δ</m:t>
                          </m:r>
                          <m:sSup>
                            <m:sSupPr>
                              <m:ctrlPr>
                                <a:rPr lang="en-US" sz="1600" b="0" i="1" smtClean="0">
                                  <a:latin typeface="Cambria Math" panose="02040503050406030204" pitchFamily="18" charset="0"/>
                                </a:rPr>
                              </m:ctrlPr>
                            </m:sSupPr>
                            <m:e>
                              <m:r>
                                <a:rPr lang="en-US" sz="1600" i="1">
                                  <a:latin typeface="Cambria Math" panose="02040503050406030204" pitchFamily="18" charset="0"/>
                                </a:rPr>
                                <m:t>𝑥</m:t>
                              </m:r>
                            </m:e>
                            <m:sup>
                              <m:r>
                                <a:rPr lang="en-US" sz="1600" b="0" i="1" smtClean="0">
                                  <a:latin typeface="Cambria Math" panose="02040503050406030204" pitchFamily="18" charset="0"/>
                                </a:rPr>
                                <m:t>2</m:t>
                              </m:r>
                            </m:sup>
                          </m:sSup>
                        </m:den>
                      </m:f>
                      <m:r>
                        <a:rPr lang="en-US" sz="1600" i="1">
                          <a:latin typeface="Cambria Math" panose="02040503050406030204" pitchFamily="18" charset="0"/>
                        </a:rPr>
                        <m:t>+</m:t>
                      </m:r>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𝑢</m:t>
                              </m:r>
                            </m:e>
                            <m:sub>
                              <m:r>
                                <a:rPr lang="en-US" sz="1600" b="0" i="1" smtClean="0">
                                  <a:latin typeface="Cambria Math" panose="02040503050406030204" pitchFamily="18" charset="0"/>
                                </a:rPr>
                                <m:t>𝑗</m:t>
                              </m:r>
                              <m:r>
                                <a:rPr lang="en-US" sz="1600" i="1">
                                  <a:latin typeface="Cambria Math" panose="02040503050406030204" pitchFamily="18" charset="0"/>
                                </a:rPr>
                                <m:t>+1</m:t>
                              </m:r>
                            </m:sub>
                          </m:sSub>
                          <m:r>
                            <a:rPr lang="en-US" sz="1600" i="1">
                              <a:latin typeface="Cambria Math" panose="02040503050406030204" pitchFamily="18" charset="0"/>
                            </a:rPr>
                            <m:t>−2</m:t>
                          </m:r>
                          <m:sSub>
                            <m:sSubPr>
                              <m:ctrlPr>
                                <a:rPr lang="en-US" sz="1600" i="1">
                                  <a:latin typeface="Cambria Math" panose="02040503050406030204" pitchFamily="18" charset="0"/>
                                </a:rPr>
                              </m:ctrlPr>
                            </m:sSubPr>
                            <m:e>
                              <m:r>
                                <a:rPr lang="en-US" sz="1600" i="1">
                                  <a:latin typeface="Cambria Math" panose="02040503050406030204" pitchFamily="18" charset="0"/>
                                </a:rPr>
                                <m:t>𝑢</m:t>
                              </m:r>
                            </m:e>
                            <m:sub>
                              <m:r>
                                <a:rPr lang="en-US" sz="1600" b="0" i="1" smtClean="0">
                                  <a:latin typeface="Cambria Math" panose="02040503050406030204" pitchFamily="18" charset="0"/>
                                </a:rPr>
                                <m:t>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𝑢</m:t>
                              </m:r>
                            </m:e>
                            <m:sub>
                              <m:r>
                                <a:rPr lang="en-US" sz="1600" b="0" i="1" smtClean="0">
                                  <a:latin typeface="Cambria Math" panose="02040503050406030204" pitchFamily="18" charset="0"/>
                                </a:rPr>
                                <m:t>𝑗</m:t>
                              </m:r>
                              <m:r>
                                <a:rPr lang="en-US" sz="1600" i="1">
                                  <a:latin typeface="Cambria Math" panose="02040503050406030204" pitchFamily="18" charset="0"/>
                                </a:rPr>
                                <m:t>−1</m:t>
                              </m:r>
                            </m:sub>
                          </m:sSub>
                        </m:num>
                        <m:den>
                          <m:r>
                            <m:rPr>
                              <m:sty m:val="p"/>
                            </m:rPr>
                            <a:rPr lang="en-US" sz="1600">
                              <a:latin typeface="Cambria Math" panose="02040503050406030204" pitchFamily="18" charset="0"/>
                            </a:rPr>
                            <m:t>Δ</m:t>
                          </m:r>
                          <m:sSup>
                            <m:sSupPr>
                              <m:ctrlPr>
                                <a:rPr lang="en-US" sz="1600" i="1">
                                  <a:latin typeface="Cambria Math" panose="02040503050406030204" pitchFamily="18" charset="0"/>
                                </a:rPr>
                              </m:ctrlPr>
                            </m:sSupPr>
                            <m:e>
                              <m:r>
                                <a:rPr lang="en-US" sz="1600" b="0" i="1" smtClean="0">
                                  <a:latin typeface="Cambria Math" panose="02040503050406030204" pitchFamily="18" charset="0"/>
                                </a:rPr>
                                <m:t>𝑦</m:t>
                              </m:r>
                            </m:e>
                            <m:sup>
                              <m:r>
                                <a:rPr lang="en-US" sz="1600" i="1">
                                  <a:latin typeface="Cambria Math" panose="02040503050406030204" pitchFamily="18" charset="0"/>
                                </a:rPr>
                                <m:t>2</m:t>
                              </m:r>
                            </m:sup>
                          </m:sSup>
                        </m:den>
                      </m:f>
                    </m:oMath>
                  </m:oMathPara>
                </a14:m>
                <a:endParaRPr lang="en-US" sz="1600" dirty="0"/>
              </a:p>
            </p:txBody>
          </p:sp>
        </mc:Choice>
        <mc:Fallback xmlns="">
          <p:sp>
            <p:nvSpPr>
              <p:cNvPr id="11" name="TextBox 10">
                <a:extLst>
                  <a:ext uri="{FF2B5EF4-FFF2-40B4-BE49-F238E27FC236}">
                    <a16:creationId xmlns:a16="http://schemas.microsoft.com/office/drawing/2014/main" id="{C6150B7A-6126-8071-E01E-39C7A34C173E}"/>
                  </a:ext>
                </a:extLst>
              </p:cNvPr>
              <p:cNvSpPr txBox="1">
                <a:spLocks noRot="1" noChangeAspect="1" noMove="1" noResize="1" noEditPoints="1" noAdjustHandles="1" noChangeArrowheads="1" noChangeShapeType="1" noTextEdit="1"/>
              </p:cNvSpPr>
              <p:nvPr/>
            </p:nvSpPr>
            <p:spPr>
              <a:xfrm>
                <a:off x="731814" y="3257387"/>
                <a:ext cx="5528823" cy="604076"/>
              </a:xfrm>
              <a:prstGeom prst="rect">
                <a:avLst/>
              </a:prstGeom>
              <a:blipFill>
                <a:blip r:embed="rId4"/>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C994F04-0D51-9468-0768-CEF424546719}"/>
              </a:ext>
            </a:extLst>
          </p:cNvPr>
          <p:cNvSpPr txBox="1"/>
          <p:nvPr/>
        </p:nvSpPr>
        <p:spPr>
          <a:xfrm>
            <a:off x="2221725" y="3782606"/>
            <a:ext cx="6268823" cy="338554"/>
          </a:xfrm>
          <a:prstGeom prst="rect">
            <a:avLst/>
          </a:prstGeom>
          <a:noFill/>
        </p:spPr>
        <p:txBody>
          <a:bodyPr wrap="square" rtlCol="0">
            <a:spAutoFit/>
          </a:bodyPr>
          <a:lstStyle/>
          <a:p>
            <a:r>
              <a:rPr lang="en-US" sz="1600" dirty="0"/>
              <a:t>with all the velocities from time step of n</a:t>
            </a:r>
          </a:p>
        </p:txBody>
      </p:sp>
      <p:sp>
        <p:nvSpPr>
          <p:cNvPr id="13" name="TextBox 12">
            <a:extLst>
              <a:ext uri="{FF2B5EF4-FFF2-40B4-BE49-F238E27FC236}">
                <a16:creationId xmlns:a16="http://schemas.microsoft.com/office/drawing/2014/main" id="{AAED155A-DDD7-6581-7609-2C90BC1185EA}"/>
              </a:ext>
            </a:extLst>
          </p:cNvPr>
          <p:cNvSpPr txBox="1"/>
          <p:nvPr/>
        </p:nvSpPr>
        <p:spPr>
          <a:xfrm>
            <a:off x="287518" y="1395168"/>
            <a:ext cx="8227832" cy="307777"/>
          </a:xfrm>
          <a:prstGeom prst="rect">
            <a:avLst/>
          </a:prstGeom>
          <a:noFill/>
        </p:spPr>
        <p:txBody>
          <a:bodyPr wrap="square">
            <a:spAutoFit/>
          </a:bodyPr>
          <a:lstStyle/>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For X-Momentum equation:</a:t>
            </a:r>
            <a:endParaRPr lang="en-US" sz="1400" dirty="0"/>
          </a:p>
        </p:txBody>
      </p:sp>
      <p:sp>
        <p:nvSpPr>
          <p:cNvPr id="14" name="TextBox 13">
            <a:extLst>
              <a:ext uri="{FF2B5EF4-FFF2-40B4-BE49-F238E27FC236}">
                <a16:creationId xmlns:a16="http://schemas.microsoft.com/office/drawing/2014/main" id="{43400A2D-D48B-3E1B-47C4-8C5661E0FB32}"/>
              </a:ext>
            </a:extLst>
          </p:cNvPr>
          <p:cNvSpPr txBox="1"/>
          <p:nvPr/>
        </p:nvSpPr>
        <p:spPr>
          <a:xfrm>
            <a:off x="184354" y="4641420"/>
            <a:ext cx="1239093" cy="307777"/>
          </a:xfrm>
          <a:prstGeom prst="rect">
            <a:avLst/>
          </a:prstGeom>
          <a:noFill/>
        </p:spPr>
        <p:txBody>
          <a:bodyPr wrap="square">
            <a:spAutoFit/>
          </a:bodyPr>
          <a:lstStyle/>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We have:</a:t>
            </a:r>
            <a:endParaRPr lang="en-US" sz="1400"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ADD0A6B-7FDA-2070-7D71-579397E6C936}"/>
                  </a:ext>
                </a:extLst>
              </p:cNvPr>
              <p:cNvSpPr txBox="1"/>
              <p:nvPr/>
            </p:nvSpPr>
            <p:spPr>
              <a:xfrm>
                <a:off x="508504" y="4515327"/>
                <a:ext cx="8786134" cy="559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𝑡</m:t>
                          </m:r>
                        </m:den>
                      </m:f>
                      <m:d>
                        <m:dPr>
                          <m:ctrlPr>
                            <a:rPr lang="en-US" sz="1600" b="0" i="1" smtClean="0">
                              <a:latin typeface="Cambria Math" panose="02040503050406030204" pitchFamily="18" charset="0"/>
                            </a:rPr>
                          </m:ctrlPr>
                        </m:dPr>
                        <m:e>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𝑢</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𝑢</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up>
                              <m:r>
                                <a:rPr lang="en-US" sz="1600" b="0" i="1" smtClean="0">
                                  <a:latin typeface="Cambria Math" panose="02040503050406030204" pitchFamily="18" charset="0"/>
                                </a:rPr>
                                <m:t>𝑛</m:t>
                              </m:r>
                            </m:sup>
                          </m:sSubSup>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1.5</m:t>
                          </m:r>
                          <m:r>
                            <a:rPr lang="en-US" sz="1600" b="0" i="1" smtClean="0">
                              <a:latin typeface="Cambria Math" panose="02040503050406030204" pitchFamily="18" charset="0"/>
                            </a:rPr>
                            <m:t>𝐴</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𝑛</m:t>
                                  </m:r>
                                </m:sup>
                              </m:sSup>
                            </m:e>
                          </m:d>
                          <m:r>
                            <a:rPr lang="en-US" sz="1600" b="0" i="1" smtClean="0">
                              <a:latin typeface="Cambria Math" panose="02040503050406030204" pitchFamily="18" charset="0"/>
                            </a:rPr>
                            <m:t>−0.5</m:t>
                          </m:r>
                          <m:r>
                            <a:rPr lang="en-US" sz="1600" b="0" i="1" smtClean="0">
                              <a:latin typeface="Cambria Math" panose="02040503050406030204" pitchFamily="18" charset="0"/>
                            </a:rPr>
                            <m:t>𝐴</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𝑛</m:t>
                                  </m:r>
                                  <m:r>
                                    <a:rPr lang="en-US" sz="1600" b="0" i="1" smtClean="0">
                                      <a:latin typeface="Cambria Math" panose="02040503050406030204" pitchFamily="18" charset="0"/>
                                    </a:rPr>
                                    <m:t>−1</m:t>
                                  </m:r>
                                </m:sup>
                              </m:sSup>
                            </m:e>
                          </m:d>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0.5</m:t>
                          </m:r>
                        </m:num>
                        <m:den>
                          <m:r>
                            <a:rPr lang="en-US" sz="1600" b="0" i="1" smtClean="0">
                              <a:latin typeface="Cambria Math" panose="02040503050406030204" pitchFamily="18" charset="0"/>
                            </a:rPr>
                            <m:t>𝑅𝑒</m:t>
                          </m:r>
                        </m:den>
                      </m:f>
                      <m:r>
                        <a:rPr lang="en-US" sz="1600" b="0" i="1" smtClean="0">
                          <a:latin typeface="Cambria Math" panose="02040503050406030204" pitchFamily="18" charset="0"/>
                        </a:rPr>
                        <m:t>𝐷</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𝑛</m:t>
                              </m:r>
                            </m:sup>
                          </m:sSup>
                        </m:e>
                      </m:d>
                      <m:r>
                        <a:rPr lang="en-US" sz="1600" i="1">
                          <a:latin typeface="Cambria Math" panose="02040503050406030204" pitchFamily="18" charset="0"/>
                        </a:rPr>
                        <m:t>+</m:t>
                      </m:r>
                      <m:f>
                        <m:fPr>
                          <m:ctrlPr>
                            <a:rPr lang="en-US" sz="1600" b="0" i="1" smtClean="0">
                              <a:latin typeface="Cambria Math" panose="02040503050406030204" pitchFamily="18" charset="0"/>
                            </a:rPr>
                          </m:ctrlPr>
                        </m:fPr>
                        <m:num>
                          <m:r>
                            <a:rPr lang="en-US" sz="1600" i="1">
                              <a:latin typeface="Cambria Math" panose="02040503050406030204" pitchFamily="18" charset="0"/>
                            </a:rPr>
                            <m:t>0.5</m:t>
                          </m:r>
                        </m:num>
                        <m:den>
                          <m:r>
                            <a:rPr lang="en-US" sz="1600" b="0" i="1" smtClean="0">
                              <a:latin typeface="Cambria Math" panose="02040503050406030204" pitchFamily="18" charset="0"/>
                            </a:rPr>
                            <m:t>𝑅𝑒</m:t>
                          </m:r>
                        </m:den>
                      </m:f>
                      <m:r>
                        <a:rPr lang="en-US" sz="1600" i="1">
                          <a:latin typeface="Cambria Math" panose="02040503050406030204" pitchFamily="18" charset="0"/>
                        </a:rPr>
                        <m:t>𝐷</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𝑢</m:t>
                              </m:r>
                            </m:e>
                            <m:sup>
                              <m:r>
                                <a:rPr lang="en-US" sz="1600" b="0" i="1" smtClean="0">
                                  <a:latin typeface="Cambria Math" panose="02040503050406030204" pitchFamily="18" charset="0"/>
                                </a:rPr>
                                <m:t>∗</m:t>
                              </m:r>
                            </m:sup>
                          </m:sSup>
                        </m:e>
                      </m:d>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𝛿</m:t>
                          </m:r>
                        </m:e>
                        <m:sub>
                          <m:r>
                            <a:rPr lang="en-US" sz="1600" b="0" i="1" smtClean="0">
                              <a:latin typeface="Cambria Math" panose="02040503050406030204" pitchFamily="18" charset="0"/>
                            </a:rPr>
                            <m:t>𝑥</m:t>
                          </m:r>
                        </m:sub>
                      </m:sSub>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𝑝</m:t>
                          </m:r>
                        </m:e>
                        <m:sup>
                          <m:r>
                            <a:rPr lang="en-US" sz="1600" b="0" i="1" smtClean="0">
                              <a:latin typeface="Cambria Math" panose="02040503050406030204" pitchFamily="18" charset="0"/>
                            </a:rPr>
                            <m:t>𝑛</m:t>
                          </m:r>
                        </m:sup>
                      </m:sSup>
                      <m:r>
                        <a:rPr lang="en-US" sz="1600" b="0" i="1" smtClean="0">
                          <a:latin typeface="Cambria Math" panose="02040503050406030204" pitchFamily="18" charset="0"/>
                        </a:rPr>
                        <m:t>)</m:t>
                      </m:r>
                    </m:oMath>
                  </m:oMathPara>
                </a14:m>
                <a:endParaRPr lang="en-US" sz="1600" dirty="0"/>
              </a:p>
            </p:txBody>
          </p:sp>
        </mc:Choice>
        <mc:Fallback xmlns="">
          <p:sp>
            <p:nvSpPr>
              <p:cNvPr id="16" name="TextBox 15">
                <a:extLst>
                  <a:ext uri="{FF2B5EF4-FFF2-40B4-BE49-F238E27FC236}">
                    <a16:creationId xmlns:a16="http://schemas.microsoft.com/office/drawing/2014/main" id="{4ADD0A6B-7FDA-2070-7D71-579397E6C936}"/>
                  </a:ext>
                </a:extLst>
              </p:cNvPr>
              <p:cNvSpPr txBox="1">
                <a:spLocks noRot="1" noChangeAspect="1" noMove="1" noResize="1" noEditPoints="1" noAdjustHandles="1" noChangeArrowheads="1" noChangeShapeType="1" noTextEdit="1"/>
              </p:cNvSpPr>
              <p:nvPr/>
            </p:nvSpPr>
            <p:spPr>
              <a:xfrm>
                <a:off x="508504" y="4515327"/>
                <a:ext cx="8786134" cy="5599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A08E9B8-6A1E-97E3-9A09-47F5FC55E4E3}"/>
                  </a:ext>
                </a:extLst>
              </p:cNvPr>
              <p:cNvSpPr txBox="1"/>
              <p:nvPr/>
            </p:nvSpPr>
            <p:spPr>
              <a:xfrm>
                <a:off x="458084" y="6394987"/>
                <a:ext cx="8227832" cy="307777"/>
              </a:xfrm>
              <a:prstGeom prst="rect">
                <a:avLst/>
              </a:prstGeom>
              <a:noFill/>
            </p:spPr>
            <p:txBody>
              <a:bodyPr wrap="square">
                <a:spAutoFit/>
              </a:bodyPr>
              <a:lstStyle/>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You can solve it in exactly the same way with solving the project 2 to get </a:t>
                </a:r>
                <a14:m>
                  <m:oMath xmlns:m="http://schemas.openxmlformats.org/officeDocument/2006/math">
                    <m:sSup>
                      <m:sSupPr>
                        <m:ctrlPr>
                          <a:rPr lang="en-US" sz="1400" b="0" i="1" smtClean="0">
                            <a:latin typeface="Cambria Math" panose="02040503050406030204" pitchFamily="18" charset="0"/>
                            <a:cs typeface="Arial" panose="020B0604020202020204" pitchFamily="34" charset="0"/>
                          </a:rPr>
                        </m:ctrlPr>
                      </m:sSupPr>
                      <m:e>
                        <m:r>
                          <a:rPr lang="en-US" sz="1400" b="0" i="1" smtClean="0">
                            <a:latin typeface="Cambria Math" panose="02040503050406030204" pitchFamily="18" charset="0"/>
                            <a:cs typeface="Arial" panose="020B0604020202020204" pitchFamily="34" charset="0"/>
                          </a:rPr>
                          <m:t>𝑢</m:t>
                        </m:r>
                      </m:e>
                      <m:sup>
                        <m:r>
                          <a:rPr lang="en-US" sz="1400" b="0" i="1" smtClean="0">
                            <a:latin typeface="Cambria Math" panose="02040503050406030204" pitchFamily="18" charset="0"/>
                            <a:cs typeface="Arial" panose="020B0604020202020204" pitchFamily="34" charset="0"/>
                          </a:rPr>
                          <m:t>∗</m:t>
                        </m:r>
                      </m:sup>
                    </m:sSup>
                    <m:r>
                      <a:rPr lang="en-US" sz="1400" b="0" i="1" smtClean="0">
                        <a:latin typeface="Cambria Math" panose="02040503050406030204" pitchFamily="18" charset="0"/>
                        <a:cs typeface="Arial" panose="020B0604020202020204" pitchFamily="34" charset="0"/>
                      </a:rPr>
                      <m:t>,</m:t>
                    </m:r>
                    <m:sSup>
                      <m:sSupPr>
                        <m:ctrlPr>
                          <a:rPr lang="en-US" sz="1400" b="0" i="1" smtClean="0">
                            <a:latin typeface="Cambria Math" panose="02040503050406030204" pitchFamily="18" charset="0"/>
                            <a:cs typeface="Arial" panose="020B0604020202020204" pitchFamily="34" charset="0"/>
                          </a:rPr>
                        </m:ctrlPr>
                      </m:sSupPr>
                      <m:e>
                        <m:r>
                          <a:rPr lang="en-US" sz="1400" b="0" i="1" smtClean="0">
                            <a:latin typeface="Cambria Math" panose="02040503050406030204" pitchFamily="18" charset="0"/>
                            <a:cs typeface="Arial" panose="020B0604020202020204" pitchFamily="34" charset="0"/>
                          </a:rPr>
                          <m:t>𝑣</m:t>
                        </m:r>
                      </m:e>
                      <m:sup>
                        <m:r>
                          <a:rPr lang="en-US" sz="1400" b="0" i="1" smtClean="0">
                            <a:latin typeface="Cambria Math" panose="02040503050406030204" pitchFamily="18" charset="0"/>
                            <a:cs typeface="Arial" panose="020B0604020202020204" pitchFamily="34" charset="0"/>
                          </a:rPr>
                          <m:t>∗</m:t>
                        </m:r>
                      </m:sup>
                    </m:sSup>
                  </m:oMath>
                </a14:m>
                <a:r>
                  <a:rPr lang="en-US" sz="1400" dirty="0">
                    <a:latin typeface="Arial" panose="020B0604020202020204" pitchFamily="34" charset="0"/>
                    <a:cs typeface="Arial" panose="020B0604020202020204" pitchFamily="34" charset="0"/>
                  </a:rPr>
                  <a:t>.</a:t>
                </a:r>
                <a:endParaRPr lang="en-US" sz="1400" dirty="0"/>
              </a:p>
            </p:txBody>
          </p:sp>
        </mc:Choice>
        <mc:Fallback xmlns="">
          <p:sp>
            <p:nvSpPr>
              <p:cNvPr id="17" name="TextBox 16">
                <a:extLst>
                  <a:ext uri="{FF2B5EF4-FFF2-40B4-BE49-F238E27FC236}">
                    <a16:creationId xmlns:a16="http://schemas.microsoft.com/office/drawing/2014/main" id="{0A08E9B8-6A1E-97E3-9A09-47F5FC55E4E3}"/>
                  </a:ext>
                </a:extLst>
              </p:cNvPr>
              <p:cNvSpPr txBox="1">
                <a:spLocks noRot="1" noChangeAspect="1" noMove="1" noResize="1" noEditPoints="1" noAdjustHandles="1" noChangeArrowheads="1" noChangeShapeType="1" noTextEdit="1"/>
              </p:cNvSpPr>
              <p:nvPr/>
            </p:nvSpPr>
            <p:spPr>
              <a:xfrm>
                <a:off x="458084" y="6394987"/>
                <a:ext cx="8227832" cy="307777"/>
              </a:xfrm>
              <a:prstGeom prst="rect">
                <a:avLst/>
              </a:prstGeom>
              <a:blipFill>
                <a:blip r:embed="rId6"/>
                <a:stretch>
                  <a:fillRect l="-74" t="-3922" b="-19608"/>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58B82E8E-DACC-2517-097C-85F74E09C897}"/>
              </a:ext>
            </a:extLst>
          </p:cNvPr>
          <p:cNvSpPr txBox="1"/>
          <p:nvPr/>
        </p:nvSpPr>
        <p:spPr>
          <a:xfrm>
            <a:off x="458084" y="6102350"/>
            <a:ext cx="8227832" cy="307777"/>
          </a:xfrm>
          <a:prstGeom prst="rect">
            <a:avLst/>
          </a:prstGeom>
          <a:noFill/>
        </p:spPr>
        <p:txBody>
          <a:bodyPr wrap="square">
            <a:spAutoFit/>
          </a:bodyPr>
          <a:lstStyle/>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Y-momentum equation can be solved in a similar manner.</a:t>
            </a:r>
            <a:endParaRPr lang="en-US" sz="1400" dirty="0"/>
          </a:p>
        </p:txBody>
      </p:sp>
      <p:sp>
        <p:nvSpPr>
          <p:cNvPr id="20" name="TextBox 19">
            <a:extLst>
              <a:ext uri="{FF2B5EF4-FFF2-40B4-BE49-F238E27FC236}">
                <a16:creationId xmlns:a16="http://schemas.microsoft.com/office/drawing/2014/main" id="{B835BC5B-E6AF-8379-1A8C-D20F2DFE98DD}"/>
              </a:ext>
            </a:extLst>
          </p:cNvPr>
          <p:cNvSpPr txBox="1"/>
          <p:nvPr/>
        </p:nvSpPr>
        <p:spPr>
          <a:xfrm>
            <a:off x="8330835" y="5636796"/>
            <a:ext cx="567566" cy="338554"/>
          </a:xfrm>
          <a:prstGeom prst="rect">
            <a:avLst/>
          </a:prstGeom>
          <a:noFill/>
        </p:spPr>
        <p:txBody>
          <a:bodyPr wrap="square" rtlCol="0">
            <a:spAutoFit/>
          </a:bodyPr>
          <a:lstStyle/>
          <a:p>
            <a:r>
              <a:rPr lang="en-US" sz="1600" dirty="0"/>
              <a:t>(2)</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82490E5-486C-C112-2A72-FC80A784D939}"/>
                  </a:ext>
                </a:extLst>
              </p:cNvPr>
              <p:cNvSpPr txBox="1"/>
              <p:nvPr/>
            </p:nvSpPr>
            <p:spPr>
              <a:xfrm>
                <a:off x="-1316156" y="4012098"/>
                <a:ext cx="7576793" cy="5947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𝛿</m:t>
                          </m:r>
                        </m:e>
                        <m:sub>
                          <m:r>
                            <a:rPr lang="en-US" sz="1600" b="0" i="1" smtClean="0">
                              <a:latin typeface="Cambria Math" panose="02040503050406030204" pitchFamily="18" charset="0"/>
                            </a:rPr>
                            <m:t>𝑥</m:t>
                          </m:r>
                        </m:sub>
                      </m:sSub>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𝑝</m:t>
                              </m:r>
                            </m:e>
                            <m:sup>
                              <m:r>
                                <a:rPr lang="en-US" sz="1600" i="1">
                                  <a:latin typeface="Cambria Math" panose="02040503050406030204" pitchFamily="18" charset="0"/>
                                </a:rPr>
                                <m:t>𝑛</m:t>
                              </m:r>
                            </m:sup>
                          </m:sSup>
                        </m:e>
                      </m:d>
                      <m:r>
                        <a:rPr lang="en-US" sz="1600" i="1">
                          <a:latin typeface="Cambria Math" panose="02040503050406030204" pitchFamily="18" charset="0"/>
                        </a:rPr>
                        <m:t>=</m:t>
                      </m:r>
                      <m:f>
                        <m:fPr>
                          <m:ctrlPr>
                            <a:rPr lang="en-US" sz="1600" i="1">
                              <a:latin typeface="Cambria Math" panose="02040503050406030204" pitchFamily="18" charset="0"/>
                            </a:rPr>
                          </m:ctrlPr>
                        </m:fPr>
                        <m:num>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r>
                                <a:rPr lang="en-US" sz="1600" i="1">
                                  <a:latin typeface="Cambria Math" panose="02040503050406030204" pitchFamily="18" charset="0"/>
                                </a:rPr>
                                <m:t>+1/2</m:t>
                              </m:r>
                            </m:sub>
                            <m:sup>
                              <m:r>
                                <a:rPr lang="en-US" sz="1600" i="1">
                                  <a:latin typeface="Cambria Math" panose="02040503050406030204" pitchFamily="18" charset="0"/>
                                </a:rPr>
                                <m:t>𝑛</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r>
                                <a:rPr lang="en-US" sz="1600" i="1">
                                  <a:latin typeface="Cambria Math" panose="02040503050406030204" pitchFamily="18" charset="0"/>
                                </a:rPr>
                                <m:t>−1/2</m:t>
                              </m:r>
                            </m:sub>
                            <m:sup>
                              <m:r>
                                <a:rPr lang="en-US" sz="1600" i="1">
                                  <a:latin typeface="Cambria Math" panose="02040503050406030204" pitchFamily="18" charset="0"/>
                                </a:rPr>
                                <m:t>𝑛</m:t>
                              </m:r>
                            </m:sup>
                          </m:sSubSup>
                        </m:num>
                        <m:den>
                          <m:r>
                            <m:rPr>
                              <m:sty m:val="p"/>
                            </m:rPr>
                            <a:rPr lang="en-US" sz="1600" i="1">
                              <a:latin typeface="Cambria Math" panose="02040503050406030204" pitchFamily="18" charset="0"/>
                            </a:rPr>
                            <m:t>Δ</m:t>
                          </m:r>
                          <m:r>
                            <a:rPr lang="en-US" sz="1600" i="1">
                              <a:latin typeface="Cambria Math" panose="02040503050406030204" pitchFamily="18" charset="0"/>
                            </a:rPr>
                            <m:t>𝑥</m:t>
                          </m:r>
                        </m:den>
                      </m:f>
                    </m:oMath>
                  </m:oMathPara>
                </a14:m>
                <a:endParaRPr lang="en-US" sz="1600" i="1" dirty="0">
                  <a:latin typeface="Cambria Math" panose="02040503050406030204" pitchFamily="18" charset="0"/>
                </a:endParaRPr>
              </a:p>
            </p:txBody>
          </p:sp>
        </mc:Choice>
        <mc:Fallback xmlns="">
          <p:sp>
            <p:nvSpPr>
              <p:cNvPr id="22" name="TextBox 21">
                <a:extLst>
                  <a:ext uri="{FF2B5EF4-FFF2-40B4-BE49-F238E27FC236}">
                    <a16:creationId xmlns:a16="http://schemas.microsoft.com/office/drawing/2014/main" id="{982490E5-486C-C112-2A72-FC80A784D939}"/>
                  </a:ext>
                </a:extLst>
              </p:cNvPr>
              <p:cNvSpPr txBox="1">
                <a:spLocks noRot="1" noChangeAspect="1" noMove="1" noResize="1" noEditPoints="1" noAdjustHandles="1" noChangeArrowheads="1" noChangeShapeType="1" noTextEdit="1"/>
              </p:cNvSpPr>
              <p:nvPr/>
            </p:nvSpPr>
            <p:spPr>
              <a:xfrm>
                <a:off x="-1316156" y="4012098"/>
                <a:ext cx="7576793" cy="594778"/>
              </a:xfrm>
              <a:prstGeom prst="rect">
                <a:avLst/>
              </a:prstGeom>
              <a:blipFill>
                <a:blip r:embed="rId7"/>
                <a:stretch>
                  <a:fillRect/>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165226AF-CA57-4935-3442-45A486002287}"/>
              </a:ext>
            </a:extLst>
          </p:cNvPr>
          <p:cNvSpPr txBox="1"/>
          <p:nvPr/>
        </p:nvSpPr>
        <p:spPr>
          <a:xfrm>
            <a:off x="3599610" y="4115464"/>
            <a:ext cx="6268823" cy="338554"/>
          </a:xfrm>
          <a:prstGeom prst="rect">
            <a:avLst/>
          </a:prstGeom>
          <a:noFill/>
        </p:spPr>
        <p:txBody>
          <a:bodyPr wrap="square" rtlCol="0">
            <a:spAutoFit/>
          </a:bodyPr>
          <a:lstStyle/>
          <a:p>
            <a:r>
              <a:rPr lang="en-US" sz="1600" dirty="0"/>
              <a:t>with all the pressure from time step of n</a:t>
            </a:r>
          </a:p>
        </p:txBody>
      </p:sp>
      <p:sp>
        <p:nvSpPr>
          <p:cNvPr id="24" name="TextBox 23">
            <a:extLst>
              <a:ext uri="{FF2B5EF4-FFF2-40B4-BE49-F238E27FC236}">
                <a16:creationId xmlns:a16="http://schemas.microsoft.com/office/drawing/2014/main" id="{62800C5C-0DD2-F39A-05E9-A593AF1BF0C5}"/>
              </a:ext>
            </a:extLst>
          </p:cNvPr>
          <p:cNvSpPr txBox="1"/>
          <p:nvPr/>
        </p:nvSpPr>
        <p:spPr>
          <a:xfrm>
            <a:off x="112267" y="5214036"/>
            <a:ext cx="1527997" cy="307777"/>
          </a:xfrm>
          <a:prstGeom prst="rect">
            <a:avLst/>
          </a:prstGeom>
          <a:noFill/>
        </p:spPr>
        <p:txBody>
          <a:bodyPr wrap="square">
            <a:spAutoFit/>
          </a:bodyPr>
          <a:lstStyle/>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Matrix form:</a:t>
            </a:r>
            <a:endParaRPr lang="en-US" sz="1400"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76C600C-F2D1-CB4F-5CE6-5ECB6CA2237F}"/>
                  </a:ext>
                </a:extLst>
              </p:cNvPr>
              <p:cNvSpPr txBox="1"/>
              <p:nvPr/>
            </p:nvSpPr>
            <p:spPr>
              <a:xfrm>
                <a:off x="112267" y="5483477"/>
                <a:ext cx="8786134" cy="6455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1600" b="0" i="1" smtClean="0">
                              <a:latin typeface="Cambria Math" panose="02040503050406030204" pitchFamily="18" charset="0"/>
                            </a:rPr>
                          </m:ctrlPr>
                        </m:dPr>
                        <m:e>
                          <m:f>
                            <m:fPr>
                              <m:ctrlPr>
                                <a:rPr lang="en-US" sz="1600" i="1">
                                  <a:latin typeface="Cambria Math" panose="02040503050406030204" pitchFamily="18" charset="0"/>
                                </a:rPr>
                              </m:ctrlPr>
                            </m:fPr>
                            <m:num>
                              <m:r>
                                <a:rPr lang="en-US" sz="1600" b="1" i="1">
                                  <a:latin typeface="Cambria Math" panose="02040503050406030204" pitchFamily="18" charset="0"/>
                                </a:rPr>
                                <m:t>𝑰</m:t>
                              </m:r>
                            </m:num>
                            <m:den>
                              <m:r>
                                <m:rPr>
                                  <m:sty m:val="p"/>
                                </m:rPr>
                                <a:rPr lang="en-US" sz="1600">
                                  <a:latin typeface="Cambria Math" panose="02040503050406030204" pitchFamily="18" charset="0"/>
                                </a:rPr>
                                <m:t>Δ</m:t>
                              </m:r>
                              <m:r>
                                <a:rPr lang="en-US" sz="1600" i="1">
                                  <a:latin typeface="Cambria Math" panose="02040503050406030204" pitchFamily="18" charset="0"/>
                                </a:rPr>
                                <m:t>𝑡</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0.5</m:t>
                              </m:r>
                            </m:num>
                            <m:den>
                              <m:r>
                                <a:rPr lang="en-US" sz="1600" i="1">
                                  <a:latin typeface="Cambria Math" panose="02040503050406030204" pitchFamily="18" charset="0"/>
                                </a:rPr>
                                <m:t>𝑅𝑒</m:t>
                              </m:r>
                            </m:den>
                          </m:f>
                        </m:e>
                      </m:d>
                      <m:sSup>
                        <m:sSupPr>
                          <m:ctrlPr>
                            <a:rPr lang="en-US" sz="1600" i="1">
                              <a:latin typeface="Cambria Math" panose="02040503050406030204" pitchFamily="18" charset="0"/>
                            </a:rPr>
                          </m:ctrlPr>
                        </m:sSupPr>
                        <m:e>
                          <m:r>
                            <a:rPr lang="en-US" sz="1600" i="1">
                              <a:latin typeface="Cambria Math" panose="02040503050406030204" pitchFamily="18" charset="0"/>
                            </a:rPr>
                            <m:t>𝑢</m:t>
                          </m:r>
                        </m:e>
                        <m:sup>
                          <m:r>
                            <a:rPr lang="en-US" sz="1600" i="1">
                              <a:latin typeface="Cambria Math" panose="02040503050406030204" pitchFamily="18" charset="0"/>
                            </a:rPr>
                            <m:t>∗</m:t>
                          </m:r>
                        </m:sup>
                      </m:sSup>
                      <m:r>
                        <a:rPr lang="en-US" sz="1600" b="0" i="1" smtClean="0">
                          <a:latin typeface="Cambria Math" panose="02040503050406030204" pitchFamily="18" charset="0"/>
                        </a:rPr>
                        <m:t>=</m:t>
                      </m:r>
                      <m:f>
                        <m:fPr>
                          <m:ctrlPr>
                            <a:rPr lang="en-US" sz="1600" i="1">
                              <a:latin typeface="Cambria Math" panose="02040503050406030204" pitchFamily="18" charset="0"/>
                            </a:rPr>
                          </m:ctrlPr>
                        </m:fPr>
                        <m:num>
                          <m:r>
                            <a:rPr lang="en-US" sz="1600" b="1" i="1">
                              <a:latin typeface="Cambria Math" panose="02040503050406030204" pitchFamily="18" charset="0"/>
                            </a:rPr>
                            <m:t>𝑰</m:t>
                          </m:r>
                        </m:num>
                        <m:den>
                          <m:r>
                            <m:rPr>
                              <m:sty m:val="p"/>
                            </m:rPr>
                            <a:rPr lang="en-US" sz="1600">
                              <a:latin typeface="Cambria Math" panose="02040503050406030204" pitchFamily="18" charset="0"/>
                            </a:rPr>
                            <m:t>Δ</m:t>
                          </m:r>
                          <m:r>
                            <a:rPr lang="en-US" sz="1600" i="1">
                              <a:latin typeface="Cambria Math" panose="02040503050406030204" pitchFamily="18" charset="0"/>
                            </a:rPr>
                            <m:t>𝑡</m:t>
                          </m:r>
                        </m:den>
                      </m:f>
                      <m:sSup>
                        <m:sSupPr>
                          <m:ctrlPr>
                            <a:rPr lang="en-US" sz="1600" i="1">
                              <a:latin typeface="Cambria Math" panose="02040503050406030204" pitchFamily="18" charset="0"/>
                            </a:rPr>
                          </m:ctrlPr>
                        </m:sSupPr>
                        <m:e>
                          <m:r>
                            <a:rPr lang="en-US" sz="1600" i="1">
                              <a:latin typeface="Cambria Math" panose="02040503050406030204" pitchFamily="18" charset="0"/>
                            </a:rPr>
                            <m:t>𝑢</m:t>
                          </m:r>
                        </m:e>
                        <m:sup>
                          <m:r>
                            <a:rPr lang="en-US" sz="1600" i="1">
                              <a:latin typeface="Cambria Math" panose="02040503050406030204" pitchFamily="18" charset="0"/>
                            </a:rPr>
                            <m:t>𝑛</m:t>
                          </m:r>
                        </m:sup>
                      </m:sSup>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1.5</m:t>
                          </m:r>
                          <m:r>
                            <a:rPr lang="en-US" sz="1600" b="1" i="1" smtClean="0">
                              <a:latin typeface="Cambria Math" panose="02040503050406030204" pitchFamily="18" charset="0"/>
                            </a:rPr>
                            <m:t>𝑨</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𝑛</m:t>
                                  </m:r>
                                </m:sup>
                              </m:sSup>
                            </m:e>
                          </m:d>
                          <m:r>
                            <a:rPr lang="en-US" sz="1600" b="0" i="1" smtClean="0">
                              <a:latin typeface="Cambria Math" panose="02040503050406030204" pitchFamily="18" charset="0"/>
                            </a:rPr>
                            <m:t>−0.5</m:t>
                          </m:r>
                          <m:r>
                            <a:rPr lang="en-US" sz="1600" b="1" i="1" smtClean="0">
                              <a:latin typeface="Cambria Math" panose="02040503050406030204" pitchFamily="18" charset="0"/>
                            </a:rPr>
                            <m:t>𝑨</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𝑛</m:t>
                                  </m:r>
                                  <m:r>
                                    <a:rPr lang="en-US" sz="1600" b="0" i="1" smtClean="0">
                                      <a:latin typeface="Cambria Math" panose="02040503050406030204" pitchFamily="18" charset="0"/>
                                    </a:rPr>
                                    <m:t>−1</m:t>
                                  </m:r>
                                </m:sup>
                              </m:sSup>
                            </m:e>
                          </m:d>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0.5</m:t>
                          </m:r>
                        </m:num>
                        <m:den>
                          <m:r>
                            <a:rPr lang="en-US" sz="1600" b="0" i="1" smtClean="0">
                              <a:latin typeface="Cambria Math" panose="02040503050406030204" pitchFamily="18" charset="0"/>
                            </a:rPr>
                            <m:t>𝑅𝑒</m:t>
                          </m:r>
                        </m:den>
                      </m:f>
                      <m:r>
                        <a:rPr lang="en-US" sz="1600" b="1" i="1" smtClean="0">
                          <a:latin typeface="Cambria Math" panose="02040503050406030204" pitchFamily="18" charset="0"/>
                        </a:rPr>
                        <m:t>𝑫</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𝑛</m:t>
                              </m:r>
                            </m:sup>
                          </m:sSup>
                        </m:e>
                      </m:d>
                      <m:r>
                        <a:rPr lang="en-US" sz="1600" i="1">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𝜹</m:t>
                          </m:r>
                        </m:e>
                        <m:sub>
                          <m:r>
                            <a:rPr lang="en-US" sz="1600" b="1" i="1" smtClean="0">
                              <a:latin typeface="Cambria Math" panose="02040503050406030204" pitchFamily="18" charset="0"/>
                            </a:rPr>
                            <m:t>𝒙</m:t>
                          </m:r>
                        </m:sub>
                      </m:sSub>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𝑝</m:t>
                          </m:r>
                        </m:e>
                        <m:sup>
                          <m:r>
                            <a:rPr lang="en-US" sz="1600" b="0" i="1" smtClean="0">
                              <a:latin typeface="Cambria Math" panose="02040503050406030204" pitchFamily="18" charset="0"/>
                            </a:rPr>
                            <m:t>𝑛</m:t>
                          </m:r>
                        </m:sup>
                      </m:sSup>
                      <m:r>
                        <a:rPr lang="en-US" sz="1600" b="0" i="1" smtClean="0">
                          <a:latin typeface="Cambria Math" panose="02040503050406030204" pitchFamily="18" charset="0"/>
                        </a:rPr>
                        <m:t>)</m:t>
                      </m:r>
                    </m:oMath>
                  </m:oMathPara>
                </a14:m>
                <a:endParaRPr lang="en-US" sz="1600" dirty="0"/>
              </a:p>
            </p:txBody>
          </p:sp>
        </mc:Choice>
        <mc:Fallback xmlns="">
          <p:sp>
            <p:nvSpPr>
              <p:cNvPr id="25" name="TextBox 24">
                <a:extLst>
                  <a:ext uri="{FF2B5EF4-FFF2-40B4-BE49-F238E27FC236}">
                    <a16:creationId xmlns:a16="http://schemas.microsoft.com/office/drawing/2014/main" id="{D76C600C-F2D1-CB4F-5CE6-5ECB6CA2237F}"/>
                  </a:ext>
                </a:extLst>
              </p:cNvPr>
              <p:cNvSpPr txBox="1">
                <a:spLocks noRot="1" noChangeAspect="1" noMove="1" noResize="1" noEditPoints="1" noAdjustHandles="1" noChangeArrowheads="1" noChangeShapeType="1" noTextEdit="1"/>
              </p:cNvSpPr>
              <p:nvPr/>
            </p:nvSpPr>
            <p:spPr>
              <a:xfrm>
                <a:off x="112267" y="5483477"/>
                <a:ext cx="8786134" cy="645561"/>
              </a:xfrm>
              <a:prstGeom prst="rect">
                <a:avLst/>
              </a:prstGeom>
              <a:blipFill>
                <a:blip r:embed="rId8"/>
                <a:stretch>
                  <a:fillRect/>
                </a:stretch>
              </a:blipFill>
            </p:spPr>
            <p:txBody>
              <a:bodyPr/>
              <a:lstStyle/>
              <a:p>
                <a:r>
                  <a:rPr lang="en-US">
                    <a:noFill/>
                  </a:rPr>
                  <a:t> </a:t>
                </a:r>
              </a:p>
            </p:txBody>
          </p:sp>
        </mc:Fallback>
      </mc:AlternateContent>
      <p:sp>
        <p:nvSpPr>
          <p:cNvPr id="26" name="Rectangle 25">
            <a:extLst>
              <a:ext uri="{FF2B5EF4-FFF2-40B4-BE49-F238E27FC236}">
                <a16:creationId xmlns:a16="http://schemas.microsoft.com/office/drawing/2014/main" id="{28EDD0DE-BFA0-2324-863A-FF15B104201F}"/>
              </a:ext>
            </a:extLst>
          </p:cNvPr>
          <p:cNvSpPr/>
          <p:nvPr/>
        </p:nvSpPr>
        <p:spPr>
          <a:xfrm>
            <a:off x="731814" y="5477752"/>
            <a:ext cx="7337530" cy="5761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7004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F91CF7-EC88-5C66-292A-5A3A0440D60D}"/>
              </a:ext>
            </a:extLst>
          </p:cNvPr>
          <p:cNvSpPr>
            <a:spLocks noGrp="1"/>
          </p:cNvSpPr>
          <p:nvPr>
            <p:ph type="sldNum" sz="quarter" idx="12"/>
          </p:nvPr>
        </p:nvSpPr>
        <p:spPr/>
        <p:txBody>
          <a:bodyPr/>
          <a:lstStyle/>
          <a:p>
            <a:fld id="{49E430A2-D194-4C01-B316-5CD17E29EE8B}" type="slidenum">
              <a:rPr lang="en-US" smtClean="0"/>
              <a:t>8</a:t>
            </a:fld>
            <a:endParaRPr lang="en-US"/>
          </a:p>
        </p:txBody>
      </p:sp>
      <p:sp>
        <p:nvSpPr>
          <p:cNvPr id="3" name="Google Shape;338;p30">
            <a:extLst>
              <a:ext uri="{FF2B5EF4-FFF2-40B4-BE49-F238E27FC236}">
                <a16:creationId xmlns:a16="http://schemas.microsoft.com/office/drawing/2014/main" id="{0E0BAA51-0B6D-D421-2552-15B050BB358E}"/>
              </a:ext>
            </a:extLst>
          </p:cNvPr>
          <p:cNvSpPr txBox="1">
            <a:spLocks/>
          </p:cNvSpPr>
          <p:nvPr/>
        </p:nvSpPr>
        <p:spPr>
          <a:xfrm>
            <a:off x="617808" y="70604"/>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Step 2: Correction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B7F7EEB-8AF8-12BC-BAE5-DB3719C106C5}"/>
                  </a:ext>
                </a:extLst>
              </p:cNvPr>
              <p:cNvSpPr txBox="1"/>
              <p:nvPr/>
            </p:nvSpPr>
            <p:spPr>
              <a:xfrm>
                <a:off x="84664" y="907421"/>
                <a:ext cx="8786134" cy="7155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1</m:t>
                          </m:r>
                        </m:num>
                        <m:den>
                          <m:r>
                            <m:rPr>
                              <m:sty m:val="p"/>
                            </m:rPr>
                            <a:rPr lang="en-US" sz="1600">
                              <a:latin typeface="Cambria Math" panose="02040503050406030204" pitchFamily="18" charset="0"/>
                            </a:rPr>
                            <m:t>Δ</m:t>
                          </m:r>
                          <m:r>
                            <a:rPr lang="en-US" sz="1600" i="1">
                              <a:latin typeface="Cambria Math" panose="02040503050406030204" pitchFamily="18" charset="0"/>
                            </a:rPr>
                            <m:t>𝑡</m:t>
                          </m:r>
                        </m:den>
                      </m:f>
                      <m:d>
                        <m:dPr>
                          <m:ctrlPr>
                            <a:rPr lang="en-US" sz="1600" i="1">
                              <a:latin typeface="Cambria Math" panose="02040503050406030204" pitchFamily="18" charset="0"/>
                            </a:rPr>
                          </m:ctrlPr>
                        </m:dPr>
                        <m:e>
                          <m:sSubSup>
                            <m:sSubSupPr>
                              <m:ctrlPr>
                                <a:rPr lang="en-US" sz="1600" i="1">
                                  <a:latin typeface="Cambria Math" panose="02040503050406030204" pitchFamily="18" charset="0"/>
                                </a:rPr>
                              </m:ctrlPr>
                            </m:sSubSupPr>
                            <m:e>
                              <m:r>
                                <a:rPr lang="en-US" sz="1600" i="1">
                                  <a:latin typeface="Cambria Math" panose="02040503050406030204" pitchFamily="18" charset="0"/>
                                </a:rPr>
                                <m:t>𝑢</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up>
                              <m:r>
                                <a:rPr lang="en-US" sz="1600" i="1" smtClean="0">
                                  <a:solidFill>
                                    <a:srgbClr val="FF0000"/>
                                  </a:solidFill>
                                  <a:latin typeface="Cambria Math" panose="02040503050406030204" pitchFamily="18" charset="0"/>
                                </a:rPr>
                                <m:t>∗</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𝑢</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up>
                              <m:r>
                                <a:rPr lang="en-US" sz="1600" i="1">
                                  <a:latin typeface="Cambria Math" panose="02040503050406030204" pitchFamily="18" charset="0"/>
                                </a:rPr>
                                <m:t>𝑛</m:t>
                              </m:r>
                            </m:sup>
                          </m:sSubSup>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i="1">
                              <a:latin typeface="Cambria Math" panose="02040503050406030204" pitchFamily="18" charset="0"/>
                            </a:rPr>
                            <m:t>1.5</m:t>
                          </m:r>
                          <m:r>
                            <a:rPr lang="en-US" sz="1600" i="1">
                              <a:latin typeface="Cambria Math" panose="02040503050406030204" pitchFamily="18" charset="0"/>
                            </a:rPr>
                            <m:t>𝐴</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𝑛</m:t>
                                  </m:r>
                                </m:sup>
                              </m:sSup>
                            </m:e>
                          </m:d>
                          <m:r>
                            <a:rPr lang="en-US" sz="1600" i="1">
                              <a:latin typeface="Cambria Math" panose="02040503050406030204" pitchFamily="18" charset="0"/>
                            </a:rPr>
                            <m:t>−0.5</m:t>
                          </m:r>
                          <m:r>
                            <a:rPr lang="en-US" sz="1600" i="1">
                              <a:latin typeface="Cambria Math" panose="02040503050406030204" pitchFamily="18" charset="0"/>
                            </a:rPr>
                            <m:t>𝐴</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𝑛</m:t>
                                  </m:r>
                                  <m:r>
                                    <a:rPr lang="en-US" sz="1600" b="0" i="1" smtClean="0">
                                      <a:latin typeface="Cambria Math" panose="02040503050406030204" pitchFamily="18" charset="0"/>
                                    </a:rPr>
                                    <m:t>−1</m:t>
                                  </m:r>
                                </m:sup>
                              </m:sSup>
                            </m:e>
                          </m:d>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0.5</m:t>
                          </m:r>
                        </m:num>
                        <m:den>
                          <m:r>
                            <a:rPr lang="en-US" sz="1600" b="0" i="1" smtClean="0">
                              <a:latin typeface="Cambria Math" panose="02040503050406030204" pitchFamily="18" charset="0"/>
                            </a:rPr>
                            <m:t>𝑅𝑒</m:t>
                          </m:r>
                        </m:den>
                      </m:f>
                      <m:r>
                        <a:rPr lang="en-US" sz="1600" b="0" i="1" smtClean="0">
                          <a:latin typeface="Cambria Math" panose="02040503050406030204" pitchFamily="18" charset="0"/>
                        </a:rPr>
                        <m:t>𝐷</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𝑛</m:t>
                              </m:r>
                            </m:sup>
                          </m:sSup>
                        </m:e>
                      </m:d>
                      <m:r>
                        <a:rPr lang="en-US" sz="1600" i="1">
                          <a:latin typeface="Cambria Math" panose="02040503050406030204" pitchFamily="18" charset="0"/>
                        </a:rPr>
                        <m:t>+</m:t>
                      </m:r>
                      <m:f>
                        <m:fPr>
                          <m:ctrlPr>
                            <a:rPr lang="en-US" sz="1600" b="0" i="1" smtClean="0">
                              <a:latin typeface="Cambria Math" panose="02040503050406030204" pitchFamily="18" charset="0"/>
                            </a:rPr>
                          </m:ctrlPr>
                        </m:fPr>
                        <m:num>
                          <m:r>
                            <a:rPr lang="en-US" sz="1600" i="1">
                              <a:latin typeface="Cambria Math" panose="02040503050406030204" pitchFamily="18" charset="0"/>
                            </a:rPr>
                            <m:t>0.5</m:t>
                          </m:r>
                        </m:num>
                        <m:den>
                          <m:r>
                            <a:rPr lang="en-US" sz="1600" b="0" i="1" smtClean="0">
                              <a:latin typeface="Cambria Math" panose="02040503050406030204" pitchFamily="18" charset="0"/>
                            </a:rPr>
                            <m:t>𝑅𝑒</m:t>
                          </m:r>
                        </m:den>
                      </m:f>
                      <m:r>
                        <a:rPr lang="en-US" sz="1600" i="1">
                          <a:latin typeface="Cambria Math" panose="02040503050406030204" pitchFamily="18" charset="0"/>
                        </a:rPr>
                        <m:t>𝐷</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𝑢</m:t>
                              </m:r>
                            </m:e>
                            <m:sup>
                              <m:r>
                                <a:rPr lang="en-US" sz="1600" b="0" i="1" smtClean="0">
                                  <a:solidFill>
                                    <a:srgbClr val="FF0000"/>
                                  </a:solidFill>
                                  <a:latin typeface="Cambria Math" panose="02040503050406030204" pitchFamily="18" charset="0"/>
                                </a:rPr>
                                <m:t>∗</m:t>
                              </m:r>
                            </m:sup>
                          </m:sSup>
                        </m:e>
                      </m:d>
                      <m:r>
                        <a:rPr lang="en-US" sz="1600" i="1">
                          <a:latin typeface="Cambria Math" panose="02040503050406030204" pitchFamily="18" charset="0"/>
                        </a:rPr>
                        <m:t>−</m:t>
                      </m:r>
                      <m:f>
                        <m:fPr>
                          <m:ctrlPr>
                            <a:rPr lang="en-US" sz="1600" i="1">
                              <a:latin typeface="Cambria Math" panose="02040503050406030204" pitchFamily="18" charset="0"/>
                            </a:rPr>
                          </m:ctrlPr>
                        </m:fPr>
                        <m:num>
                          <m:sSubSup>
                            <m:sSubSupPr>
                              <m:ctrlPr>
                                <a:rPr lang="en-US" sz="1600" b="0" i="1" smtClean="0">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sub>
                            <m:sup>
                              <m:r>
                                <a:rPr lang="en-US" sz="1600" b="0" i="1" smtClean="0">
                                  <a:solidFill>
                                    <a:srgbClr val="FF0000"/>
                                  </a:solidFill>
                                  <a:latin typeface="Cambria Math" panose="02040503050406030204" pitchFamily="18" charset="0"/>
                                </a:rPr>
                                <m:t>𝑛</m:t>
                              </m:r>
                            </m:sup>
                          </m:sSubSup>
                          <m:r>
                            <a:rPr lang="en-US" sz="1600" i="1">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sub>
                            <m:sup>
                              <m:r>
                                <a:rPr lang="en-US" sz="1600" b="0" i="1" smtClean="0">
                                  <a:solidFill>
                                    <a:srgbClr val="FF0000"/>
                                  </a:solidFill>
                                  <a:latin typeface="Cambria Math" panose="02040503050406030204" pitchFamily="18" charset="0"/>
                                </a:rPr>
                                <m:t>𝑛</m:t>
                              </m:r>
                            </m:sup>
                          </m:sSubSup>
                        </m:num>
                        <m:den>
                          <m:r>
                            <m:rPr>
                              <m:sty m:val="p"/>
                            </m:rPr>
                            <a:rPr lang="en-US" sz="1600">
                              <a:latin typeface="Cambria Math" panose="02040503050406030204" pitchFamily="18" charset="0"/>
                            </a:rPr>
                            <m:t>Δ</m:t>
                          </m:r>
                          <m:r>
                            <a:rPr lang="en-US" sz="1600" i="1">
                              <a:latin typeface="Cambria Math" panose="02040503050406030204" pitchFamily="18" charset="0"/>
                            </a:rPr>
                            <m:t>𝑥</m:t>
                          </m:r>
                        </m:den>
                      </m:f>
                    </m:oMath>
                  </m:oMathPara>
                </a14:m>
                <a:endParaRPr lang="en-US" sz="1600" dirty="0"/>
              </a:p>
            </p:txBody>
          </p:sp>
        </mc:Choice>
        <mc:Fallback>
          <p:sp>
            <p:nvSpPr>
              <p:cNvPr id="4" name="TextBox 3">
                <a:extLst>
                  <a:ext uri="{FF2B5EF4-FFF2-40B4-BE49-F238E27FC236}">
                    <a16:creationId xmlns:a16="http://schemas.microsoft.com/office/drawing/2014/main" id="{EB7F7EEB-8AF8-12BC-BAE5-DB3719C106C5}"/>
                  </a:ext>
                </a:extLst>
              </p:cNvPr>
              <p:cNvSpPr txBox="1">
                <a:spLocks noRot="1" noChangeAspect="1" noMove="1" noResize="1" noEditPoints="1" noAdjustHandles="1" noChangeArrowheads="1" noChangeShapeType="1" noTextEdit="1"/>
              </p:cNvSpPr>
              <p:nvPr/>
            </p:nvSpPr>
            <p:spPr>
              <a:xfrm>
                <a:off x="84664" y="907421"/>
                <a:ext cx="8786134" cy="715517"/>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6A4C2D7-8C18-42C9-913F-DD726E2C9896}"/>
              </a:ext>
            </a:extLst>
          </p:cNvPr>
          <p:cNvSpPr txBox="1"/>
          <p:nvPr/>
        </p:nvSpPr>
        <p:spPr>
          <a:xfrm>
            <a:off x="273202" y="738144"/>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From the prediction step :</a:t>
            </a:r>
            <a:endParaRPr lang="en-US" sz="1600" dirty="0"/>
          </a:p>
        </p:txBody>
      </p:sp>
      <p:sp>
        <p:nvSpPr>
          <p:cNvPr id="6" name="TextBox 5">
            <a:extLst>
              <a:ext uri="{FF2B5EF4-FFF2-40B4-BE49-F238E27FC236}">
                <a16:creationId xmlns:a16="http://schemas.microsoft.com/office/drawing/2014/main" id="{2B98B29F-62C6-9B14-0108-E81E6995F239}"/>
              </a:ext>
            </a:extLst>
          </p:cNvPr>
          <p:cNvSpPr txBox="1"/>
          <p:nvPr/>
        </p:nvSpPr>
        <p:spPr>
          <a:xfrm>
            <a:off x="273202" y="1827797"/>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We are hoping that after correction :</a:t>
            </a:r>
            <a:endParaRPr lang="en-US" sz="16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664B88F-F0F0-5D88-08D0-4CEC36AF09C2}"/>
                  </a:ext>
                </a:extLst>
              </p:cNvPr>
              <p:cNvSpPr txBox="1"/>
              <p:nvPr/>
            </p:nvSpPr>
            <p:spPr>
              <a:xfrm>
                <a:off x="178932" y="2017920"/>
                <a:ext cx="8786134" cy="7350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1</m:t>
                          </m:r>
                        </m:num>
                        <m:den>
                          <m:r>
                            <m:rPr>
                              <m:sty m:val="p"/>
                            </m:rPr>
                            <a:rPr lang="en-US" sz="1600">
                              <a:latin typeface="Cambria Math" panose="02040503050406030204" pitchFamily="18" charset="0"/>
                            </a:rPr>
                            <m:t>Δ</m:t>
                          </m:r>
                          <m:r>
                            <a:rPr lang="en-US" sz="1600" i="1">
                              <a:latin typeface="Cambria Math" panose="02040503050406030204" pitchFamily="18" charset="0"/>
                            </a:rPr>
                            <m:t>𝑡</m:t>
                          </m:r>
                        </m:den>
                      </m:f>
                      <m:d>
                        <m:dPr>
                          <m:ctrlPr>
                            <a:rPr lang="en-US" sz="1600" i="1">
                              <a:latin typeface="Cambria Math" panose="02040503050406030204" pitchFamily="18" charset="0"/>
                            </a:rPr>
                          </m:ctrlPr>
                        </m:dPr>
                        <m:e>
                          <m:sSubSup>
                            <m:sSubSupPr>
                              <m:ctrlPr>
                                <a:rPr lang="en-US" sz="1600" i="1">
                                  <a:latin typeface="Cambria Math" panose="02040503050406030204" pitchFamily="18" charset="0"/>
                                </a:rPr>
                              </m:ctrlPr>
                            </m:sSubSupPr>
                            <m:e>
                              <m:r>
                                <a:rPr lang="en-US" sz="1600" i="1">
                                  <a:latin typeface="Cambria Math" panose="02040503050406030204" pitchFamily="18" charset="0"/>
                                </a:rPr>
                                <m:t>𝑢</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up>
                              <m:r>
                                <a:rPr lang="en-US" sz="1600" b="0" i="1" smtClean="0">
                                  <a:solidFill>
                                    <a:srgbClr val="FF0000"/>
                                  </a:solidFill>
                                  <a:latin typeface="Cambria Math" panose="02040503050406030204" pitchFamily="18" charset="0"/>
                                </a:rPr>
                                <m:t>𝑛</m:t>
                              </m:r>
                              <m:r>
                                <a:rPr lang="en-US" sz="1600" b="0" i="1" smtClean="0">
                                  <a:solidFill>
                                    <a:srgbClr val="FF0000"/>
                                  </a:solidFill>
                                  <a:latin typeface="Cambria Math" panose="02040503050406030204" pitchFamily="18" charset="0"/>
                                </a:rPr>
                                <m:t>+1</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𝑢</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up>
                              <m:r>
                                <a:rPr lang="en-US" sz="1600" i="1">
                                  <a:latin typeface="Cambria Math" panose="02040503050406030204" pitchFamily="18" charset="0"/>
                                </a:rPr>
                                <m:t>𝑛</m:t>
                              </m:r>
                            </m:sup>
                          </m:sSubSup>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i="1">
                              <a:latin typeface="Cambria Math" panose="02040503050406030204" pitchFamily="18" charset="0"/>
                            </a:rPr>
                            <m:t>1.5</m:t>
                          </m:r>
                          <m:r>
                            <a:rPr lang="en-US" sz="1600" i="1">
                              <a:latin typeface="Cambria Math" panose="02040503050406030204" pitchFamily="18" charset="0"/>
                            </a:rPr>
                            <m:t>𝐴</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𝑛</m:t>
                                  </m:r>
                                </m:sup>
                              </m:sSup>
                            </m:e>
                          </m:d>
                          <m:r>
                            <a:rPr lang="en-US" sz="1600" i="1">
                              <a:latin typeface="Cambria Math" panose="02040503050406030204" pitchFamily="18" charset="0"/>
                            </a:rPr>
                            <m:t>−0.5</m:t>
                          </m:r>
                          <m:r>
                            <a:rPr lang="en-US" sz="1600" i="1">
                              <a:latin typeface="Cambria Math" panose="02040503050406030204" pitchFamily="18" charset="0"/>
                            </a:rPr>
                            <m:t>𝐴</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𝑛</m:t>
                                  </m:r>
                                  <m:r>
                                    <a:rPr lang="en-US" sz="1600" b="0" i="1" smtClean="0">
                                      <a:latin typeface="Cambria Math" panose="02040503050406030204" pitchFamily="18" charset="0"/>
                                    </a:rPr>
                                    <m:t>−1</m:t>
                                  </m:r>
                                </m:sup>
                              </m:sSup>
                            </m:e>
                          </m:d>
                        </m:e>
                      </m:d>
                      <m:r>
                        <a:rPr lang="en-US" sz="1600" i="1">
                          <a:latin typeface="Cambria Math" panose="02040503050406030204" pitchFamily="18" charset="0"/>
                        </a:rPr>
                        <m:t>+</m:t>
                      </m:r>
                      <m:f>
                        <m:fPr>
                          <m:ctrlPr>
                            <a:rPr lang="en-US" sz="1600" b="0" i="1" smtClean="0">
                              <a:latin typeface="Cambria Math" panose="02040503050406030204" pitchFamily="18" charset="0"/>
                            </a:rPr>
                          </m:ctrlPr>
                        </m:fPr>
                        <m:num>
                          <m:r>
                            <a:rPr lang="en-US" sz="1600" i="1">
                              <a:latin typeface="Cambria Math" panose="02040503050406030204" pitchFamily="18" charset="0"/>
                            </a:rPr>
                            <m:t>0.5</m:t>
                          </m:r>
                        </m:num>
                        <m:den>
                          <m:r>
                            <a:rPr lang="en-US" sz="1600" b="0" i="1" smtClean="0">
                              <a:latin typeface="Cambria Math" panose="02040503050406030204" pitchFamily="18" charset="0"/>
                            </a:rPr>
                            <m:t>𝑅𝑒</m:t>
                          </m:r>
                        </m:den>
                      </m:f>
                      <m:r>
                        <a:rPr lang="en-US" sz="1600" i="1">
                          <a:latin typeface="Cambria Math" panose="02040503050406030204" pitchFamily="18" charset="0"/>
                        </a:rPr>
                        <m:t>𝐷</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𝑢</m:t>
                              </m:r>
                            </m:e>
                            <m:sup>
                              <m:r>
                                <a:rPr lang="en-US" sz="1600" b="0" i="1" smtClean="0">
                                  <a:latin typeface="Cambria Math" panose="02040503050406030204" pitchFamily="18" charset="0"/>
                                </a:rPr>
                                <m:t>𝑛</m:t>
                              </m:r>
                            </m:sup>
                          </m:sSup>
                        </m:e>
                      </m:d>
                      <m:r>
                        <a:rPr lang="en-US" sz="1600" i="1">
                          <a:latin typeface="Cambria Math" panose="02040503050406030204" pitchFamily="18" charset="0"/>
                        </a:rPr>
                        <m:t>+</m:t>
                      </m:r>
                      <m:f>
                        <m:fPr>
                          <m:ctrlPr>
                            <a:rPr lang="en-US" sz="1600" b="0" i="1" smtClean="0">
                              <a:latin typeface="Cambria Math" panose="02040503050406030204" pitchFamily="18" charset="0"/>
                            </a:rPr>
                          </m:ctrlPr>
                        </m:fPr>
                        <m:num>
                          <m:r>
                            <a:rPr lang="en-US" sz="1600" i="1">
                              <a:latin typeface="Cambria Math" panose="02040503050406030204" pitchFamily="18" charset="0"/>
                            </a:rPr>
                            <m:t>0.5</m:t>
                          </m:r>
                        </m:num>
                        <m:den>
                          <m:r>
                            <a:rPr lang="en-US" sz="1600" b="0" i="1" smtClean="0">
                              <a:latin typeface="Cambria Math" panose="02040503050406030204" pitchFamily="18" charset="0"/>
                            </a:rPr>
                            <m:t>𝑅𝑒</m:t>
                          </m:r>
                        </m:den>
                      </m:f>
                      <m:r>
                        <a:rPr lang="en-US" sz="1600" i="1">
                          <a:latin typeface="Cambria Math" panose="02040503050406030204" pitchFamily="18" charset="0"/>
                        </a:rPr>
                        <m:t>𝐷</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𝑢</m:t>
                              </m:r>
                            </m:e>
                            <m:sup>
                              <m:r>
                                <a:rPr lang="en-US" sz="1600" b="0" i="1" smtClean="0">
                                  <a:solidFill>
                                    <a:srgbClr val="FF0000"/>
                                  </a:solidFill>
                                  <a:latin typeface="Cambria Math" panose="02040503050406030204" pitchFamily="18" charset="0"/>
                                </a:rPr>
                                <m:t>𝑛</m:t>
                              </m:r>
                              <m:r>
                                <a:rPr lang="en-US" sz="1600" b="0" i="1" smtClean="0">
                                  <a:solidFill>
                                    <a:srgbClr val="FF0000"/>
                                  </a:solidFill>
                                  <a:latin typeface="Cambria Math" panose="02040503050406030204" pitchFamily="18" charset="0"/>
                                </a:rPr>
                                <m:t>+1</m:t>
                              </m:r>
                            </m:sup>
                          </m:sSup>
                        </m:e>
                      </m:d>
                      <m:r>
                        <a:rPr lang="en-US" sz="1600" i="1">
                          <a:latin typeface="Cambria Math" panose="02040503050406030204" pitchFamily="18" charset="0"/>
                        </a:rPr>
                        <m:t>−</m:t>
                      </m:r>
                      <m:f>
                        <m:fPr>
                          <m:ctrlPr>
                            <a:rPr lang="en-US" sz="1600" i="1">
                              <a:latin typeface="Cambria Math" panose="02040503050406030204" pitchFamily="18" charset="0"/>
                            </a:rPr>
                          </m:ctrlPr>
                        </m:fPr>
                        <m:num>
                          <m:sSubSup>
                            <m:sSubSupPr>
                              <m:ctrlPr>
                                <a:rPr lang="en-US" sz="1600" b="0" i="1" smtClean="0">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sub>
                            <m:sup>
                              <m:r>
                                <a:rPr lang="en-US" sz="1600" b="0" i="1" smtClean="0">
                                  <a:solidFill>
                                    <a:srgbClr val="FF0000"/>
                                  </a:solidFill>
                                  <a:latin typeface="Cambria Math" panose="02040503050406030204" pitchFamily="18" charset="0"/>
                                </a:rPr>
                                <m:t>𝑛</m:t>
                              </m:r>
                              <m:r>
                                <a:rPr lang="en-US" sz="1600" b="0" i="1" smtClean="0">
                                  <a:solidFill>
                                    <a:srgbClr val="FF0000"/>
                                  </a:solidFill>
                                  <a:latin typeface="Cambria Math" panose="02040503050406030204" pitchFamily="18" charset="0"/>
                                </a:rPr>
                                <m:t>+1</m:t>
                              </m:r>
                            </m:sup>
                          </m:sSubSup>
                          <m:r>
                            <a:rPr lang="en-US" sz="1600" i="1">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i="1">
                                  <a:latin typeface="Cambria Math" panose="02040503050406030204" pitchFamily="18" charset="0"/>
                                </a:rPr>
                                <m:t>𝑝</m:t>
                              </m:r>
                            </m:e>
                            <m:sub>
                              <m:r>
                                <a:rPr lang="en-US" sz="1600" i="1">
                                  <a:latin typeface="Cambria Math" panose="02040503050406030204" pitchFamily="18" charset="0"/>
                                </a:rPr>
                                <m:t>𝑖</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sub>
                            <m:sup>
                              <m:r>
                                <a:rPr lang="en-US" sz="1600" b="0" i="1" smtClean="0">
                                  <a:solidFill>
                                    <a:srgbClr val="FF0000"/>
                                  </a:solidFill>
                                  <a:latin typeface="Cambria Math" panose="02040503050406030204" pitchFamily="18" charset="0"/>
                                </a:rPr>
                                <m:t>𝑛</m:t>
                              </m:r>
                              <m:r>
                                <a:rPr lang="en-US" sz="1600" b="0" i="1" smtClean="0">
                                  <a:solidFill>
                                    <a:srgbClr val="FF0000"/>
                                  </a:solidFill>
                                  <a:latin typeface="Cambria Math" panose="02040503050406030204" pitchFamily="18" charset="0"/>
                                </a:rPr>
                                <m:t>+1</m:t>
                              </m:r>
                            </m:sup>
                          </m:sSubSup>
                        </m:num>
                        <m:den>
                          <m:r>
                            <m:rPr>
                              <m:sty m:val="p"/>
                            </m:rPr>
                            <a:rPr lang="en-US" sz="1600">
                              <a:latin typeface="Cambria Math" panose="02040503050406030204" pitchFamily="18" charset="0"/>
                            </a:rPr>
                            <m:t>Δ</m:t>
                          </m:r>
                          <m:r>
                            <a:rPr lang="en-US" sz="1600" i="1">
                              <a:latin typeface="Cambria Math" panose="02040503050406030204" pitchFamily="18" charset="0"/>
                            </a:rPr>
                            <m:t>𝑥</m:t>
                          </m:r>
                        </m:den>
                      </m:f>
                    </m:oMath>
                  </m:oMathPara>
                </a14:m>
                <a:endParaRPr lang="en-US" sz="1600" dirty="0"/>
              </a:p>
            </p:txBody>
          </p:sp>
        </mc:Choice>
        <mc:Fallback xmlns="">
          <p:sp>
            <p:nvSpPr>
              <p:cNvPr id="7" name="TextBox 6">
                <a:extLst>
                  <a:ext uri="{FF2B5EF4-FFF2-40B4-BE49-F238E27FC236}">
                    <a16:creationId xmlns:a16="http://schemas.microsoft.com/office/drawing/2014/main" id="{D664B88F-F0F0-5D88-08D0-4CEC36AF09C2}"/>
                  </a:ext>
                </a:extLst>
              </p:cNvPr>
              <p:cNvSpPr txBox="1">
                <a:spLocks noRot="1" noChangeAspect="1" noMove="1" noResize="1" noEditPoints="1" noAdjustHandles="1" noChangeArrowheads="1" noChangeShapeType="1" noTextEdit="1"/>
              </p:cNvSpPr>
              <p:nvPr/>
            </p:nvSpPr>
            <p:spPr>
              <a:xfrm>
                <a:off x="178932" y="2017920"/>
                <a:ext cx="8786134" cy="735009"/>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D2E4A49-DE6E-2137-182F-0DFB1EE81B73}"/>
              </a:ext>
            </a:extLst>
          </p:cNvPr>
          <p:cNvSpPr txBox="1"/>
          <p:nvPr/>
        </p:nvSpPr>
        <p:spPr>
          <a:xfrm>
            <a:off x="273202" y="2981135"/>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(4) – (3), we have the equation for the correction:</a:t>
            </a:r>
            <a:endParaRPr lang="en-US" sz="16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E42B059-A863-733B-0476-C3E035BB08A4}"/>
                  </a:ext>
                </a:extLst>
              </p:cNvPr>
              <p:cNvSpPr txBox="1"/>
              <p:nvPr/>
            </p:nvSpPr>
            <p:spPr>
              <a:xfrm>
                <a:off x="730578" y="3502505"/>
                <a:ext cx="3494355" cy="702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m:rPr>
                              <m:sty m:val="p"/>
                            </m:rPr>
                            <a:rPr lang="en-US">
                              <a:latin typeface="Cambria Math" panose="02040503050406030204" pitchFamily="18" charset="0"/>
                            </a:rPr>
                            <m:t>Δ</m:t>
                          </m:r>
                          <m:r>
                            <a:rPr lang="en-US" i="1">
                              <a:latin typeface="Cambria Math" panose="02040503050406030204" pitchFamily="18" charset="0"/>
                            </a:rPr>
                            <m:t>𝑡</m:t>
                          </m:r>
                        </m:den>
                      </m:f>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smtClean="0">
                              <a:solidFill>
                                <a:srgbClr val="FF0000"/>
                              </a:solidFill>
                              <a:latin typeface="Cambria Math" panose="02040503050406030204" pitchFamily="18" charset="0"/>
                            </a:rPr>
                            <m:t>′</m:t>
                          </m:r>
                        </m:sup>
                      </m:sSubSup>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0.5</m:t>
                          </m:r>
                        </m:num>
                        <m:den>
                          <m:r>
                            <a:rPr lang="en-US" i="1">
                              <a:latin typeface="Cambria Math" panose="02040503050406030204" pitchFamily="18" charset="0"/>
                            </a:rPr>
                            <m:t>𝑅𝑒</m:t>
                          </m:r>
                        </m:den>
                      </m:f>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𝑢</m:t>
                      </m:r>
                      <m:r>
                        <a:rPr lang="en-US" i="1" smtClean="0">
                          <a:solidFill>
                            <a:srgbClr val="FF0000"/>
                          </a:solidFill>
                          <a:latin typeface="Cambria Math" panose="02040503050406030204" pitchFamily="18" charset="0"/>
                        </a:rPr>
                        <m:t>′</m:t>
                      </m:r>
                      <m:r>
                        <a:rPr lang="en-US" i="1">
                          <a:latin typeface="Cambria Math" panose="02040503050406030204" pitchFamily="18" charset="0"/>
                        </a:rPr>
                        <m:t>) </m:t>
                      </m:r>
                      <m:r>
                        <a:rPr lang="en-US" b="0" i="0"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b="0" i="1" smtClean="0">
                                  <a:solidFill>
                                    <a:srgbClr val="FF0000"/>
                                  </a:solidFill>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b="0" i="1" smtClean="0">
                                  <a:solidFill>
                                    <a:srgbClr val="FF0000"/>
                                  </a:solidFill>
                                  <a:latin typeface="Cambria Math" panose="02040503050406030204" pitchFamily="18" charset="0"/>
                                </a:rPr>
                                <m:t>′</m:t>
                              </m:r>
                            </m:sup>
                          </m:sSubSup>
                        </m:num>
                        <m:den>
                          <m:r>
                            <m:rPr>
                              <m:sty m:val="p"/>
                            </m:rPr>
                            <a:rPr lang="en-US">
                              <a:latin typeface="Cambria Math" panose="02040503050406030204" pitchFamily="18" charset="0"/>
                            </a:rPr>
                            <m:t>Δ</m:t>
                          </m:r>
                          <m:r>
                            <a:rPr lang="en-US" i="1">
                              <a:latin typeface="Cambria Math" panose="02040503050406030204" pitchFamily="18" charset="0"/>
                            </a:rPr>
                            <m:t>𝑥</m:t>
                          </m:r>
                        </m:den>
                      </m:f>
                    </m:oMath>
                  </m:oMathPara>
                </a14:m>
                <a:endParaRPr lang="en-US" dirty="0"/>
              </a:p>
            </p:txBody>
          </p:sp>
        </mc:Choice>
        <mc:Fallback xmlns="">
          <p:sp>
            <p:nvSpPr>
              <p:cNvPr id="10" name="TextBox 9">
                <a:extLst>
                  <a:ext uri="{FF2B5EF4-FFF2-40B4-BE49-F238E27FC236}">
                    <a16:creationId xmlns:a16="http://schemas.microsoft.com/office/drawing/2014/main" id="{AE42B059-A863-733B-0476-C3E035BB08A4}"/>
                  </a:ext>
                </a:extLst>
              </p:cNvPr>
              <p:cNvSpPr txBox="1">
                <a:spLocks noRot="1" noChangeAspect="1" noMove="1" noResize="1" noEditPoints="1" noAdjustHandles="1" noChangeArrowheads="1" noChangeShapeType="1" noTextEdit="1"/>
              </p:cNvSpPr>
              <p:nvPr/>
            </p:nvSpPr>
            <p:spPr>
              <a:xfrm>
                <a:off x="730578" y="3502505"/>
                <a:ext cx="3494355" cy="70262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4181510-952F-3571-51CD-2CC6B0CF63BB}"/>
                  </a:ext>
                </a:extLst>
              </p:cNvPr>
              <p:cNvSpPr txBox="1"/>
              <p:nvPr/>
            </p:nvSpPr>
            <p:spPr>
              <a:xfrm>
                <a:off x="4648539" y="3467681"/>
                <a:ext cx="3422219" cy="749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1</m:t>
                          </m:r>
                        </m:num>
                        <m:den>
                          <m:r>
                            <m:rPr>
                              <m:sty m:val="p"/>
                            </m:rPr>
                            <a:rPr lang="en-US">
                              <a:latin typeface="Cambria Math" panose="02040503050406030204" pitchFamily="18" charset="0"/>
                            </a:rPr>
                            <m:t>Δ</m:t>
                          </m:r>
                          <m:r>
                            <a:rPr lang="en-US" i="1">
                              <a:latin typeface="Cambria Math" panose="02040503050406030204" pitchFamily="18" charset="0"/>
                            </a:rPr>
                            <m:t>𝑡</m:t>
                          </m:r>
                        </m:den>
                      </m:f>
                      <m:sSubSup>
                        <m:sSubSupPr>
                          <m:ctrlPr>
                            <a:rPr lang="en-US" i="1">
                              <a:latin typeface="Cambria Math" panose="02040503050406030204" pitchFamily="18" charset="0"/>
                            </a:rPr>
                          </m:ctrlPr>
                        </m:sSubSupPr>
                        <m:e>
                          <m:r>
                            <a:rPr lang="en-US" b="0" i="1" smtClean="0">
                              <a:latin typeface="Cambria Math" panose="02040503050406030204" pitchFamily="18" charset="0"/>
                            </a:rPr>
                            <m:t>𝑣</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smtClean="0">
                              <a:solidFill>
                                <a:srgbClr val="FF0000"/>
                              </a:solidFill>
                              <a:latin typeface="Cambria Math" panose="02040503050406030204" pitchFamily="18" charset="0"/>
                            </a:rPr>
                            <m:t>′</m:t>
                          </m:r>
                        </m:sup>
                      </m:sSubSup>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0.5</m:t>
                          </m:r>
                        </m:num>
                        <m:den>
                          <m:r>
                            <a:rPr lang="en-US" i="1">
                              <a:latin typeface="Cambria Math" panose="02040503050406030204" pitchFamily="18" charset="0"/>
                            </a:rPr>
                            <m:t>𝑅𝑒</m:t>
                          </m:r>
                        </m:den>
                      </m:f>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𝑣</m:t>
                      </m:r>
                      <m:r>
                        <a:rPr lang="en-US" i="1" smtClean="0">
                          <a:solidFill>
                            <a:srgbClr val="FF0000"/>
                          </a:solidFill>
                          <a:latin typeface="Cambria Math" panose="02040503050406030204" pitchFamily="18" charset="0"/>
                        </a:rPr>
                        <m:t>′</m:t>
                      </m:r>
                      <m:r>
                        <a:rPr lang="en-US" i="1">
                          <a:latin typeface="Cambria Math" panose="02040503050406030204" pitchFamily="18" charset="0"/>
                        </a:rPr>
                        <m:t>)</m:t>
                      </m:r>
                      <m:r>
                        <a:rPr lang="en-US" b="0" i="0"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𝑗</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b="0" i="1" smtClean="0">
                                  <a:solidFill>
                                    <a:srgbClr val="FF0000"/>
                                  </a:solidFill>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𝑗</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b>
                            <m:sup>
                              <m:r>
                                <a:rPr lang="en-US" b="0" i="1" smtClean="0">
                                  <a:solidFill>
                                    <a:srgbClr val="FF0000"/>
                                  </a:solidFill>
                                  <a:latin typeface="Cambria Math" panose="02040503050406030204" pitchFamily="18" charset="0"/>
                                </a:rPr>
                                <m:t>′</m:t>
                              </m:r>
                            </m:sup>
                          </m:sSubSup>
                        </m:num>
                        <m:den>
                          <m:r>
                            <m:rPr>
                              <m:sty m:val="p"/>
                            </m:rPr>
                            <a:rPr lang="en-US">
                              <a:latin typeface="Cambria Math" panose="02040503050406030204" pitchFamily="18" charset="0"/>
                            </a:rPr>
                            <m:t>Δ</m:t>
                          </m:r>
                          <m:r>
                            <a:rPr lang="en-US" b="0" i="1" smtClean="0">
                              <a:latin typeface="Cambria Math" panose="02040503050406030204" pitchFamily="18" charset="0"/>
                            </a:rPr>
                            <m:t>𝑦</m:t>
                          </m:r>
                        </m:den>
                      </m:f>
                    </m:oMath>
                  </m:oMathPara>
                </a14:m>
                <a:endParaRPr lang="en-US" dirty="0"/>
              </a:p>
            </p:txBody>
          </p:sp>
        </mc:Choice>
        <mc:Fallback xmlns="">
          <p:sp>
            <p:nvSpPr>
              <p:cNvPr id="11" name="TextBox 10">
                <a:extLst>
                  <a:ext uri="{FF2B5EF4-FFF2-40B4-BE49-F238E27FC236}">
                    <a16:creationId xmlns:a16="http://schemas.microsoft.com/office/drawing/2014/main" id="{84181510-952F-3571-51CD-2CC6B0CF63BB}"/>
                  </a:ext>
                </a:extLst>
              </p:cNvPr>
              <p:cNvSpPr txBox="1">
                <a:spLocks noRot="1" noChangeAspect="1" noMove="1" noResize="1" noEditPoints="1" noAdjustHandles="1" noChangeArrowheads="1" noChangeShapeType="1" noTextEdit="1"/>
              </p:cNvSpPr>
              <p:nvPr/>
            </p:nvSpPr>
            <p:spPr>
              <a:xfrm>
                <a:off x="4648539" y="3467681"/>
                <a:ext cx="3422219" cy="749949"/>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A3DBD278-B6BF-2058-555D-FAF52D4133F2}"/>
              </a:ext>
            </a:extLst>
          </p:cNvPr>
          <p:cNvSpPr txBox="1"/>
          <p:nvPr/>
        </p:nvSpPr>
        <p:spPr>
          <a:xfrm>
            <a:off x="4114800" y="2974156"/>
            <a:ext cx="65" cy="276999"/>
          </a:xfrm>
          <a:prstGeom prst="rect">
            <a:avLst/>
          </a:prstGeom>
          <a:noFill/>
        </p:spPr>
        <p:txBody>
          <a:bodyPr wrap="none" lIns="0" tIns="0" rIns="0" bIns="0" rtlCol="0">
            <a:spAutoFit/>
          </a:bodyPr>
          <a:lstStyle/>
          <a:p>
            <a:endParaRPr lang="en-US" dirty="0"/>
          </a:p>
        </p:txBody>
      </p:sp>
      <p:sp>
        <p:nvSpPr>
          <p:cNvPr id="19" name="TextBox 18">
            <a:extLst>
              <a:ext uri="{FF2B5EF4-FFF2-40B4-BE49-F238E27FC236}">
                <a16:creationId xmlns:a16="http://schemas.microsoft.com/office/drawing/2014/main" id="{79D814A4-3182-895C-532B-EED8F69FC5F3}"/>
              </a:ext>
            </a:extLst>
          </p:cNvPr>
          <p:cNvSpPr txBox="1"/>
          <p:nvPr/>
        </p:nvSpPr>
        <p:spPr>
          <a:xfrm>
            <a:off x="617808" y="4499466"/>
            <a:ext cx="3139769"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where</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A7ECDF3-D693-C43A-5547-8C6A6C2F2836}"/>
                  </a:ext>
                </a:extLst>
              </p:cNvPr>
              <p:cNvSpPr txBox="1"/>
              <p:nvPr/>
            </p:nvSpPr>
            <p:spPr>
              <a:xfrm>
                <a:off x="814425" y="4822187"/>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m:oMathPara>
                </a14:m>
                <a:endParaRPr lang="en-US" dirty="0"/>
              </a:p>
            </p:txBody>
          </p:sp>
        </mc:Choice>
        <mc:Fallback xmlns="">
          <p:sp>
            <p:nvSpPr>
              <p:cNvPr id="21" name="TextBox 20">
                <a:extLst>
                  <a:ext uri="{FF2B5EF4-FFF2-40B4-BE49-F238E27FC236}">
                    <a16:creationId xmlns:a16="http://schemas.microsoft.com/office/drawing/2014/main" id="{BA7ECDF3-D693-C43A-5547-8C6A6C2F2836}"/>
                  </a:ext>
                </a:extLst>
              </p:cNvPr>
              <p:cNvSpPr txBox="1">
                <a:spLocks noRot="1" noChangeAspect="1" noMove="1" noResize="1" noEditPoints="1" noAdjustHandles="1" noChangeArrowheads="1" noChangeShapeType="1" noTextEdit="1"/>
              </p:cNvSpPr>
              <p:nvPr/>
            </p:nvSpPr>
            <p:spPr>
              <a:xfrm>
                <a:off x="814425" y="4822187"/>
                <a:ext cx="4572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5BE6C7A-1238-1E82-B43D-4C6AAC67E8D2}"/>
                  </a:ext>
                </a:extLst>
              </p:cNvPr>
              <p:cNvSpPr txBox="1"/>
              <p:nvPr/>
            </p:nvSpPr>
            <p:spPr>
              <a:xfrm>
                <a:off x="2703153" y="4830104"/>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m:oMathPara>
                </a14:m>
                <a:endParaRPr lang="en-US" dirty="0"/>
              </a:p>
            </p:txBody>
          </p:sp>
        </mc:Choice>
        <mc:Fallback xmlns="">
          <p:sp>
            <p:nvSpPr>
              <p:cNvPr id="22" name="TextBox 21">
                <a:extLst>
                  <a:ext uri="{FF2B5EF4-FFF2-40B4-BE49-F238E27FC236}">
                    <a16:creationId xmlns:a16="http://schemas.microsoft.com/office/drawing/2014/main" id="{F5BE6C7A-1238-1E82-B43D-4C6AAC67E8D2}"/>
                  </a:ext>
                </a:extLst>
              </p:cNvPr>
              <p:cNvSpPr txBox="1">
                <a:spLocks noRot="1" noChangeAspect="1" noMove="1" noResize="1" noEditPoints="1" noAdjustHandles="1" noChangeArrowheads="1" noChangeShapeType="1" noTextEdit="1"/>
              </p:cNvSpPr>
              <p:nvPr/>
            </p:nvSpPr>
            <p:spPr>
              <a:xfrm>
                <a:off x="2703153" y="4830104"/>
                <a:ext cx="4572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0F5528B-A320-51F9-B54B-093C74F6D84B}"/>
                  </a:ext>
                </a:extLst>
              </p:cNvPr>
              <p:cNvSpPr txBox="1"/>
              <p:nvPr/>
            </p:nvSpPr>
            <p:spPr>
              <a:xfrm>
                <a:off x="4740913" y="4822187"/>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𝑛</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m:oMathPara>
                </a14:m>
                <a:endParaRPr lang="en-US" dirty="0"/>
              </a:p>
            </p:txBody>
          </p:sp>
        </mc:Choice>
        <mc:Fallback xmlns="">
          <p:sp>
            <p:nvSpPr>
              <p:cNvPr id="23" name="TextBox 22">
                <a:extLst>
                  <a:ext uri="{FF2B5EF4-FFF2-40B4-BE49-F238E27FC236}">
                    <a16:creationId xmlns:a16="http://schemas.microsoft.com/office/drawing/2014/main" id="{A0F5528B-A320-51F9-B54B-093C74F6D84B}"/>
                  </a:ext>
                </a:extLst>
              </p:cNvPr>
              <p:cNvSpPr txBox="1">
                <a:spLocks noRot="1" noChangeAspect="1" noMove="1" noResize="1" noEditPoints="1" noAdjustHandles="1" noChangeArrowheads="1" noChangeShapeType="1" noTextEdit="1"/>
              </p:cNvSpPr>
              <p:nvPr/>
            </p:nvSpPr>
            <p:spPr>
              <a:xfrm>
                <a:off x="4740913" y="4822187"/>
                <a:ext cx="4572000" cy="369332"/>
              </a:xfrm>
              <a:prstGeom prst="rect">
                <a:avLst/>
              </a:prstGeom>
              <a:blipFill>
                <a:blip r:embed="rId8"/>
                <a:stretch>
                  <a:fillRect b="-6557"/>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128F51A6-A429-FD51-841F-17CFEC5592F3}"/>
              </a:ext>
            </a:extLst>
          </p:cNvPr>
          <p:cNvSpPr txBox="1"/>
          <p:nvPr/>
        </p:nvSpPr>
        <p:spPr>
          <a:xfrm>
            <a:off x="273798" y="5265465"/>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The corrected velocities should satisfy</a:t>
            </a:r>
            <a:endParaRPr lang="en-US" sz="1600"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8949DCE-A7B3-6299-BEB0-0F7D2A4B2744}"/>
                  </a:ext>
                </a:extLst>
              </p:cNvPr>
              <p:cNvSpPr txBox="1"/>
              <p:nvPr/>
            </p:nvSpPr>
            <p:spPr>
              <a:xfrm>
                <a:off x="1547235" y="5604019"/>
                <a:ext cx="6579265" cy="7267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𝑢</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𝑣</m:t>
                          </m:r>
                        </m:num>
                        <m:den>
                          <m:r>
                            <a:rPr lang="en-US" b="0" i="1" smtClean="0">
                              <a:latin typeface="Cambria Math" panose="02040503050406030204" pitchFamily="18" charset="0"/>
                            </a:rPr>
                            <m:t>𝜕</m:t>
                          </m:r>
                          <m:r>
                            <a:rPr lang="en-US" b="0" i="1" smtClean="0">
                              <a:latin typeface="Cambria Math" panose="02040503050406030204" pitchFamily="18" charset="0"/>
                            </a:rPr>
                            <m:t>𝑦</m:t>
                          </m:r>
                        </m:den>
                      </m:f>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p>
                          </m:sSubSup>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1/2</m:t>
                              </m:r>
                            </m:sub>
                            <m:sup>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sup>
                          </m:sSubSup>
                        </m:num>
                        <m:den>
                          <m:r>
                            <m:rPr>
                              <m:sty m:val="p"/>
                            </m:rPr>
                            <a:rPr lang="en-US" b="0" i="0"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+1/2</m:t>
                              </m:r>
                            </m:sub>
                            <m:sup>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−1/2</m:t>
                              </m:r>
                            </m:sub>
                            <m:sup>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sup>
                          </m:sSubSup>
                        </m:num>
                        <m:den>
                          <m:r>
                            <m:rPr>
                              <m:sty m:val="p"/>
                            </m:rPr>
                            <a:rPr lang="en-US">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𝑦</m:t>
                          </m:r>
                        </m:den>
                      </m:f>
                      <m:r>
                        <a:rPr lang="en-US" b="0" i="1" smtClean="0">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25" name="TextBox 24">
                <a:extLst>
                  <a:ext uri="{FF2B5EF4-FFF2-40B4-BE49-F238E27FC236}">
                    <a16:creationId xmlns:a16="http://schemas.microsoft.com/office/drawing/2014/main" id="{88949DCE-A7B3-6299-BEB0-0F7D2A4B2744}"/>
                  </a:ext>
                </a:extLst>
              </p:cNvPr>
              <p:cNvSpPr txBox="1">
                <a:spLocks noRot="1" noChangeAspect="1" noMove="1" noResize="1" noEditPoints="1" noAdjustHandles="1" noChangeArrowheads="1" noChangeShapeType="1" noTextEdit="1"/>
              </p:cNvSpPr>
              <p:nvPr/>
            </p:nvSpPr>
            <p:spPr>
              <a:xfrm>
                <a:off x="1547235" y="5604019"/>
                <a:ext cx="6579265" cy="726737"/>
              </a:xfrm>
              <a:prstGeom prst="rect">
                <a:avLst/>
              </a:prstGeom>
              <a:blipFill>
                <a:blip r:embed="rId9"/>
                <a:stretch>
                  <a:fillRect/>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F989D933-8FF8-AF9B-002F-A8783029F255}"/>
              </a:ext>
            </a:extLst>
          </p:cNvPr>
          <p:cNvSpPr txBox="1"/>
          <p:nvPr/>
        </p:nvSpPr>
        <p:spPr>
          <a:xfrm>
            <a:off x="8526191" y="1137415"/>
            <a:ext cx="537502"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(3)</a:t>
            </a:r>
            <a:endParaRPr lang="en-US" dirty="0"/>
          </a:p>
        </p:txBody>
      </p:sp>
      <p:sp>
        <p:nvSpPr>
          <p:cNvPr id="29" name="TextBox 28">
            <a:extLst>
              <a:ext uri="{FF2B5EF4-FFF2-40B4-BE49-F238E27FC236}">
                <a16:creationId xmlns:a16="http://schemas.microsoft.com/office/drawing/2014/main" id="{CDCD38A3-245C-A151-D590-A42C8BB6A1EF}"/>
              </a:ext>
            </a:extLst>
          </p:cNvPr>
          <p:cNvSpPr txBox="1"/>
          <p:nvPr/>
        </p:nvSpPr>
        <p:spPr>
          <a:xfrm>
            <a:off x="8526191" y="2309545"/>
            <a:ext cx="713090"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(4)</a:t>
            </a:r>
            <a:endParaRPr lang="en-US" dirty="0"/>
          </a:p>
        </p:txBody>
      </p:sp>
      <p:sp>
        <p:nvSpPr>
          <p:cNvPr id="30" name="TextBox 29">
            <a:extLst>
              <a:ext uri="{FF2B5EF4-FFF2-40B4-BE49-F238E27FC236}">
                <a16:creationId xmlns:a16="http://schemas.microsoft.com/office/drawing/2014/main" id="{0440BD9D-6DA2-EA24-1F82-F6531EB9A630}"/>
              </a:ext>
            </a:extLst>
          </p:cNvPr>
          <p:cNvSpPr txBox="1"/>
          <p:nvPr/>
        </p:nvSpPr>
        <p:spPr>
          <a:xfrm>
            <a:off x="8548210" y="3735740"/>
            <a:ext cx="713090"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(5)</a:t>
            </a:r>
            <a:endParaRPr lang="en-US" dirty="0"/>
          </a:p>
        </p:txBody>
      </p:sp>
      <p:sp>
        <p:nvSpPr>
          <p:cNvPr id="31" name="TextBox 30">
            <a:extLst>
              <a:ext uri="{FF2B5EF4-FFF2-40B4-BE49-F238E27FC236}">
                <a16:creationId xmlns:a16="http://schemas.microsoft.com/office/drawing/2014/main" id="{2F4C4CD5-9B09-FAA3-46F0-A8F83E1FE909}"/>
              </a:ext>
            </a:extLst>
          </p:cNvPr>
          <p:cNvSpPr txBox="1"/>
          <p:nvPr/>
        </p:nvSpPr>
        <p:spPr>
          <a:xfrm>
            <a:off x="8525790" y="5677965"/>
            <a:ext cx="713090"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(6)</a:t>
            </a:r>
            <a:endParaRPr lang="en-US" dirty="0"/>
          </a:p>
        </p:txBody>
      </p:sp>
    </p:spTree>
    <p:extLst>
      <p:ext uri="{BB962C8B-B14F-4D97-AF65-F5344CB8AC3E}">
        <p14:creationId xmlns:p14="http://schemas.microsoft.com/office/powerpoint/2010/main" val="369935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A6A944-0D77-4B9E-846F-6F8A39463D15}"/>
              </a:ext>
            </a:extLst>
          </p:cNvPr>
          <p:cNvSpPr>
            <a:spLocks noGrp="1"/>
          </p:cNvSpPr>
          <p:nvPr>
            <p:ph type="sldNum" sz="quarter" idx="12"/>
          </p:nvPr>
        </p:nvSpPr>
        <p:spPr/>
        <p:txBody>
          <a:bodyPr/>
          <a:lstStyle/>
          <a:p>
            <a:fld id="{49E430A2-D194-4C01-B316-5CD17E29EE8B}" type="slidenum">
              <a:rPr lang="en-US" smtClean="0"/>
              <a:t>9</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3B40763-BBEA-EC95-E22C-103F915DD8DB}"/>
                  </a:ext>
                </a:extLst>
              </p:cNvPr>
              <p:cNvSpPr txBox="1"/>
              <p:nvPr/>
            </p:nvSpPr>
            <p:spPr>
              <a:xfrm>
                <a:off x="617808" y="1204564"/>
                <a:ext cx="7791253" cy="7064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m:t>
                              </m:r>
                            </m:sup>
                          </m:sSubSup>
                        </m:num>
                        <m:den>
                          <m:r>
                            <m:rPr>
                              <m:sty m:val="p"/>
                            </m:rPr>
                            <a:rPr lang="en-US" b="0" i="0"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m:t>
                              </m:r>
                            </m:sup>
                          </m:sSubSup>
                        </m:num>
                        <m:den>
                          <m:r>
                            <m:rPr>
                              <m:sty m:val="p"/>
                            </m:rPr>
                            <a:rPr lang="en-US">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𝑦</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m:t>
                              </m:r>
                            </m:sup>
                          </m:sSubSup>
                        </m:num>
                        <m:den>
                          <m:r>
                            <m:rPr>
                              <m:sty m:val="p"/>
                            </m:rPr>
                            <a:rPr lang="en-US">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m:t>
                              </m:r>
                            </m:sup>
                          </m:sSubSup>
                        </m:num>
                        <m:den>
                          <m:r>
                            <m:rPr>
                              <m:sty m:val="p"/>
                            </m:rPr>
                            <a:rPr lang="en-US">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𝑦</m:t>
                          </m:r>
                        </m:den>
                      </m:f>
                      <m:r>
                        <a:rPr lang="en-US" b="0" i="1" smtClean="0">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5" name="TextBox 4">
                <a:extLst>
                  <a:ext uri="{FF2B5EF4-FFF2-40B4-BE49-F238E27FC236}">
                    <a16:creationId xmlns:a16="http://schemas.microsoft.com/office/drawing/2014/main" id="{33B40763-BBEA-EC95-E22C-103F915DD8DB}"/>
                  </a:ext>
                </a:extLst>
              </p:cNvPr>
              <p:cNvSpPr txBox="1">
                <a:spLocks noRot="1" noChangeAspect="1" noMove="1" noResize="1" noEditPoints="1" noAdjustHandles="1" noChangeArrowheads="1" noChangeShapeType="1" noTextEdit="1"/>
              </p:cNvSpPr>
              <p:nvPr/>
            </p:nvSpPr>
            <p:spPr>
              <a:xfrm>
                <a:off x="617808" y="1204564"/>
                <a:ext cx="7791253" cy="706475"/>
              </a:xfrm>
              <a:prstGeom prst="rect">
                <a:avLst/>
              </a:prstGeom>
              <a:blipFill>
                <a:blip r:embed="rId2"/>
                <a:stretch>
                  <a:fillRect/>
                </a:stretch>
              </a:blipFill>
            </p:spPr>
            <p:txBody>
              <a:bodyPr/>
              <a:lstStyle/>
              <a:p>
                <a:r>
                  <a:rPr lang="en-US">
                    <a:noFill/>
                  </a:rPr>
                  <a:t> </a:t>
                </a:r>
              </a:p>
            </p:txBody>
          </p:sp>
        </mc:Fallback>
      </mc:AlternateContent>
      <p:sp>
        <p:nvSpPr>
          <p:cNvPr id="6" name="Google Shape;338;p30">
            <a:extLst>
              <a:ext uri="{FF2B5EF4-FFF2-40B4-BE49-F238E27FC236}">
                <a16:creationId xmlns:a16="http://schemas.microsoft.com/office/drawing/2014/main" id="{7DF01CD1-9EE4-44E6-2365-13571961F056}"/>
              </a:ext>
            </a:extLst>
          </p:cNvPr>
          <p:cNvSpPr txBox="1">
            <a:spLocks/>
          </p:cNvSpPr>
          <p:nvPr/>
        </p:nvSpPr>
        <p:spPr>
          <a:xfrm>
            <a:off x="617808" y="70604"/>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Step 2: Correction </a:t>
            </a:r>
          </a:p>
        </p:txBody>
      </p:sp>
      <p:sp>
        <p:nvSpPr>
          <p:cNvPr id="7" name="TextBox 6">
            <a:extLst>
              <a:ext uri="{FF2B5EF4-FFF2-40B4-BE49-F238E27FC236}">
                <a16:creationId xmlns:a16="http://schemas.microsoft.com/office/drawing/2014/main" id="{4009CF65-A4BA-B801-8D62-C39677CDAD71}"/>
              </a:ext>
            </a:extLst>
          </p:cNvPr>
          <p:cNvSpPr txBox="1"/>
          <p:nvPr/>
        </p:nvSpPr>
        <p:spPr>
          <a:xfrm>
            <a:off x="298359" y="816013"/>
            <a:ext cx="8227832"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Expand (6), we have:</a:t>
            </a:r>
            <a:endParaRPr lang="en-US" sz="1600"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F20F8E6-1B2D-0F5E-A3D8-8B18A92A7F83}"/>
                  </a:ext>
                </a:extLst>
              </p:cNvPr>
              <p:cNvSpPr txBox="1"/>
              <p:nvPr/>
            </p:nvSpPr>
            <p:spPr>
              <a:xfrm>
                <a:off x="866779" y="2396848"/>
                <a:ext cx="3443058" cy="702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m:rPr>
                              <m:sty m:val="p"/>
                            </m:rPr>
                            <a:rPr lang="en-US">
                              <a:solidFill>
                                <a:schemeClr val="tx1"/>
                              </a:solidFill>
                              <a:latin typeface="Cambria Math" panose="02040503050406030204" pitchFamily="18" charset="0"/>
                            </a:rPr>
                            <m:t>Δ</m:t>
                          </m:r>
                          <m:r>
                            <a:rPr lang="en-US" i="1">
                              <a:solidFill>
                                <a:schemeClr val="tx1"/>
                              </a:solidFill>
                              <a:latin typeface="Cambria Math" panose="02040503050406030204" pitchFamily="18" charset="0"/>
                            </a:rPr>
                            <m:t>𝑡</m:t>
                          </m:r>
                        </m:den>
                      </m:f>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up>
                          <m:r>
                            <a:rPr lang="en-US">
                              <a:solidFill>
                                <a:schemeClr val="tx1"/>
                              </a:solidFill>
                              <a:latin typeface="Cambria Math" panose="02040503050406030204" pitchFamily="18" charset="0"/>
                            </a:rPr>
                            <m:t>′</m:t>
                          </m:r>
                        </m:sup>
                      </m:sSubSup>
                      <m:r>
                        <a:rPr lang="en-US">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a:solidFill>
                                <a:schemeClr val="tx1"/>
                              </a:solidFill>
                              <a:latin typeface="Cambria Math" panose="02040503050406030204" pitchFamily="18" charset="0"/>
                            </a:rPr>
                            <m:t>0.5</m:t>
                          </m:r>
                        </m:num>
                        <m:den>
                          <m:r>
                            <a:rPr lang="en-US" i="1">
                              <a:solidFill>
                                <a:schemeClr val="tx1"/>
                              </a:solidFill>
                              <a:latin typeface="Cambria Math" panose="02040503050406030204" pitchFamily="18" charset="0"/>
                            </a:rPr>
                            <m:t>𝑅𝑒</m:t>
                          </m:r>
                        </m:den>
                      </m:f>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𝑢</m:t>
                      </m:r>
                      <m:r>
                        <a:rPr lang="en-US" i="1">
                          <a:solidFill>
                            <a:schemeClr val="tx1"/>
                          </a:solidFill>
                          <a:latin typeface="Cambria Math" panose="02040503050406030204" pitchFamily="18" charset="0"/>
                        </a:rPr>
                        <m:t>′)</m:t>
                      </m:r>
                      <m:r>
                        <a:rPr lang="en-US" b="0" i="0" smtClean="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sub>
                            <m:sup>
                              <m:r>
                                <a:rPr lang="en-US" b="0" i="1" smtClean="0">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sub>
                            <m:sup>
                              <m:r>
                                <a:rPr lang="en-US" b="0" i="1" smtClean="0">
                                  <a:solidFill>
                                    <a:schemeClr val="tx1"/>
                                  </a:solidFill>
                                  <a:latin typeface="Cambria Math" panose="02040503050406030204" pitchFamily="18" charset="0"/>
                                </a:rPr>
                                <m:t>′</m:t>
                              </m:r>
                            </m:sup>
                          </m:sSubSup>
                        </m:num>
                        <m:den>
                          <m:r>
                            <m:rPr>
                              <m:sty m:val="p"/>
                            </m:rPr>
                            <a:rPr lang="en-US">
                              <a:solidFill>
                                <a:schemeClr val="tx1"/>
                              </a:solidFill>
                              <a:latin typeface="Cambria Math" panose="02040503050406030204" pitchFamily="18" charset="0"/>
                            </a:rPr>
                            <m:t>Δ</m:t>
                          </m:r>
                          <m:r>
                            <a:rPr lang="en-US" i="1">
                              <a:solidFill>
                                <a:schemeClr val="tx1"/>
                              </a:solidFill>
                              <a:latin typeface="Cambria Math" panose="02040503050406030204" pitchFamily="18" charset="0"/>
                            </a:rPr>
                            <m:t>𝑥</m:t>
                          </m:r>
                        </m:den>
                      </m:f>
                    </m:oMath>
                  </m:oMathPara>
                </a14:m>
                <a:endParaRPr lang="en-US" dirty="0">
                  <a:solidFill>
                    <a:schemeClr val="tx1"/>
                  </a:solidFill>
                </a:endParaRPr>
              </a:p>
            </p:txBody>
          </p:sp>
        </mc:Choice>
        <mc:Fallback>
          <p:sp>
            <p:nvSpPr>
              <p:cNvPr id="8" name="TextBox 7">
                <a:extLst>
                  <a:ext uri="{FF2B5EF4-FFF2-40B4-BE49-F238E27FC236}">
                    <a16:creationId xmlns:a16="http://schemas.microsoft.com/office/drawing/2014/main" id="{6F20F8E6-1B2D-0F5E-A3D8-8B18A92A7F83}"/>
                  </a:ext>
                </a:extLst>
              </p:cNvPr>
              <p:cNvSpPr txBox="1">
                <a:spLocks noRot="1" noChangeAspect="1" noMove="1" noResize="1" noEditPoints="1" noAdjustHandles="1" noChangeArrowheads="1" noChangeShapeType="1" noTextEdit="1"/>
              </p:cNvSpPr>
              <p:nvPr/>
            </p:nvSpPr>
            <p:spPr>
              <a:xfrm>
                <a:off x="866779" y="2396848"/>
                <a:ext cx="3443058" cy="70262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81343F3-5761-0574-2258-5C25BBADCA63}"/>
                  </a:ext>
                </a:extLst>
              </p:cNvPr>
              <p:cNvSpPr txBox="1"/>
              <p:nvPr/>
            </p:nvSpPr>
            <p:spPr>
              <a:xfrm>
                <a:off x="4784740" y="2362024"/>
                <a:ext cx="3184974" cy="749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m:rPr>
                              <m:sty m:val="p"/>
                            </m:rPr>
                            <a:rPr lang="en-US">
                              <a:solidFill>
                                <a:schemeClr val="tx1"/>
                              </a:solidFill>
                              <a:latin typeface="Cambria Math" panose="02040503050406030204" pitchFamily="18" charset="0"/>
                            </a:rPr>
                            <m:t>Δ</m:t>
                          </m:r>
                          <m:r>
                            <a:rPr lang="en-US" i="1">
                              <a:solidFill>
                                <a:schemeClr val="tx1"/>
                              </a:solidFill>
                              <a:latin typeface="Cambria Math" panose="02040503050406030204" pitchFamily="18" charset="0"/>
                            </a:rPr>
                            <m:t>𝑡</m:t>
                          </m:r>
                        </m:den>
                      </m:f>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up>
                          <m:r>
                            <a:rPr lang="en-US">
                              <a:solidFill>
                                <a:schemeClr val="tx1"/>
                              </a:solidFill>
                              <a:latin typeface="Cambria Math" panose="02040503050406030204" pitchFamily="18" charset="0"/>
                            </a:rPr>
                            <m:t>′</m:t>
                          </m:r>
                        </m:sup>
                      </m:sSubSup>
                      <m:r>
                        <a:rPr lang="en-US">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a:solidFill>
                                <a:schemeClr val="tx1"/>
                              </a:solidFill>
                              <a:latin typeface="Cambria Math" panose="02040503050406030204" pitchFamily="18" charset="0"/>
                            </a:rPr>
                            <m:t>0.5</m:t>
                          </m:r>
                        </m:num>
                        <m:den>
                          <m:r>
                            <a:rPr lang="en-US" i="1">
                              <a:solidFill>
                                <a:schemeClr val="tx1"/>
                              </a:solidFill>
                              <a:latin typeface="Cambria Math" panose="02040503050406030204" pitchFamily="18" charset="0"/>
                            </a:rPr>
                            <m:t>𝑅𝑒</m:t>
                          </m:r>
                        </m:den>
                      </m:f>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𝑣</m:t>
                      </m:r>
                      <m:r>
                        <a:rPr lang="en-US" i="1">
                          <a:solidFill>
                            <a:schemeClr val="tx1"/>
                          </a:solidFill>
                          <a:latin typeface="Cambria Math" panose="02040503050406030204" pitchFamily="18" charset="0"/>
                        </a:rPr>
                        <m:t>′)</m:t>
                      </m:r>
                      <m:r>
                        <a:rPr lang="en-US" b="0" i="0" smtClean="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b="0" i="1" smtClean="0">
                                  <a:solidFill>
                                    <a:schemeClr val="tx1"/>
                                  </a:solidFill>
                                  <a:latin typeface="Cambria Math" panose="02040503050406030204" pitchFamily="18" charset="0"/>
                                </a:rPr>
                                <m:t>𝑗</m:t>
                              </m:r>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sub>
                            <m:sup>
                              <m:r>
                                <a:rPr lang="en-US" b="0" i="1" smtClean="0">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b="0" i="1" smtClean="0">
                                  <a:solidFill>
                                    <a:schemeClr val="tx1"/>
                                  </a:solidFill>
                                  <a:latin typeface="Cambria Math" panose="02040503050406030204" pitchFamily="18" charset="0"/>
                                </a:rPr>
                                <m:t>𝑗</m:t>
                              </m:r>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sub>
                            <m:sup>
                              <m:r>
                                <a:rPr lang="en-US" b="0" i="1" smtClean="0">
                                  <a:solidFill>
                                    <a:schemeClr val="tx1"/>
                                  </a:solidFill>
                                  <a:latin typeface="Cambria Math" panose="02040503050406030204" pitchFamily="18" charset="0"/>
                                </a:rPr>
                                <m:t>′</m:t>
                              </m:r>
                            </m:sup>
                          </m:sSubSup>
                        </m:num>
                        <m:den>
                          <m:r>
                            <m:rPr>
                              <m:sty m:val="p"/>
                            </m:rPr>
                            <a:rPr lang="en-US">
                              <a:solidFill>
                                <a:schemeClr val="tx1"/>
                              </a:solidFill>
                              <a:latin typeface="Cambria Math" panose="02040503050406030204" pitchFamily="18" charset="0"/>
                            </a:rPr>
                            <m:t>Δ</m:t>
                          </m:r>
                          <m:r>
                            <a:rPr lang="en-US" b="0" i="1" smtClean="0">
                              <a:solidFill>
                                <a:schemeClr val="tx1"/>
                              </a:solidFill>
                              <a:latin typeface="Cambria Math" panose="02040503050406030204" pitchFamily="18" charset="0"/>
                            </a:rPr>
                            <m:t>𝑦</m:t>
                          </m:r>
                        </m:den>
                      </m:f>
                    </m:oMath>
                  </m:oMathPara>
                </a14:m>
                <a:endParaRPr lang="en-US" dirty="0">
                  <a:solidFill>
                    <a:schemeClr val="tx1"/>
                  </a:solidFill>
                </a:endParaRPr>
              </a:p>
            </p:txBody>
          </p:sp>
        </mc:Choice>
        <mc:Fallback>
          <p:sp>
            <p:nvSpPr>
              <p:cNvPr id="9" name="TextBox 8">
                <a:extLst>
                  <a:ext uri="{FF2B5EF4-FFF2-40B4-BE49-F238E27FC236}">
                    <a16:creationId xmlns:a16="http://schemas.microsoft.com/office/drawing/2014/main" id="{A81343F3-5761-0574-2258-5C25BBADCA63}"/>
                  </a:ext>
                </a:extLst>
              </p:cNvPr>
              <p:cNvSpPr txBox="1">
                <a:spLocks noRot="1" noChangeAspect="1" noMove="1" noResize="1" noEditPoints="1" noAdjustHandles="1" noChangeArrowheads="1" noChangeShapeType="1" noTextEdit="1"/>
              </p:cNvSpPr>
              <p:nvPr/>
            </p:nvSpPr>
            <p:spPr>
              <a:xfrm>
                <a:off x="4784740" y="2362024"/>
                <a:ext cx="3184974" cy="7499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8F364AF-6AEA-4447-1F27-D36BAA17A089}"/>
                  </a:ext>
                </a:extLst>
              </p:cNvPr>
              <p:cNvSpPr txBox="1"/>
              <p:nvPr/>
            </p:nvSpPr>
            <p:spPr>
              <a:xfrm>
                <a:off x="617808" y="1987625"/>
                <a:ext cx="7306125" cy="369332"/>
              </a:xfrm>
              <a:prstGeom prst="rect">
                <a:avLst/>
              </a:prstGeom>
              <a:noFill/>
            </p:spPr>
            <p:txBody>
              <a:bodyPr wrap="square" rtlCol="0">
                <a:spAutoFit/>
              </a:bodyPr>
              <a:lstStyle/>
              <a:p>
                <a:r>
                  <a:rPr lang="en-US" dirty="0"/>
                  <a:t>Where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𝑣</m:t>
                        </m:r>
                      </m:e>
                      <m:sup>
                        <m:r>
                          <a:rPr lang="en-US" i="1">
                            <a:latin typeface="Cambria Math" panose="02040503050406030204" pitchFamily="18" charset="0"/>
                          </a:rPr>
                          <m:t>∗</m:t>
                        </m:r>
                      </m:sup>
                    </m:sSup>
                  </m:oMath>
                </a14:m>
                <a:r>
                  <a:rPr lang="en-US" dirty="0"/>
                  <a:t> is known. With equation (5):</a:t>
                </a:r>
              </a:p>
            </p:txBody>
          </p:sp>
        </mc:Choice>
        <mc:Fallback xmlns="">
          <p:sp>
            <p:nvSpPr>
              <p:cNvPr id="10" name="TextBox 9">
                <a:extLst>
                  <a:ext uri="{FF2B5EF4-FFF2-40B4-BE49-F238E27FC236}">
                    <a16:creationId xmlns:a16="http://schemas.microsoft.com/office/drawing/2014/main" id="{88F364AF-6AEA-4447-1F27-D36BAA17A089}"/>
                  </a:ext>
                </a:extLst>
              </p:cNvPr>
              <p:cNvSpPr txBox="1">
                <a:spLocks noRot="1" noChangeAspect="1" noMove="1" noResize="1" noEditPoints="1" noAdjustHandles="1" noChangeArrowheads="1" noChangeShapeType="1" noTextEdit="1"/>
              </p:cNvSpPr>
              <p:nvPr/>
            </p:nvSpPr>
            <p:spPr>
              <a:xfrm>
                <a:off x="617808" y="1987625"/>
                <a:ext cx="7306125" cy="369332"/>
              </a:xfrm>
              <a:prstGeom prst="rect">
                <a:avLst/>
              </a:prstGeom>
              <a:blipFill>
                <a:blip r:embed="rId5"/>
                <a:stretch>
                  <a:fillRect l="-667" t="-8197" b="-2459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D304429A-E9E7-ABBB-6405-114817AB6121}"/>
              </a:ext>
            </a:extLst>
          </p:cNvPr>
          <p:cNvSpPr txBox="1"/>
          <p:nvPr/>
        </p:nvSpPr>
        <p:spPr>
          <a:xfrm>
            <a:off x="8430910" y="1373135"/>
            <a:ext cx="713090"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(7)</a:t>
            </a:r>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7EFBCA-8889-23DF-5D75-EC419BF091D3}"/>
                  </a:ext>
                </a:extLst>
              </p:cNvPr>
              <p:cNvSpPr txBox="1"/>
              <p:nvPr/>
            </p:nvSpPr>
            <p:spPr>
              <a:xfrm>
                <a:off x="370507" y="3248484"/>
                <a:ext cx="8083535"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If we can write equation (5) as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𝑣</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𝑔</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m:t>
                            </m:r>
                          </m:sup>
                        </m:sSup>
                      </m:e>
                    </m:d>
                  </m:oMath>
                </a14:m>
                <a:r>
                  <a:rPr lang="en-US" dirty="0"/>
                  <a:t>, substitute into equation (7), we have:</a:t>
                </a:r>
              </a:p>
            </p:txBody>
          </p:sp>
        </mc:Choice>
        <mc:Fallback xmlns="">
          <p:sp>
            <p:nvSpPr>
              <p:cNvPr id="12" name="TextBox 11">
                <a:extLst>
                  <a:ext uri="{FF2B5EF4-FFF2-40B4-BE49-F238E27FC236}">
                    <a16:creationId xmlns:a16="http://schemas.microsoft.com/office/drawing/2014/main" id="{AB7EFBCA-8889-23DF-5D75-EC419BF091D3}"/>
                  </a:ext>
                </a:extLst>
              </p:cNvPr>
              <p:cNvSpPr txBox="1">
                <a:spLocks noRot="1" noChangeAspect="1" noMove="1" noResize="1" noEditPoints="1" noAdjustHandles="1" noChangeArrowheads="1" noChangeShapeType="1" noTextEdit="1"/>
              </p:cNvSpPr>
              <p:nvPr/>
            </p:nvSpPr>
            <p:spPr>
              <a:xfrm>
                <a:off x="370507" y="3248484"/>
                <a:ext cx="8083535" cy="646331"/>
              </a:xfrm>
              <a:prstGeom prst="rect">
                <a:avLst/>
              </a:prstGeom>
              <a:blipFill>
                <a:blip r:embed="rId6"/>
                <a:stretch>
                  <a:fillRect l="-528"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1E21BE3-F34C-48D8-29DC-E0D4516592E9}"/>
                  </a:ext>
                </a:extLst>
              </p:cNvPr>
              <p:cNvSpPr txBox="1"/>
              <p:nvPr/>
            </p:nvSpPr>
            <p:spPr>
              <a:xfrm>
                <a:off x="1965841" y="3950809"/>
                <a:ext cx="5840141" cy="12465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m:t>
                              </m:r>
                            </m:sup>
                          </m:sSubSup>
                        </m:num>
                        <m:den>
                          <m:r>
                            <m:rPr>
                              <m:sty m:val="p"/>
                            </m:rPr>
                            <a:rPr lang="en-US" b="0" i="0"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−1/2</m:t>
                              </m:r>
                            </m:sub>
                            <m:sup>
                              <m:r>
                                <a:rPr lang="en-US" b="0" i="1" smtClean="0">
                                  <a:latin typeface="Cambria Math" panose="02040503050406030204" pitchFamily="18" charset="0"/>
                                  <a:ea typeface="Cambria Math" panose="02040503050406030204" pitchFamily="18" charset="0"/>
                                </a:rPr>
                                <m:t>∗</m:t>
                              </m:r>
                            </m:sup>
                          </m:sSubSup>
                        </m:num>
                        <m:den>
                          <m:r>
                            <m:rPr>
                              <m:sty m:val="p"/>
                            </m:rPr>
                            <a:rPr lang="en-US">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𝑦</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𝑓</m:t>
                          </m:r>
                          <m:sSub>
                            <m:sSubPr>
                              <m:ctrlPr>
                                <a:rPr lang="en-US" b="0" i="1" smtClean="0">
                                  <a:latin typeface="Cambria Math" panose="02040503050406030204" pitchFamily="18" charset="0"/>
                                </a:rPr>
                              </m:ctrlPr>
                            </m:sSub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m:t>
                                      </m:r>
                                    </m:sup>
                                  </m:sSup>
                                </m:e>
                              </m:d>
                            </m:e>
                            <m:sub>
                              <m:r>
                                <a:rPr lang="en-US" b="0" i="1" smtClean="0">
                                  <a:latin typeface="Cambria Math" panose="02040503050406030204" pitchFamily="18" charset="0"/>
                                </a:rPr>
                                <m:t>𝑖</m:t>
                              </m:r>
                              <m:r>
                                <a:rPr lang="en-US" b="0" i="1" smtClean="0">
                                  <a:latin typeface="Cambria Math" panose="02040503050406030204" pitchFamily="18" charset="0"/>
                                </a:rPr>
                                <m:t>+1/2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m:t>
                                      </m:r>
                                    </m:sup>
                                  </m:sSup>
                                </m:e>
                              </m:d>
                            </m:e>
                            <m:sub>
                              <m:r>
                                <a:rPr lang="en-US" i="1">
                                  <a:latin typeface="Cambria Math" panose="02040503050406030204" pitchFamily="18" charset="0"/>
                                </a:rPr>
                                <m:t>𝑖</m:t>
                              </m:r>
                              <m:r>
                                <a:rPr lang="en-US" b="0" i="1" smtClean="0">
                                  <a:latin typeface="Cambria Math" panose="02040503050406030204" pitchFamily="18" charset="0"/>
                                </a:rPr>
                                <m:t>−</m:t>
                              </m:r>
                              <m:r>
                                <a:rPr lang="en-US" i="1">
                                  <a:latin typeface="Cambria Math" panose="02040503050406030204" pitchFamily="18" charset="0"/>
                                </a:rPr>
                                <m:t>1/2</m:t>
                              </m:r>
                            </m:sub>
                          </m:sSub>
                        </m:num>
                        <m:den>
                          <m:r>
                            <m:rPr>
                              <m:sty m:val="p"/>
                            </m:rPr>
                            <a:rPr lang="en-US">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𝑔</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m:t>
                                      </m:r>
                                    </m:sup>
                                  </m:sSup>
                                </m:e>
                              </m:d>
                            </m:e>
                            <m:sub>
                              <m:r>
                                <a:rPr lang="en-US" b="0" i="1" smtClean="0">
                                  <a:latin typeface="Cambria Math" panose="02040503050406030204" pitchFamily="18" charset="0"/>
                                </a:rPr>
                                <m:t>𝑗</m:t>
                              </m:r>
                              <m:r>
                                <a:rPr lang="en-US" i="1">
                                  <a:latin typeface="Cambria Math" panose="02040503050406030204" pitchFamily="18" charset="0"/>
                                </a:rPr>
                                <m:t>+1/2</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m:t>
                                      </m:r>
                                    </m:sup>
                                  </m:sSup>
                                </m:e>
                              </m:d>
                            </m:e>
                            <m:sub>
                              <m:r>
                                <a:rPr lang="en-US" b="0" i="1" smtClean="0">
                                  <a:latin typeface="Cambria Math" panose="02040503050406030204" pitchFamily="18" charset="0"/>
                                </a:rPr>
                                <m:t>𝑗</m:t>
                              </m:r>
                              <m:r>
                                <a:rPr lang="en-US" i="1">
                                  <a:latin typeface="Cambria Math" panose="02040503050406030204" pitchFamily="18" charset="0"/>
                                </a:rPr>
                                <m:t>−1/2</m:t>
                              </m:r>
                            </m:sub>
                          </m:sSub>
                        </m:num>
                        <m:den>
                          <m:r>
                            <m:rPr>
                              <m:sty m:val="p"/>
                            </m:rPr>
                            <a:rPr lang="en-US">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13" name="TextBox 12">
                <a:extLst>
                  <a:ext uri="{FF2B5EF4-FFF2-40B4-BE49-F238E27FC236}">
                    <a16:creationId xmlns:a16="http://schemas.microsoft.com/office/drawing/2014/main" id="{51E21BE3-F34C-48D8-29DC-E0D4516592E9}"/>
                  </a:ext>
                </a:extLst>
              </p:cNvPr>
              <p:cNvSpPr txBox="1">
                <a:spLocks noRot="1" noChangeAspect="1" noMove="1" noResize="1" noEditPoints="1" noAdjustHandles="1" noChangeArrowheads="1" noChangeShapeType="1" noTextEdit="1"/>
              </p:cNvSpPr>
              <p:nvPr/>
            </p:nvSpPr>
            <p:spPr>
              <a:xfrm>
                <a:off x="1965841" y="3950809"/>
                <a:ext cx="5840141" cy="1246560"/>
              </a:xfrm>
              <a:prstGeom prst="rect">
                <a:avLst/>
              </a:prstGeom>
              <a:blipFill>
                <a:blip r:embed="rId7"/>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F5FE6122-B485-D3D8-4B00-490033DD772A}"/>
              </a:ext>
            </a:extLst>
          </p:cNvPr>
          <p:cNvSpPr txBox="1"/>
          <p:nvPr/>
        </p:nvSpPr>
        <p:spPr>
          <a:xfrm>
            <a:off x="8169646" y="4372575"/>
            <a:ext cx="713090"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(8)</a:t>
            </a:r>
            <a:endParaRPr lang="en-US"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FD29ADC-B1B3-9914-EEA1-A4FF3CF0F323}"/>
                  </a:ext>
                </a:extLst>
              </p:cNvPr>
              <p:cNvSpPr txBox="1"/>
              <p:nvPr/>
            </p:nvSpPr>
            <p:spPr>
              <a:xfrm>
                <a:off x="617808" y="5216166"/>
                <a:ext cx="8431925" cy="923330"/>
              </a:xfrm>
              <a:prstGeom prst="rect">
                <a:avLst/>
              </a:prstGeom>
              <a:noFill/>
            </p:spPr>
            <p:txBody>
              <a:bodyPr wrap="square" rtlCol="0">
                <a:spAutoFit/>
              </a:bodyPr>
              <a:lstStyle/>
              <a:p>
                <a:r>
                  <a:rPr lang="en-US" dirty="0"/>
                  <a:t>Where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𝑣</m:t>
                        </m:r>
                      </m:e>
                      <m:sup>
                        <m:r>
                          <a:rPr lang="en-US" i="1">
                            <a:latin typeface="Cambria Math" panose="02040503050406030204" pitchFamily="18" charset="0"/>
                          </a:rPr>
                          <m:t>∗</m:t>
                        </m:r>
                      </m:sup>
                    </m:sSup>
                  </m:oMath>
                </a14:m>
                <a:r>
                  <a:rPr lang="en-US" dirty="0"/>
                  <a:t> known, we can solve equation (8) for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a:t>
                </a:r>
              </a:p>
              <a:p>
                <a:r>
                  <a:rPr lang="en-US" dirty="0"/>
                  <a:t>Then, with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solved, we can solve equation (5) for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a:t>. </a:t>
                </a:r>
              </a:p>
              <a:p>
                <a:r>
                  <a:rPr lang="en-US" dirty="0"/>
                  <a:t>Then, we can update the solution with</a:t>
                </a:r>
              </a:p>
            </p:txBody>
          </p:sp>
        </mc:Choice>
        <mc:Fallback xmlns="">
          <p:sp>
            <p:nvSpPr>
              <p:cNvPr id="15" name="TextBox 14">
                <a:extLst>
                  <a:ext uri="{FF2B5EF4-FFF2-40B4-BE49-F238E27FC236}">
                    <a16:creationId xmlns:a16="http://schemas.microsoft.com/office/drawing/2014/main" id="{9FD29ADC-B1B3-9914-EEA1-A4FF3CF0F323}"/>
                  </a:ext>
                </a:extLst>
              </p:cNvPr>
              <p:cNvSpPr txBox="1">
                <a:spLocks noRot="1" noChangeAspect="1" noMove="1" noResize="1" noEditPoints="1" noAdjustHandles="1" noChangeArrowheads="1" noChangeShapeType="1" noTextEdit="1"/>
              </p:cNvSpPr>
              <p:nvPr/>
            </p:nvSpPr>
            <p:spPr>
              <a:xfrm>
                <a:off x="617808" y="5216166"/>
                <a:ext cx="8431925" cy="923330"/>
              </a:xfrm>
              <a:prstGeom prst="rect">
                <a:avLst/>
              </a:prstGeom>
              <a:blipFill>
                <a:blip r:embed="rId8"/>
                <a:stretch>
                  <a:fillRect l="-578"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50D0DE9-2314-2E0B-D96F-8ACEC2B6D611}"/>
                  </a:ext>
                </a:extLst>
              </p:cNvPr>
              <p:cNvSpPr txBox="1"/>
              <p:nvPr/>
            </p:nvSpPr>
            <p:spPr>
              <a:xfrm>
                <a:off x="145887" y="6217595"/>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m:oMathPara>
                </a14:m>
                <a:endParaRPr lang="en-US" dirty="0"/>
              </a:p>
            </p:txBody>
          </p:sp>
        </mc:Choice>
        <mc:Fallback xmlns="">
          <p:sp>
            <p:nvSpPr>
              <p:cNvPr id="22" name="TextBox 21">
                <a:extLst>
                  <a:ext uri="{FF2B5EF4-FFF2-40B4-BE49-F238E27FC236}">
                    <a16:creationId xmlns:a16="http://schemas.microsoft.com/office/drawing/2014/main" id="{B50D0DE9-2314-2E0B-D96F-8ACEC2B6D611}"/>
                  </a:ext>
                </a:extLst>
              </p:cNvPr>
              <p:cNvSpPr txBox="1">
                <a:spLocks noRot="1" noChangeAspect="1" noMove="1" noResize="1" noEditPoints="1" noAdjustHandles="1" noChangeArrowheads="1" noChangeShapeType="1" noTextEdit="1"/>
              </p:cNvSpPr>
              <p:nvPr/>
            </p:nvSpPr>
            <p:spPr>
              <a:xfrm>
                <a:off x="145887" y="6217595"/>
                <a:ext cx="45720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1ED30EB-1095-B474-FBD6-652A79936E2A}"/>
                  </a:ext>
                </a:extLst>
              </p:cNvPr>
              <p:cNvSpPr txBox="1"/>
              <p:nvPr/>
            </p:nvSpPr>
            <p:spPr>
              <a:xfrm>
                <a:off x="1965841" y="6217595"/>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m:oMathPara>
                </a14:m>
                <a:endParaRPr lang="en-US" dirty="0"/>
              </a:p>
            </p:txBody>
          </p:sp>
        </mc:Choice>
        <mc:Fallback xmlns="">
          <p:sp>
            <p:nvSpPr>
              <p:cNvPr id="23" name="TextBox 22">
                <a:extLst>
                  <a:ext uri="{FF2B5EF4-FFF2-40B4-BE49-F238E27FC236}">
                    <a16:creationId xmlns:a16="http://schemas.microsoft.com/office/drawing/2014/main" id="{C1ED30EB-1095-B474-FBD6-652A79936E2A}"/>
                  </a:ext>
                </a:extLst>
              </p:cNvPr>
              <p:cNvSpPr txBox="1">
                <a:spLocks noRot="1" noChangeAspect="1" noMove="1" noResize="1" noEditPoints="1" noAdjustHandles="1" noChangeArrowheads="1" noChangeShapeType="1" noTextEdit="1"/>
              </p:cNvSpPr>
              <p:nvPr/>
            </p:nvSpPr>
            <p:spPr>
              <a:xfrm>
                <a:off x="1965841" y="6217595"/>
                <a:ext cx="457200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393E973-14AC-5CAD-447C-3B57FF0F999A}"/>
                  </a:ext>
                </a:extLst>
              </p:cNvPr>
              <p:cNvSpPr txBox="1"/>
              <p:nvPr/>
            </p:nvSpPr>
            <p:spPr>
              <a:xfrm>
                <a:off x="4068336" y="6198770"/>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𝑛</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m:oMathPara>
                </a14:m>
                <a:endParaRPr lang="en-US" dirty="0"/>
              </a:p>
            </p:txBody>
          </p:sp>
        </mc:Choice>
        <mc:Fallback xmlns="">
          <p:sp>
            <p:nvSpPr>
              <p:cNvPr id="24" name="TextBox 23">
                <a:extLst>
                  <a:ext uri="{FF2B5EF4-FFF2-40B4-BE49-F238E27FC236}">
                    <a16:creationId xmlns:a16="http://schemas.microsoft.com/office/drawing/2014/main" id="{7393E973-14AC-5CAD-447C-3B57FF0F999A}"/>
                  </a:ext>
                </a:extLst>
              </p:cNvPr>
              <p:cNvSpPr txBox="1">
                <a:spLocks noRot="1" noChangeAspect="1" noMove="1" noResize="1" noEditPoints="1" noAdjustHandles="1" noChangeArrowheads="1" noChangeShapeType="1" noTextEdit="1"/>
              </p:cNvSpPr>
              <p:nvPr/>
            </p:nvSpPr>
            <p:spPr>
              <a:xfrm>
                <a:off x="4068336" y="6198770"/>
                <a:ext cx="4572000" cy="369332"/>
              </a:xfrm>
              <a:prstGeom prst="rect">
                <a:avLst/>
              </a:prstGeom>
              <a:blipFill>
                <a:blip r:embed="rId11"/>
                <a:stretch>
                  <a:fillRect b="-6667"/>
                </a:stretch>
              </a:blipFill>
            </p:spPr>
            <p:txBody>
              <a:bodyPr/>
              <a:lstStyle/>
              <a:p>
                <a:r>
                  <a:rPr lang="en-US">
                    <a:noFill/>
                  </a:rPr>
                  <a:t> </a:t>
                </a:r>
              </a:p>
            </p:txBody>
          </p:sp>
        </mc:Fallback>
      </mc:AlternateContent>
    </p:spTree>
    <p:extLst>
      <p:ext uri="{BB962C8B-B14F-4D97-AF65-F5344CB8AC3E}">
        <p14:creationId xmlns:p14="http://schemas.microsoft.com/office/powerpoint/2010/main" val="34867361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12498</TotalTime>
  <Words>3762</Words>
  <Application>Microsoft Office PowerPoint</Application>
  <PresentationFormat>On-screen Show (4:3)</PresentationFormat>
  <Paragraphs>463</Paragraphs>
  <Slides>31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Cambria Math</vt:lpstr>
      <vt:lpstr>Courier New</vt:lpstr>
      <vt:lpstr>Wingdings</vt:lpstr>
      <vt:lpstr>1_Office Theme</vt:lpstr>
      <vt:lpstr>SIMPLE method for Navier-Stokes equations with implicit time stepping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Mao Xiaoyu</dc:creator>
  <cp:lastModifiedBy>Mao Xiaoyu</cp:lastModifiedBy>
  <cp:revision>217</cp:revision>
  <dcterms:created xsi:type="dcterms:W3CDTF">2021-11-29T18:43:48Z</dcterms:created>
  <dcterms:modified xsi:type="dcterms:W3CDTF">2022-12-05T23:53:29Z</dcterms:modified>
</cp:coreProperties>
</file>