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10"/>
  </p:notesMasterIdLst>
  <p:sldIdLst>
    <p:sldId id="322" r:id="rId2"/>
    <p:sldId id="631" r:id="rId3"/>
    <p:sldId id="659" r:id="rId4"/>
    <p:sldId id="661" r:id="rId5"/>
    <p:sldId id="662" r:id="rId6"/>
    <p:sldId id="660" r:id="rId7"/>
    <p:sldId id="665" r:id="rId8"/>
    <p:sldId id="6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75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4947" autoAdjust="0"/>
  </p:normalViewPr>
  <p:slideViewPr>
    <p:cSldViewPr snapToGrid="0">
      <p:cViewPr varScale="1">
        <p:scale>
          <a:sx n="81" d="100"/>
          <a:sy n="81" d="100"/>
        </p:scale>
        <p:origin x="1560" y="5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o Xiaoyu" userId="585946029c31b2d1" providerId="LiveId" clId="{2F30B38A-67D9-4A2F-921A-0B06863B9B90}"/>
    <pc:docChg chg="undo custSel modSld">
      <pc:chgData name="Mao Xiaoyu" userId="585946029c31b2d1" providerId="LiveId" clId="{2F30B38A-67D9-4A2F-921A-0B06863B9B90}" dt="2022-10-12T23:12:38.105" v="267" actId="20577"/>
      <pc:docMkLst>
        <pc:docMk/>
      </pc:docMkLst>
      <pc:sldChg chg="modSp mod">
        <pc:chgData name="Mao Xiaoyu" userId="585946029c31b2d1" providerId="LiveId" clId="{2F30B38A-67D9-4A2F-921A-0B06863B9B90}" dt="2022-10-05T21:18:07.513" v="193" actId="1076"/>
        <pc:sldMkLst>
          <pc:docMk/>
          <pc:sldMk cId="3143036725" sldId="635"/>
        </pc:sldMkLst>
        <pc:spChg chg="mod">
          <ac:chgData name="Mao Xiaoyu" userId="585946029c31b2d1" providerId="LiveId" clId="{2F30B38A-67D9-4A2F-921A-0B06863B9B90}" dt="2022-10-05T21:17:42.812" v="191" actId="1076"/>
          <ac:spMkLst>
            <pc:docMk/>
            <pc:sldMk cId="3143036725" sldId="635"/>
            <ac:spMk id="6" creationId="{D56E93B4-59F2-DF6A-70FB-8AFF4C503ADB}"/>
          </ac:spMkLst>
        </pc:spChg>
        <pc:spChg chg="mod">
          <ac:chgData name="Mao Xiaoyu" userId="585946029c31b2d1" providerId="LiveId" clId="{2F30B38A-67D9-4A2F-921A-0B06863B9B90}" dt="2022-10-05T21:16:50.808" v="136" actId="1076"/>
          <ac:spMkLst>
            <pc:docMk/>
            <pc:sldMk cId="3143036725" sldId="635"/>
            <ac:spMk id="8" creationId="{77286140-5144-C555-6BEE-01D019E4322C}"/>
          </ac:spMkLst>
        </pc:spChg>
        <pc:spChg chg="mod">
          <ac:chgData name="Mao Xiaoyu" userId="585946029c31b2d1" providerId="LiveId" clId="{2F30B38A-67D9-4A2F-921A-0B06863B9B90}" dt="2022-10-05T21:16:41.940" v="132" actId="1076"/>
          <ac:spMkLst>
            <pc:docMk/>
            <pc:sldMk cId="3143036725" sldId="635"/>
            <ac:spMk id="10" creationId="{785859AB-CD0E-17C4-9B3F-9E1B52E354FA}"/>
          </ac:spMkLst>
        </pc:spChg>
        <pc:spChg chg="mod">
          <ac:chgData name="Mao Xiaoyu" userId="585946029c31b2d1" providerId="LiveId" clId="{2F30B38A-67D9-4A2F-921A-0B06863B9B90}" dt="2022-10-05T21:17:02.287" v="138" actId="20577"/>
          <ac:spMkLst>
            <pc:docMk/>
            <pc:sldMk cId="3143036725" sldId="635"/>
            <ac:spMk id="11" creationId="{2D2F43A7-0551-D2F9-04CD-A77B8E29FEC2}"/>
          </ac:spMkLst>
        </pc:spChg>
        <pc:spChg chg="mod">
          <ac:chgData name="Mao Xiaoyu" userId="585946029c31b2d1" providerId="LiveId" clId="{2F30B38A-67D9-4A2F-921A-0B06863B9B90}" dt="2022-10-05T21:17:53.830" v="192" actId="1076"/>
          <ac:spMkLst>
            <pc:docMk/>
            <pc:sldMk cId="3143036725" sldId="635"/>
            <ac:spMk id="15" creationId="{4CFFF201-DC4B-0469-13E0-F695BA2009BF}"/>
          </ac:spMkLst>
        </pc:spChg>
        <pc:spChg chg="mod">
          <ac:chgData name="Mao Xiaoyu" userId="585946029c31b2d1" providerId="LiveId" clId="{2F30B38A-67D9-4A2F-921A-0B06863B9B90}" dt="2022-10-05T21:15:02.006" v="100" actId="1076"/>
          <ac:spMkLst>
            <pc:docMk/>
            <pc:sldMk cId="3143036725" sldId="635"/>
            <ac:spMk id="26" creationId="{1EB00FCC-3284-FC2B-3881-08F4AE3622CA}"/>
          </ac:spMkLst>
        </pc:spChg>
        <pc:spChg chg="mod">
          <ac:chgData name="Mao Xiaoyu" userId="585946029c31b2d1" providerId="LiveId" clId="{2F30B38A-67D9-4A2F-921A-0B06863B9B90}" dt="2022-10-05T21:18:07.513" v="193" actId="1076"/>
          <ac:spMkLst>
            <pc:docMk/>
            <pc:sldMk cId="3143036725" sldId="635"/>
            <ac:spMk id="28" creationId="{EDAAD773-CCEF-1006-813B-F0033E46041B}"/>
          </ac:spMkLst>
        </pc:spChg>
        <pc:spChg chg="mod">
          <ac:chgData name="Mao Xiaoyu" userId="585946029c31b2d1" providerId="LiveId" clId="{2F30B38A-67D9-4A2F-921A-0B06863B9B90}" dt="2022-10-05T21:16:31.183" v="130" actId="1076"/>
          <ac:spMkLst>
            <pc:docMk/>
            <pc:sldMk cId="3143036725" sldId="635"/>
            <ac:spMk id="62" creationId="{0D0BDCB2-E43C-8164-97B7-7C5F044E0A0C}"/>
          </ac:spMkLst>
        </pc:spChg>
        <pc:spChg chg="mod">
          <ac:chgData name="Mao Xiaoyu" userId="585946029c31b2d1" providerId="LiveId" clId="{2F30B38A-67D9-4A2F-921A-0B06863B9B90}" dt="2022-10-05T21:16:31.183" v="130" actId="1076"/>
          <ac:spMkLst>
            <pc:docMk/>
            <pc:sldMk cId="3143036725" sldId="635"/>
            <ac:spMk id="65" creationId="{70853874-9E6B-A130-AD31-A917042C72DC}"/>
          </ac:spMkLst>
        </pc:spChg>
        <pc:spChg chg="mod">
          <ac:chgData name="Mao Xiaoyu" userId="585946029c31b2d1" providerId="LiveId" clId="{2F30B38A-67D9-4A2F-921A-0B06863B9B90}" dt="2022-10-05T21:16:31.183" v="130" actId="1076"/>
          <ac:spMkLst>
            <pc:docMk/>
            <pc:sldMk cId="3143036725" sldId="635"/>
            <ac:spMk id="66" creationId="{AAB84FAF-4FAD-7F58-6F44-183DC48C756A}"/>
          </ac:spMkLst>
        </pc:spChg>
        <pc:spChg chg="mod">
          <ac:chgData name="Mao Xiaoyu" userId="585946029c31b2d1" providerId="LiveId" clId="{2F30B38A-67D9-4A2F-921A-0B06863B9B90}" dt="2022-10-05T21:16:31.183" v="130" actId="1076"/>
          <ac:spMkLst>
            <pc:docMk/>
            <pc:sldMk cId="3143036725" sldId="635"/>
            <ac:spMk id="67" creationId="{AF156980-0C9B-C551-E7A8-0EE6A7DB2B71}"/>
          </ac:spMkLst>
        </pc:spChg>
        <pc:spChg chg="mod">
          <ac:chgData name="Mao Xiaoyu" userId="585946029c31b2d1" providerId="LiveId" clId="{2F30B38A-67D9-4A2F-921A-0B06863B9B90}" dt="2022-10-05T21:16:31.183" v="130" actId="1076"/>
          <ac:spMkLst>
            <pc:docMk/>
            <pc:sldMk cId="3143036725" sldId="635"/>
            <ac:spMk id="68" creationId="{1E07B95F-69A7-D292-59BE-1D871B7C00E1}"/>
          </ac:spMkLst>
        </pc:spChg>
        <pc:spChg chg="mod">
          <ac:chgData name="Mao Xiaoyu" userId="585946029c31b2d1" providerId="LiveId" clId="{2F30B38A-67D9-4A2F-921A-0B06863B9B90}" dt="2022-10-05T21:16:31.183" v="130" actId="1076"/>
          <ac:spMkLst>
            <pc:docMk/>
            <pc:sldMk cId="3143036725" sldId="635"/>
            <ac:spMk id="69" creationId="{3A4CB327-B012-DCE9-62DE-B1781B1D3318}"/>
          </ac:spMkLst>
        </pc:spChg>
        <pc:spChg chg="mod">
          <ac:chgData name="Mao Xiaoyu" userId="585946029c31b2d1" providerId="LiveId" clId="{2F30B38A-67D9-4A2F-921A-0B06863B9B90}" dt="2022-10-05T21:16:31.183" v="130" actId="1076"/>
          <ac:spMkLst>
            <pc:docMk/>
            <pc:sldMk cId="3143036725" sldId="635"/>
            <ac:spMk id="70" creationId="{7E283650-D305-017E-B546-5EEE732736F9}"/>
          </ac:spMkLst>
        </pc:spChg>
        <pc:spChg chg="mod">
          <ac:chgData name="Mao Xiaoyu" userId="585946029c31b2d1" providerId="LiveId" clId="{2F30B38A-67D9-4A2F-921A-0B06863B9B90}" dt="2022-10-05T21:16:31.183" v="130" actId="1076"/>
          <ac:spMkLst>
            <pc:docMk/>
            <pc:sldMk cId="3143036725" sldId="635"/>
            <ac:spMk id="71" creationId="{C89C90BC-F159-917F-F613-D8A8D09A350B}"/>
          </ac:spMkLst>
        </pc:spChg>
        <pc:spChg chg="mod">
          <ac:chgData name="Mao Xiaoyu" userId="585946029c31b2d1" providerId="LiveId" clId="{2F30B38A-67D9-4A2F-921A-0B06863B9B90}" dt="2022-10-05T21:16:31.183" v="130" actId="1076"/>
          <ac:spMkLst>
            <pc:docMk/>
            <pc:sldMk cId="3143036725" sldId="635"/>
            <ac:spMk id="72" creationId="{8E327E17-8631-A559-3007-995E63D8F7B4}"/>
          </ac:spMkLst>
        </pc:spChg>
        <pc:spChg chg="mod">
          <ac:chgData name="Mao Xiaoyu" userId="585946029c31b2d1" providerId="LiveId" clId="{2F30B38A-67D9-4A2F-921A-0B06863B9B90}" dt="2022-10-05T21:16:31.183" v="130" actId="1076"/>
          <ac:spMkLst>
            <pc:docMk/>
            <pc:sldMk cId="3143036725" sldId="635"/>
            <ac:spMk id="73" creationId="{4BEB059F-B2D2-D1FD-3486-00C8048B4F06}"/>
          </ac:spMkLst>
        </pc:spChg>
        <pc:spChg chg="mod">
          <ac:chgData name="Mao Xiaoyu" userId="585946029c31b2d1" providerId="LiveId" clId="{2F30B38A-67D9-4A2F-921A-0B06863B9B90}" dt="2022-10-05T21:17:31.945" v="179" actId="20577"/>
          <ac:spMkLst>
            <pc:docMk/>
            <pc:sldMk cId="3143036725" sldId="635"/>
            <ac:spMk id="77" creationId="{C19CBCAD-B988-384C-0002-12294D88ED06}"/>
          </ac:spMkLst>
        </pc:spChg>
        <pc:spChg chg="mod">
          <ac:chgData name="Mao Xiaoyu" userId="585946029c31b2d1" providerId="LiveId" clId="{2F30B38A-67D9-4A2F-921A-0B06863B9B90}" dt="2022-10-05T21:17:37.747" v="190" actId="20577"/>
          <ac:spMkLst>
            <pc:docMk/>
            <pc:sldMk cId="3143036725" sldId="635"/>
            <ac:spMk id="79" creationId="{269895C1-D6CB-B70A-8A29-CE33A0D98DC5}"/>
          </ac:spMkLst>
        </pc:spChg>
        <pc:cxnChg chg="mod">
          <ac:chgData name="Mao Xiaoyu" userId="585946029c31b2d1" providerId="LiveId" clId="{2F30B38A-67D9-4A2F-921A-0B06863B9B90}" dt="2022-10-05T21:16:31.183" v="130" actId="1076"/>
          <ac:cxnSpMkLst>
            <pc:docMk/>
            <pc:sldMk cId="3143036725" sldId="635"/>
            <ac:cxnSpMk id="63" creationId="{56AB473C-C490-9068-E811-9A1EC3F86F8D}"/>
          </ac:cxnSpMkLst>
        </pc:cxnChg>
        <pc:cxnChg chg="mod">
          <ac:chgData name="Mao Xiaoyu" userId="585946029c31b2d1" providerId="LiveId" clId="{2F30B38A-67D9-4A2F-921A-0B06863B9B90}" dt="2022-10-05T21:16:31.183" v="130" actId="1076"/>
          <ac:cxnSpMkLst>
            <pc:docMk/>
            <pc:sldMk cId="3143036725" sldId="635"/>
            <ac:cxnSpMk id="64" creationId="{649B7FA3-586E-5C35-A3B7-219C6221CFA2}"/>
          </ac:cxnSpMkLst>
        </pc:cxnChg>
      </pc:sldChg>
      <pc:sldChg chg="modSp mod">
        <pc:chgData name="Mao Xiaoyu" userId="585946029c31b2d1" providerId="LiveId" clId="{2F30B38A-67D9-4A2F-921A-0B06863B9B90}" dt="2022-10-05T21:18:46.749" v="239" actId="1076"/>
        <pc:sldMkLst>
          <pc:docMk/>
          <pc:sldMk cId="50456658" sldId="650"/>
        </pc:sldMkLst>
        <pc:spChg chg="mod">
          <ac:chgData name="Mao Xiaoyu" userId="585946029c31b2d1" providerId="LiveId" clId="{2F30B38A-67D9-4A2F-921A-0B06863B9B90}" dt="2022-10-05T21:18:39.406" v="238" actId="20577"/>
          <ac:spMkLst>
            <pc:docMk/>
            <pc:sldMk cId="50456658" sldId="650"/>
            <ac:spMk id="19" creationId="{03429D25-8746-30C4-7038-2F1B11904A0E}"/>
          </ac:spMkLst>
        </pc:spChg>
        <pc:spChg chg="mod">
          <ac:chgData name="Mao Xiaoyu" userId="585946029c31b2d1" providerId="LiveId" clId="{2F30B38A-67D9-4A2F-921A-0B06863B9B90}" dt="2022-10-05T21:18:46.749" v="239" actId="1076"/>
          <ac:spMkLst>
            <pc:docMk/>
            <pc:sldMk cId="50456658" sldId="650"/>
            <ac:spMk id="21" creationId="{424E52AA-EB82-D80A-7CFB-3FDF0D994043}"/>
          </ac:spMkLst>
        </pc:spChg>
      </pc:sldChg>
      <pc:sldChg chg="modSp">
        <pc:chgData name="Mao Xiaoyu" userId="585946029c31b2d1" providerId="LiveId" clId="{2F30B38A-67D9-4A2F-921A-0B06863B9B90}" dt="2022-10-12T23:12:24.562" v="263" actId="20577"/>
        <pc:sldMkLst>
          <pc:docMk/>
          <pc:sldMk cId="2150356380" sldId="654"/>
        </pc:sldMkLst>
        <pc:spChg chg="mod">
          <ac:chgData name="Mao Xiaoyu" userId="585946029c31b2d1" providerId="LiveId" clId="{2F30B38A-67D9-4A2F-921A-0B06863B9B90}" dt="2022-10-12T23:12:24.562" v="263" actId="20577"/>
          <ac:spMkLst>
            <pc:docMk/>
            <pc:sldMk cId="2150356380" sldId="654"/>
            <ac:spMk id="4" creationId="{8AD6297E-A61C-F72E-37D7-86CA4C2E0EFD}"/>
          </ac:spMkLst>
        </pc:spChg>
      </pc:sldChg>
      <pc:sldChg chg="modSp">
        <pc:chgData name="Mao Xiaoyu" userId="585946029c31b2d1" providerId="LiveId" clId="{2F30B38A-67D9-4A2F-921A-0B06863B9B90}" dt="2022-10-12T23:12:38.105" v="267" actId="20577"/>
        <pc:sldMkLst>
          <pc:docMk/>
          <pc:sldMk cId="2078364870" sldId="655"/>
        </pc:sldMkLst>
        <pc:spChg chg="mod">
          <ac:chgData name="Mao Xiaoyu" userId="585946029c31b2d1" providerId="LiveId" clId="{2F30B38A-67D9-4A2F-921A-0B06863B9B90}" dt="2022-10-12T23:12:38.105" v="267" actId="20577"/>
          <ac:spMkLst>
            <pc:docMk/>
            <pc:sldMk cId="2078364870" sldId="655"/>
            <ac:spMk id="4" creationId="{8AD6297E-A61C-F72E-37D7-86CA4C2E0EFD}"/>
          </ac:spMkLst>
        </pc:spChg>
      </pc:sldChg>
      <pc:sldChg chg="modSp">
        <pc:chgData name="Mao Xiaoyu" userId="585946029c31b2d1" providerId="LiveId" clId="{2F30B38A-67D9-4A2F-921A-0B06863B9B90}" dt="2022-10-05T23:58:55.931" v="249" actId="20577"/>
        <pc:sldMkLst>
          <pc:docMk/>
          <pc:sldMk cId="1475284097" sldId="657"/>
        </pc:sldMkLst>
        <pc:spChg chg="mod">
          <ac:chgData name="Mao Xiaoyu" userId="585946029c31b2d1" providerId="LiveId" clId="{2F30B38A-67D9-4A2F-921A-0B06863B9B90}" dt="2022-10-05T23:58:55.931" v="249" actId="20577"/>
          <ac:spMkLst>
            <pc:docMk/>
            <pc:sldMk cId="1475284097" sldId="657"/>
            <ac:spMk id="35" creationId="{346B833F-6048-A8F7-EE88-FAE9DE4AFF59}"/>
          </ac:spMkLst>
        </pc:spChg>
      </pc:sldChg>
      <pc:sldChg chg="modSp">
        <pc:chgData name="Mao Xiaoyu" userId="585946029c31b2d1" providerId="LiveId" clId="{2F30B38A-67D9-4A2F-921A-0B06863B9B90}" dt="2022-10-12T23:11:53.040" v="259" actId="20577"/>
        <pc:sldMkLst>
          <pc:docMk/>
          <pc:sldMk cId="2058620269" sldId="658"/>
        </pc:sldMkLst>
        <pc:spChg chg="mod">
          <ac:chgData name="Mao Xiaoyu" userId="585946029c31b2d1" providerId="LiveId" clId="{2F30B38A-67D9-4A2F-921A-0B06863B9B90}" dt="2022-10-12T23:11:53.040" v="259" actId="20577"/>
          <ac:spMkLst>
            <pc:docMk/>
            <pc:sldMk cId="2058620269" sldId="658"/>
            <ac:spMk id="17" creationId="{7F49404D-7FE4-F128-2DEC-EB9BFEE05245}"/>
          </ac:spMkLst>
        </pc:spChg>
      </pc:sldChg>
    </pc:docChg>
  </pc:docChgLst>
  <pc:docChgLst>
    <pc:chgData name="Mao Xiaoyu" userId="585946029c31b2d1" providerId="LiveId" clId="{DF1B7AE8-1164-4F75-B1BA-D2D19DC923C8}"/>
    <pc:docChg chg="undo custSel addSld delSld modSld sldOrd">
      <pc:chgData name="Mao Xiaoyu" userId="585946029c31b2d1" providerId="LiveId" clId="{DF1B7AE8-1164-4F75-B1BA-D2D19DC923C8}" dt="2022-11-07T21:58:39.256" v="7646" actId="20577"/>
      <pc:docMkLst>
        <pc:docMk/>
      </pc:docMkLst>
      <pc:sldChg chg="modSp mod">
        <pc:chgData name="Mao Xiaoyu" userId="585946029c31b2d1" providerId="LiveId" clId="{DF1B7AE8-1164-4F75-B1BA-D2D19DC923C8}" dt="2022-11-07T21:55:48.610" v="7545" actId="20577"/>
        <pc:sldMkLst>
          <pc:docMk/>
          <pc:sldMk cId="0" sldId="322"/>
        </pc:sldMkLst>
        <pc:spChg chg="mod">
          <ac:chgData name="Mao Xiaoyu" userId="585946029c31b2d1" providerId="LiveId" clId="{DF1B7AE8-1164-4F75-B1BA-D2D19DC923C8}" dt="2022-11-07T21:55:48.610" v="7545" actId="20577"/>
          <ac:spMkLst>
            <pc:docMk/>
            <pc:sldMk cId="0" sldId="322"/>
            <ac:spMk id="3" creationId="{A4709DD3-B945-42D1-A544-201485C937D9}"/>
          </ac:spMkLst>
        </pc:spChg>
        <pc:spChg chg="mod">
          <ac:chgData name="Mao Xiaoyu" userId="585946029c31b2d1" providerId="LiveId" clId="{DF1B7AE8-1164-4F75-B1BA-D2D19DC923C8}" dt="2022-11-06T20:34:17.353" v="1" actId="20577"/>
          <ac:spMkLst>
            <pc:docMk/>
            <pc:sldMk cId="0" sldId="322"/>
            <ac:spMk id="6" creationId="{66DF9491-D947-9D41-F286-D2D71E8ECB03}"/>
          </ac:spMkLst>
        </pc:spChg>
        <pc:spChg chg="mod">
          <ac:chgData name="Mao Xiaoyu" userId="585946029c31b2d1" providerId="LiveId" clId="{DF1B7AE8-1164-4F75-B1BA-D2D19DC923C8}" dt="2022-11-06T22:18:59.202" v="3731" actId="20577"/>
          <ac:spMkLst>
            <pc:docMk/>
            <pc:sldMk cId="0" sldId="322"/>
            <ac:spMk id="54" creationId="{00000000-0000-0000-0000-000000000000}"/>
          </ac:spMkLst>
        </pc:spChg>
      </pc:sldChg>
      <pc:sldChg chg="addSp delSp modSp mod">
        <pc:chgData name="Mao Xiaoyu" userId="585946029c31b2d1" providerId="LiveId" clId="{DF1B7AE8-1164-4F75-B1BA-D2D19DC923C8}" dt="2022-11-07T21:57:45.574" v="7593" actId="20577"/>
        <pc:sldMkLst>
          <pc:docMk/>
          <pc:sldMk cId="1001690692" sldId="631"/>
        </pc:sldMkLst>
        <pc:spChg chg="del">
          <ac:chgData name="Mao Xiaoyu" userId="585946029c31b2d1" providerId="LiveId" clId="{DF1B7AE8-1164-4F75-B1BA-D2D19DC923C8}" dt="2022-11-06T20:41:08.267" v="295" actId="478"/>
          <ac:spMkLst>
            <pc:docMk/>
            <pc:sldMk cId="1001690692" sldId="631"/>
            <ac:spMk id="2" creationId="{81BD3869-1EAB-F159-0FED-EF8AD66778D5}"/>
          </ac:spMkLst>
        </pc:spChg>
        <pc:spChg chg="mod">
          <ac:chgData name="Mao Xiaoyu" userId="585946029c31b2d1" providerId="LiveId" clId="{DF1B7AE8-1164-4F75-B1BA-D2D19DC923C8}" dt="2022-11-06T21:12:10.483" v="1356" actId="1076"/>
          <ac:spMkLst>
            <pc:docMk/>
            <pc:sldMk cId="1001690692" sldId="631"/>
            <ac:spMk id="3" creationId="{3A8553DF-1E32-B636-A449-FA5B6934B6F2}"/>
          </ac:spMkLst>
        </pc:spChg>
        <pc:spChg chg="del">
          <ac:chgData name="Mao Xiaoyu" userId="585946029c31b2d1" providerId="LiveId" clId="{DF1B7AE8-1164-4F75-B1BA-D2D19DC923C8}" dt="2022-11-06T20:41:05.698" v="294" actId="478"/>
          <ac:spMkLst>
            <pc:docMk/>
            <pc:sldMk cId="1001690692" sldId="631"/>
            <ac:spMk id="4" creationId="{0B94A960-C6BD-863E-9A4A-3702706E9A3E}"/>
          </ac:spMkLst>
        </pc:spChg>
        <pc:spChg chg="mod">
          <ac:chgData name="Mao Xiaoyu" userId="585946029c31b2d1" providerId="LiveId" clId="{DF1B7AE8-1164-4F75-B1BA-D2D19DC923C8}" dt="2022-11-07T21:57:07.519" v="7565" actId="1076"/>
          <ac:spMkLst>
            <pc:docMk/>
            <pc:sldMk cId="1001690692" sldId="631"/>
            <ac:spMk id="4" creationId="{18398828-913B-3416-2752-56077EB70CDD}"/>
          </ac:spMkLst>
        </pc:spChg>
        <pc:spChg chg="del">
          <ac:chgData name="Mao Xiaoyu" userId="585946029c31b2d1" providerId="LiveId" clId="{DF1B7AE8-1164-4F75-B1BA-D2D19DC923C8}" dt="2022-11-06T20:41:05.698" v="294" actId="478"/>
          <ac:spMkLst>
            <pc:docMk/>
            <pc:sldMk cId="1001690692" sldId="631"/>
            <ac:spMk id="5" creationId="{2C1F3258-998E-F9D4-0DA3-09DF8B79B0FD}"/>
          </ac:spMkLst>
        </pc:spChg>
        <pc:spChg chg="mod">
          <ac:chgData name="Mao Xiaoyu" userId="585946029c31b2d1" providerId="LiveId" clId="{DF1B7AE8-1164-4F75-B1BA-D2D19DC923C8}" dt="2022-11-06T21:12:17.421" v="1357" actId="1076"/>
          <ac:spMkLst>
            <pc:docMk/>
            <pc:sldMk cId="1001690692" sldId="631"/>
            <ac:spMk id="6" creationId="{63C1E34D-80FC-26AC-E8BF-F2129A59EC66}"/>
          </ac:spMkLst>
        </pc:spChg>
        <pc:spChg chg="add mod">
          <ac:chgData name="Mao Xiaoyu" userId="585946029c31b2d1" providerId="LiveId" clId="{DF1B7AE8-1164-4F75-B1BA-D2D19DC923C8}" dt="2022-11-06T21:12:22.686" v="1358" actId="1076"/>
          <ac:spMkLst>
            <pc:docMk/>
            <pc:sldMk cId="1001690692" sldId="631"/>
            <ac:spMk id="7" creationId="{C3CC28D5-DC29-36DA-A4B4-7631F70C2067}"/>
          </ac:spMkLst>
        </pc:spChg>
        <pc:spChg chg="del">
          <ac:chgData name="Mao Xiaoyu" userId="585946029c31b2d1" providerId="LiveId" clId="{DF1B7AE8-1164-4F75-B1BA-D2D19DC923C8}" dt="2022-11-06T20:40:55.560" v="290" actId="478"/>
          <ac:spMkLst>
            <pc:docMk/>
            <pc:sldMk cId="1001690692" sldId="631"/>
            <ac:spMk id="8" creationId="{A4C020A5-4CA0-7B7E-706B-E30B1179FD46}"/>
          </ac:spMkLst>
        </pc:spChg>
        <pc:spChg chg="del">
          <ac:chgData name="Mao Xiaoyu" userId="585946029c31b2d1" providerId="LiveId" clId="{DF1B7AE8-1164-4F75-B1BA-D2D19DC923C8}" dt="2022-11-06T20:40:57.064" v="291" actId="478"/>
          <ac:spMkLst>
            <pc:docMk/>
            <pc:sldMk cId="1001690692" sldId="631"/>
            <ac:spMk id="9" creationId="{121E2D24-3A65-C848-2013-00393207EDD9}"/>
          </ac:spMkLst>
        </pc:spChg>
        <pc:spChg chg="add del mod">
          <ac:chgData name="Mao Xiaoyu" userId="585946029c31b2d1" providerId="LiveId" clId="{DF1B7AE8-1164-4F75-B1BA-D2D19DC923C8}" dt="2022-11-07T21:56:53.395" v="7551" actId="478"/>
          <ac:spMkLst>
            <pc:docMk/>
            <pc:sldMk cId="1001690692" sldId="631"/>
            <ac:spMk id="9" creationId="{E2BEF74D-ED22-ABEB-7E04-FA1621F8259C}"/>
          </ac:spMkLst>
        </pc:spChg>
        <pc:spChg chg="del">
          <ac:chgData name="Mao Xiaoyu" userId="585946029c31b2d1" providerId="LiveId" clId="{DF1B7AE8-1164-4F75-B1BA-D2D19DC923C8}" dt="2022-11-06T20:40:57.064" v="291" actId="478"/>
          <ac:spMkLst>
            <pc:docMk/>
            <pc:sldMk cId="1001690692" sldId="631"/>
            <ac:spMk id="10" creationId="{236DAD80-7338-0245-1B97-404D3712E5D4}"/>
          </ac:spMkLst>
        </pc:spChg>
        <pc:spChg chg="add mod">
          <ac:chgData name="Mao Xiaoyu" userId="585946029c31b2d1" providerId="LiveId" clId="{DF1B7AE8-1164-4F75-B1BA-D2D19DC923C8}" dt="2022-11-06T21:12:26.349" v="1359" actId="1076"/>
          <ac:spMkLst>
            <pc:docMk/>
            <pc:sldMk cId="1001690692" sldId="631"/>
            <ac:spMk id="11" creationId="{90879FA4-FDA9-024D-DD28-E6B32E0149E5}"/>
          </ac:spMkLst>
        </pc:spChg>
        <pc:spChg chg="add mod">
          <ac:chgData name="Mao Xiaoyu" userId="585946029c31b2d1" providerId="LiveId" clId="{DF1B7AE8-1164-4F75-B1BA-D2D19DC923C8}" dt="2022-11-07T21:57:45.574" v="7593" actId="20577"/>
          <ac:spMkLst>
            <pc:docMk/>
            <pc:sldMk cId="1001690692" sldId="631"/>
            <ac:spMk id="12" creationId="{64D74B3B-0746-EA31-C0A5-FD48DA99B0F3}"/>
          </ac:spMkLst>
        </pc:spChg>
        <pc:spChg chg="del mod">
          <ac:chgData name="Mao Xiaoyu" userId="585946029c31b2d1" providerId="LiveId" clId="{DF1B7AE8-1164-4F75-B1BA-D2D19DC923C8}" dt="2022-11-06T20:49:02.556" v="938" actId="478"/>
          <ac:spMkLst>
            <pc:docMk/>
            <pc:sldMk cId="1001690692" sldId="631"/>
            <ac:spMk id="12" creationId="{788F75FF-7F0C-2C00-1CB5-E76D4B4602F2}"/>
          </ac:spMkLst>
        </pc:spChg>
        <pc:spChg chg="add mod">
          <ac:chgData name="Mao Xiaoyu" userId="585946029c31b2d1" providerId="LiveId" clId="{DF1B7AE8-1164-4F75-B1BA-D2D19DC923C8}" dt="2022-11-06T21:12:00.381" v="1355" actId="255"/>
          <ac:spMkLst>
            <pc:docMk/>
            <pc:sldMk cId="1001690692" sldId="631"/>
            <ac:spMk id="13" creationId="{4DF1D5EB-AFF5-88AD-00F6-CADFF7ACB9A3}"/>
          </ac:spMkLst>
        </pc:spChg>
        <pc:spChg chg="del">
          <ac:chgData name="Mao Xiaoyu" userId="585946029c31b2d1" providerId="LiveId" clId="{DF1B7AE8-1164-4F75-B1BA-D2D19DC923C8}" dt="2022-11-06T20:38:08.198" v="103" actId="478"/>
          <ac:spMkLst>
            <pc:docMk/>
            <pc:sldMk cId="1001690692" sldId="631"/>
            <ac:spMk id="14" creationId="{961B6DB7-6142-32E3-250E-91BCEE8B47A0}"/>
          </ac:spMkLst>
        </pc:spChg>
        <pc:spChg chg="del mod">
          <ac:chgData name="Mao Xiaoyu" userId="585946029c31b2d1" providerId="LiveId" clId="{DF1B7AE8-1164-4F75-B1BA-D2D19DC923C8}" dt="2022-11-06T20:49:03.912" v="939" actId="478"/>
          <ac:spMkLst>
            <pc:docMk/>
            <pc:sldMk cId="1001690692" sldId="631"/>
            <ac:spMk id="15" creationId="{D0473564-5F4B-2AC1-287B-CD8861661B25}"/>
          </ac:spMkLst>
        </pc:spChg>
        <pc:spChg chg="del">
          <ac:chgData name="Mao Xiaoyu" userId="585946029c31b2d1" providerId="LiveId" clId="{DF1B7AE8-1164-4F75-B1BA-D2D19DC923C8}" dt="2022-11-06T20:38:10.784" v="104" actId="478"/>
          <ac:spMkLst>
            <pc:docMk/>
            <pc:sldMk cId="1001690692" sldId="631"/>
            <ac:spMk id="16" creationId="{9388054F-705A-8ADE-8A23-F70AEEEAFD05}"/>
          </ac:spMkLst>
        </pc:spChg>
        <pc:spChg chg="del mod">
          <ac:chgData name="Mao Xiaoyu" userId="585946029c31b2d1" providerId="LiveId" clId="{DF1B7AE8-1164-4F75-B1BA-D2D19DC923C8}" dt="2022-11-06T20:49:02.025" v="937" actId="478"/>
          <ac:spMkLst>
            <pc:docMk/>
            <pc:sldMk cId="1001690692" sldId="631"/>
            <ac:spMk id="17" creationId="{F7B62750-D3CA-7E6F-1662-E9E597FEECEB}"/>
          </ac:spMkLst>
        </pc:spChg>
        <pc:spChg chg="del mod">
          <ac:chgData name="Mao Xiaoyu" userId="585946029c31b2d1" providerId="LiveId" clId="{DF1B7AE8-1164-4F75-B1BA-D2D19DC923C8}" dt="2022-11-06T20:49:00.887" v="936" actId="478"/>
          <ac:spMkLst>
            <pc:docMk/>
            <pc:sldMk cId="1001690692" sldId="631"/>
            <ac:spMk id="18" creationId="{7D92BBB6-A8AF-C817-3D71-9305CB927BB4}"/>
          </ac:spMkLst>
        </pc:spChg>
        <pc:spChg chg="del">
          <ac:chgData name="Mao Xiaoyu" userId="585946029c31b2d1" providerId="LiveId" clId="{DF1B7AE8-1164-4F75-B1BA-D2D19DC923C8}" dt="2022-11-06T20:41:02.229" v="292" actId="478"/>
          <ac:spMkLst>
            <pc:docMk/>
            <pc:sldMk cId="1001690692" sldId="631"/>
            <ac:spMk id="19" creationId="{4855E2F8-22B6-31A0-D124-42EF49E2C506}"/>
          </ac:spMkLst>
        </pc:spChg>
        <pc:spChg chg="del">
          <ac:chgData name="Mao Xiaoyu" userId="585946029c31b2d1" providerId="LiveId" clId="{DF1B7AE8-1164-4F75-B1BA-D2D19DC923C8}" dt="2022-11-06T20:41:03.303" v="293" actId="478"/>
          <ac:spMkLst>
            <pc:docMk/>
            <pc:sldMk cId="1001690692" sldId="631"/>
            <ac:spMk id="20" creationId="{B4495949-BCC0-A3DC-997B-C00BE66BBA3C}"/>
          </ac:spMkLst>
        </pc:spChg>
        <pc:spChg chg="add mod">
          <ac:chgData name="Mao Xiaoyu" userId="585946029c31b2d1" providerId="LiveId" clId="{DF1B7AE8-1164-4F75-B1BA-D2D19DC923C8}" dt="2022-11-06T21:12:17.421" v="1357" actId="1076"/>
          <ac:spMkLst>
            <pc:docMk/>
            <pc:sldMk cId="1001690692" sldId="631"/>
            <ac:spMk id="21" creationId="{6CCD51BE-D79E-455F-2E97-E9C10725287C}"/>
          </ac:spMkLst>
        </pc:spChg>
        <pc:spChg chg="add mod">
          <ac:chgData name="Mao Xiaoyu" userId="585946029c31b2d1" providerId="LiveId" clId="{DF1B7AE8-1164-4F75-B1BA-D2D19DC923C8}" dt="2022-11-06T21:12:17.421" v="1357" actId="1076"/>
          <ac:spMkLst>
            <pc:docMk/>
            <pc:sldMk cId="1001690692" sldId="631"/>
            <ac:spMk id="22" creationId="{519D0332-3B25-19BB-14C4-2586FDF49F14}"/>
          </ac:spMkLst>
        </pc:spChg>
        <pc:spChg chg="add mod">
          <ac:chgData name="Mao Xiaoyu" userId="585946029c31b2d1" providerId="LiveId" clId="{DF1B7AE8-1164-4F75-B1BA-D2D19DC923C8}" dt="2022-11-06T22:19:11.682" v="3749" actId="20577"/>
          <ac:spMkLst>
            <pc:docMk/>
            <pc:sldMk cId="1001690692" sldId="631"/>
            <ac:spMk id="23" creationId="{4BEBA4F0-7889-DA82-EDBA-AB30DDD1F64D}"/>
          </ac:spMkLst>
        </pc:spChg>
        <pc:spChg chg="add mod">
          <ac:chgData name="Mao Xiaoyu" userId="585946029c31b2d1" providerId="LiveId" clId="{DF1B7AE8-1164-4F75-B1BA-D2D19DC923C8}" dt="2022-11-06T21:12:17.421" v="1357" actId="1076"/>
          <ac:spMkLst>
            <pc:docMk/>
            <pc:sldMk cId="1001690692" sldId="631"/>
            <ac:spMk id="24" creationId="{6692197F-D1BD-5E17-840C-03AF8A9BBF1D}"/>
          </ac:spMkLst>
        </pc:spChg>
        <pc:spChg chg="add mod">
          <ac:chgData name="Mao Xiaoyu" userId="585946029c31b2d1" providerId="LiveId" clId="{DF1B7AE8-1164-4F75-B1BA-D2D19DC923C8}" dt="2022-11-06T21:12:17.421" v="1357" actId="1076"/>
          <ac:spMkLst>
            <pc:docMk/>
            <pc:sldMk cId="1001690692" sldId="631"/>
            <ac:spMk id="25" creationId="{4E2819F5-6424-4A15-FB0E-C320A856C105}"/>
          </ac:spMkLst>
        </pc:spChg>
        <pc:spChg chg="add del mod">
          <ac:chgData name="Mao Xiaoyu" userId="585946029c31b2d1" providerId="LiveId" clId="{DF1B7AE8-1164-4F75-B1BA-D2D19DC923C8}" dt="2022-11-06T20:52:48.857" v="1091"/>
          <ac:spMkLst>
            <pc:docMk/>
            <pc:sldMk cId="1001690692" sldId="631"/>
            <ac:spMk id="26" creationId="{0178408C-F44A-CFB4-36A7-9DF6A28D5327}"/>
          </ac:spMkLst>
        </pc:spChg>
        <pc:spChg chg="add mod">
          <ac:chgData name="Mao Xiaoyu" userId="585946029c31b2d1" providerId="LiveId" clId="{DF1B7AE8-1164-4F75-B1BA-D2D19DC923C8}" dt="2022-11-06T21:12:17.421" v="1357" actId="1076"/>
          <ac:spMkLst>
            <pc:docMk/>
            <pc:sldMk cId="1001690692" sldId="631"/>
            <ac:spMk id="27" creationId="{F0169C5D-AC72-CD77-F9E2-B50C4C1693DB}"/>
          </ac:spMkLst>
        </pc:spChg>
        <pc:spChg chg="mod">
          <ac:chgData name="Mao Xiaoyu" userId="585946029c31b2d1" providerId="LiveId" clId="{DF1B7AE8-1164-4F75-B1BA-D2D19DC923C8}" dt="2022-11-06T22:19:05.239" v="3740" actId="20577"/>
          <ac:spMkLst>
            <pc:docMk/>
            <pc:sldMk cId="1001690692" sldId="631"/>
            <ac:spMk id="28" creationId="{6E8EFD6E-2CB3-4C8B-8379-ACF1ACE8C3F5}"/>
          </ac:spMkLst>
        </pc:spChg>
        <pc:spChg chg="add mod">
          <ac:chgData name="Mao Xiaoyu" userId="585946029c31b2d1" providerId="LiveId" clId="{DF1B7AE8-1164-4F75-B1BA-D2D19DC923C8}" dt="2022-11-06T21:12:54.862" v="1368" actId="20577"/>
          <ac:spMkLst>
            <pc:docMk/>
            <pc:sldMk cId="1001690692" sldId="631"/>
            <ac:spMk id="29" creationId="{CF0F591C-A358-37EC-45ED-E8AAEB1FCD2C}"/>
          </ac:spMkLst>
        </pc:spChg>
        <pc:spChg chg="add mod">
          <ac:chgData name="Mao Xiaoyu" userId="585946029c31b2d1" providerId="LiveId" clId="{DF1B7AE8-1164-4F75-B1BA-D2D19DC923C8}" dt="2022-11-06T21:12:40.307" v="1362" actId="1076"/>
          <ac:spMkLst>
            <pc:docMk/>
            <pc:sldMk cId="1001690692" sldId="631"/>
            <ac:spMk id="30" creationId="{0C485362-755A-0A66-DA39-4931F46F7CCE}"/>
          </ac:spMkLst>
        </pc:spChg>
        <pc:spChg chg="add mod">
          <ac:chgData name="Mao Xiaoyu" userId="585946029c31b2d1" providerId="LiveId" clId="{DF1B7AE8-1164-4F75-B1BA-D2D19DC923C8}" dt="2022-11-06T21:13:23.628" v="1420" actId="21"/>
          <ac:spMkLst>
            <pc:docMk/>
            <pc:sldMk cId="1001690692" sldId="631"/>
            <ac:spMk id="31" creationId="{0CAE1FDC-8312-E0F3-822A-29844C0FD9AC}"/>
          </ac:spMkLst>
        </pc:spChg>
        <pc:spChg chg="add mod">
          <ac:chgData name="Mao Xiaoyu" userId="585946029c31b2d1" providerId="LiveId" clId="{DF1B7AE8-1164-4F75-B1BA-D2D19DC923C8}" dt="2022-11-06T21:13:27.409" v="1423" actId="1076"/>
          <ac:spMkLst>
            <pc:docMk/>
            <pc:sldMk cId="1001690692" sldId="631"/>
            <ac:spMk id="33" creationId="{20BDA441-924F-5DE6-C441-6F9C0D19E2B0}"/>
          </ac:spMkLst>
        </pc:spChg>
      </pc:sldChg>
      <pc:sldChg chg="addSp delSp modSp add mod">
        <pc:chgData name="Mao Xiaoyu" userId="585946029c31b2d1" providerId="LiveId" clId="{DF1B7AE8-1164-4F75-B1BA-D2D19DC923C8}" dt="2022-11-06T22:19:19.993" v="3758" actId="20577"/>
        <pc:sldMkLst>
          <pc:docMk/>
          <pc:sldMk cId="2004918932" sldId="659"/>
        </pc:sldMkLst>
        <pc:spChg chg="add mod">
          <ac:chgData name="Mao Xiaoyu" userId="585946029c31b2d1" providerId="LiveId" clId="{DF1B7AE8-1164-4F75-B1BA-D2D19DC923C8}" dt="2022-11-06T22:11:38.294" v="3513" actId="1076"/>
          <ac:spMkLst>
            <pc:docMk/>
            <pc:sldMk cId="2004918932" sldId="659"/>
            <ac:spMk id="2" creationId="{C73E2995-9AE3-BC40-3508-D6070551CFC9}"/>
          </ac:spMkLst>
        </pc:spChg>
        <pc:spChg chg="del">
          <ac:chgData name="Mao Xiaoyu" userId="585946029c31b2d1" providerId="LiveId" clId="{DF1B7AE8-1164-4F75-B1BA-D2D19DC923C8}" dt="2022-11-06T21:22:19.335" v="1711" actId="478"/>
          <ac:spMkLst>
            <pc:docMk/>
            <pc:sldMk cId="2004918932" sldId="659"/>
            <ac:spMk id="3" creationId="{3A8553DF-1E32-B636-A449-FA5B6934B6F2}"/>
          </ac:spMkLst>
        </pc:spChg>
        <pc:spChg chg="add mod">
          <ac:chgData name="Mao Xiaoyu" userId="585946029c31b2d1" providerId="LiveId" clId="{DF1B7AE8-1164-4F75-B1BA-D2D19DC923C8}" dt="2022-11-06T22:06:56.052" v="3361" actId="1076"/>
          <ac:spMkLst>
            <pc:docMk/>
            <pc:sldMk cId="2004918932" sldId="659"/>
            <ac:spMk id="5" creationId="{4C43C0EC-2EFC-F5CD-E78E-CB491A1D883B}"/>
          </ac:spMkLst>
        </pc:spChg>
        <pc:spChg chg="add del mod">
          <ac:chgData name="Mao Xiaoyu" userId="585946029c31b2d1" providerId="LiveId" clId="{DF1B7AE8-1164-4F75-B1BA-D2D19DC923C8}" dt="2022-11-06T21:24:32.314" v="1764" actId="478"/>
          <ac:spMkLst>
            <pc:docMk/>
            <pc:sldMk cId="2004918932" sldId="659"/>
            <ac:spMk id="6" creationId="{63C1E34D-80FC-26AC-E8BF-F2129A59EC66}"/>
          </ac:spMkLst>
        </pc:spChg>
        <pc:spChg chg="del">
          <ac:chgData name="Mao Xiaoyu" userId="585946029c31b2d1" providerId="LiveId" clId="{DF1B7AE8-1164-4F75-B1BA-D2D19DC923C8}" dt="2022-11-06T21:24:32.314" v="1764" actId="478"/>
          <ac:spMkLst>
            <pc:docMk/>
            <pc:sldMk cId="2004918932" sldId="659"/>
            <ac:spMk id="7" creationId="{C3CC28D5-DC29-36DA-A4B4-7631F70C2067}"/>
          </ac:spMkLst>
        </pc:spChg>
        <pc:spChg chg="add mod">
          <ac:chgData name="Mao Xiaoyu" userId="585946029c31b2d1" providerId="LiveId" clId="{DF1B7AE8-1164-4F75-B1BA-D2D19DC923C8}" dt="2022-11-06T22:07:19.614" v="3384"/>
          <ac:spMkLst>
            <pc:docMk/>
            <pc:sldMk cId="2004918932" sldId="659"/>
            <ac:spMk id="9" creationId="{D6AA1F1F-10C6-3E1F-68B9-BD5CA7090A46}"/>
          </ac:spMkLst>
        </pc:spChg>
        <pc:spChg chg="add mod">
          <ac:chgData name="Mao Xiaoyu" userId="585946029c31b2d1" providerId="LiveId" clId="{DF1B7AE8-1164-4F75-B1BA-D2D19DC923C8}" dt="2022-11-06T21:34:06.651" v="2165" actId="20577"/>
          <ac:spMkLst>
            <pc:docMk/>
            <pc:sldMk cId="2004918932" sldId="659"/>
            <ac:spMk id="10" creationId="{F6013798-115B-B76F-E326-15E8B6560E45}"/>
          </ac:spMkLst>
        </pc:spChg>
        <pc:spChg chg="del">
          <ac:chgData name="Mao Xiaoyu" userId="585946029c31b2d1" providerId="LiveId" clId="{DF1B7AE8-1164-4F75-B1BA-D2D19DC923C8}" dt="2022-11-06T21:24:32.314" v="1764" actId="478"/>
          <ac:spMkLst>
            <pc:docMk/>
            <pc:sldMk cId="2004918932" sldId="659"/>
            <ac:spMk id="11" creationId="{90879FA4-FDA9-024D-DD28-E6B32E0149E5}"/>
          </ac:spMkLst>
        </pc:spChg>
        <pc:spChg chg="add del mod">
          <ac:chgData name="Mao Xiaoyu" userId="585946029c31b2d1" providerId="LiveId" clId="{DF1B7AE8-1164-4F75-B1BA-D2D19DC923C8}" dt="2022-11-06T21:26:38.896" v="1839"/>
          <ac:spMkLst>
            <pc:docMk/>
            <pc:sldMk cId="2004918932" sldId="659"/>
            <ac:spMk id="12" creationId="{28EBD7AD-2C26-D9F7-44B3-63927FA1B133}"/>
          </ac:spMkLst>
        </pc:spChg>
        <pc:spChg chg="del mod">
          <ac:chgData name="Mao Xiaoyu" userId="585946029c31b2d1" providerId="LiveId" clId="{DF1B7AE8-1164-4F75-B1BA-D2D19DC923C8}" dt="2022-11-06T21:22:16.126" v="1710" actId="478"/>
          <ac:spMkLst>
            <pc:docMk/>
            <pc:sldMk cId="2004918932" sldId="659"/>
            <ac:spMk id="13" creationId="{4DF1D5EB-AFF5-88AD-00F6-CADFF7ACB9A3}"/>
          </ac:spMkLst>
        </pc:spChg>
        <pc:spChg chg="add del mod">
          <ac:chgData name="Mao Xiaoyu" userId="585946029c31b2d1" providerId="LiveId" clId="{DF1B7AE8-1164-4F75-B1BA-D2D19DC923C8}" dt="2022-11-06T21:26:38.896" v="1839"/>
          <ac:spMkLst>
            <pc:docMk/>
            <pc:sldMk cId="2004918932" sldId="659"/>
            <ac:spMk id="16" creationId="{4F9C8866-6EB9-5BFC-C3EE-C2740D4AEB90}"/>
          </ac:spMkLst>
        </pc:spChg>
        <pc:spChg chg="add del mod">
          <ac:chgData name="Mao Xiaoyu" userId="585946029c31b2d1" providerId="LiveId" clId="{DF1B7AE8-1164-4F75-B1BA-D2D19DC923C8}" dt="2022-11-06T21:26:38.896" v="1839"/>
          <ac:spMkLst>
            <pc:docMk/>
            <pc:sldMk cId="2004918932" sldId="659"/>
            <ac:spMk id="17" creationId="{72082BB0-2993-AC03-F116-58332DDEA976}"/>
          </ac:spMkLst>
        </pc:spChg>
        <pc:spChg chg="add del mod">
          <ac:chgData name="Mao Xiaoyu" userId="585946029c31b2d1" providerId="LiveId" clId="{DF1B7AE8-1164-4F75-B1BA-D2D19DC923C8}" dt="2022-11-06T21:26:38.896" v="1839"/>
          <ac:spMkLst>
            <pc:docMk/>
            <pc:sldMk cId="2004918932" sldId="659"/>
            <ac:spMk id="18" creationId="{C2982731-7B6C-73EF-516E-EE203BC56CBC}"/>
          </ac:spMkLst>
        </pc:spChg>
        <pc:spChg chg="add del mod">
          <ac:chgData name="Mao Xiaoyu" userId="585946029c31b2d1" providerId="LiveId" clId="{DF1B7AE8-1164-4F75-B1BA-D2D19DC923C8}" dt="2022-11-06T21:26:38.896" v="1839"/>
          <ac:spMkLst>
            <pc:docMk/>
            <pc:sldMk cId="2004918932" sldId="659"/>
            <ac:spMk id="19" creationId="{3727F738-7178-2687-3EEF-9858D40379BC}"/>
          </ac:spMkLst>
        </pc:spChg>
        <pc:spChg chg="add del mod">
          <ac:chgData name="Mao Xiaoyu" userId="585946029c31b2d1" providerId="LiveId" clId="{DF1B7AE8-1164-4F75-B1BA-D2D19DC923C8}" dt="2022-11-06T21:26:38.896" v="1839"/>
          <ac:spMkLst>
            <pc:docMk/>
            <pc:sldMk cId="2004918932" sldId="659"/>
            <ac:spMk id="20" creationId="{40D5CB3A-6F42-268A-BD60-0058B10F09C7}"/>
          </ac:spMkLst>
        </pc:spChg>
        <pc:spChg chg="del">
          <ac:chgData name="Mao Xiaoyu" userId="585946029c31b2d1" providerId="LiveId" clId="{DF1B7AE8-1164-4F75-B1BA-D2D19DC923C8}" dt="2022-11-06T21:24:32.314" v="1764" actId="478"/>
          <ac:spMkLst>
            <pc:docMk/>
            <pc:sldMk cId="2004918932" sldId="659"/>
            <ac:spMk id="21" creationId="{6CCD51BE-D79E-455F-2E97-E9C10725287C}"/>
          </ac:spMkLst>
        </pc:spChg>
        <pc:spChg chg="del">
          <ac:chgData name="Mao Xiaoyu" userId="585946029c31b2d1" providerId="LiveId" clId="{DF1B7AE8-1164-4F75-B1BA-D2D19DC923C8}" dt="2022-11-06T21:24:32.314" v="1764" actId="478"/>
          <ac:spMkLst>
            <pc:docMk/>
            <pc:sldMk cId="2004918932" sldId="659"/>
            <ac:spMk id="22" creationId="{519D0332-3B25-19BB-14C4-2586FDF49F14}"/>
          </ac:spMkLst>
        </pc:spChg>
        <pc:spChg chg="del">
          <ac:chgData name="Mao Xiaoyu" userId="585946029c31b2d1" providerId="LiveId" clId="{DF1B7AE8-1164-4F75-B1BA-D2D19DC923C8}" dt="2022-11-06T21:24:32.314" v="1764" actId="478"/>
          <ac:spMkLst>
            <pc:docMk/>
            <pc:sldMk cId="2004918932" sldId="659"/>
            <ac:spMk id="23" creationId="{4BEBA4F0-7889-DA82-EDBA-AB30DDD1F64D}"/>
          </ac:spMkLst>
        </pc:spChg>
        <pc:spChg chg="del">
          <ac:chgData name="Mao Xiaoyu" userId="585946029c31b2d1" providerId="LiveId" clId="{DF1B7AE8-1164-4F75-B1BA-D2D19DC923C8}" dt="2022-11-06T21:24:32.314" v="1764" actId="478"/>
          <ac:spMkLst>
            <pc:docMk/>
            <pc:sldMk cId="2004918932" sldId="659"/>
            <ac:spMk id="24" creationId="{6692197F-D1BD-5E17-840C-03AF8A9BBF1D}"/>
          </ac:spMkLst>
        </pc:spChg>
        <pc:spChg chg="del">
          <ac:chgData name="Mao Xiaoyu" userId="585946029c31b2d1" providerId="LiveId" clId="{DF1B7AE8-1164-4F75-B1BA-D2D19DC923C8}" dt="2022-11-06T21:24:32.314" v="1764" actId="478"/>
          <ac:spMkLst>
            <pc:docMk/>
            <pc:sldMk cId="2004918932" sldId="659"/>
            <ac:spMk id="25" creationId="{4E2819F5-6424-4A15-FB0E-C320A856C105}"/>
          </ac:spMkLst>
        </pc:spChg>
        <pc:spChg chg="add del mod">
          <ac:chgData name="Mao Xiaoyu" userId="585946029c31b2d1" providerId="LiveId" clId="{DF1B7AE8-1164-4F75-B1BA-D2D19DC923C8}" dt="2022-11-06T21:26:38.896" v="1839"/>
          <ac:spMkLst>
            <pc:docMk/>
            <pc:sldMk cId="2004918932" sldId="659"/>
            <ac:spMk id="26" creationId="{6E3AC8EC-51B6-9CC8-2896-1D39564E7705}"/>
          </ac:spMkLst>
        </pc:spChg>
        <pc:spChg chg="del">
          <ac:chgData name="Mao Xiaoyu" userId="585946029c31b2d1" providerId="LiveId" clId="{DF1B7AE8-1164-4F75-B1BA-D2D19DC923C8}" dt="2022-11-06T21:22:20.766" v="1712" actId="478"/>
          <ac:spMkLst>
            <pc:docMk/>
            <pc:sldMk cId="2004918932" sldId="659"/>
            <ac:spMk id="27" creationId="{F0169C5D-AC72-CD77-F9E2-B50C4C1693DB}"/>
          </ac:spMkLst>
        </pc:spChg>
        <pc:spChg chg="mod">
          <ac:chgData name="Mao Xiaoyu" userId="585946029c31b2d1" providerId="LiveId" clId="{DF1B7AE8-1164-4F75-B1BA-D2D19DC923C8}" dt="2022-11-06T21:25:08.982" v="1775" actId="20577"/>
          <ac:spMkLst>
            <pc:docMk/>
            <pc:sldMk cId="2004918932" sldId="659"/>
            <ac:spMk id="28" creationId="{6E8EFD6E-2CB3-4C8B-8379-ACF1ACE8C3F5}"/>
          </ac:spMkLst>
        </pc:spChg>
        <pc:spChg chg="del">
          <ac:chgData name="Mao Xiaoyu" userId="585946029c31b2d1" providerId="LiveId" clId="{DF1B7AE8-1164-4F75-B1BA-D2D19DC923C8}" dt="2022-11-06T21:24:32.314" v="1764" actId="478"/>
          <ac:spMkLst>
            <pc:docMk/>
            <pc:sldMk cId="2004918932" sldId="659"/>
            <ac:spMk id="29" creationId="{CF0F591C-A358-37EC-45ED-E8AAEB1FCD2C}"/>
          </ac:spMkLst>
        </pc:spChg>
        <pc:spChg chg="del">
          <ac:chgData name="Mao Xiaoyu" userId="585946029c31b2d1" providerId="LiveId" clId="{DF1B7AE8-1164-4F75-B1BA-D2D19DC923C8}" dt="2022-11-06T21:24:32.314" v="1764" actId="478"/>
          <ac:spMkLst>
            <pc:docMk/>
            <pc:sldMk cId="2004918932" sldId="659"/>
            <ac:spMk id="30" creationId="{0C485362-755A-0A66-DA39-4931F46F7CCE}"/>
          </ac:spMkLst>
        </pc:spChg>
        <pc:spChg chg="del">
          <ac:chgData name="Mao Xiaoyu" userId="585946029c31b2d1" providerId="LiveId" clId="{DF1B7AE8-1164-4F75-B1BA-D2D19DC923C8}" dt="2022-11-06T21:24:32.314" v="1764" actId="478"/>
          <ac:spMkLst>
            <pc:docMk/>
            <pc:sldMk cId="2004918932" sldId="659"/>
            <ac:spMk id="31" creationId="{0CAE1FDC-8312-E0F3-822A-29844C0FD9AC}"/>
          </ac:spMkLst>
        </pc:spChg>
        <pc:spChg chg="add del mod">
          <ac:chgData name="Mao Xiaoyu" userId="585946029c31b2d1" providerId="LiveId" clId="{DF1B7AE8-1164-4F75-B1BA-D2D19DC923C8}" dt="2022-11-06T21:26:38.896" v="1839"/>
          <ac:spMkLst>
            <pc:docMk/>
            <pc:sldMk cId="2004918932" sldId="659"/>
            <ac:spMk id="32" creationId="{20FE6D57-FEA8-C973-50AD-C94FCEF7B0A8}"/>
          </ac:spMkLst>
        </pc:spChg>
        <pc:spChg chg="del">
          <ac:chgData name="Mao Xiaoyu" userId="585946029c31b2d1" providerId="LiveId" clId="{DF1B7AE8-1164-4F75-B1BA-D2D19DC923C8}" dt="2022-11-06T21:24:32.314" v="1764" actId="478"/>
          <ac:spMkLst>
            <pc:docMk/>
            <pc:sldMk cId="2004918932" sldId="659"/>
            <ac:spMk id="33" creationId="{20BDA441-924F-5DE6-C441-6F9C0D19E2B0}"/>
          </ac:spMkLst>
        </pc:spChg>
        <pc:spChg chg="add del mod">
          <ac:chgData name="Mao Xiaoyu" userId="585946029c31b2d1" providerId="LiveId" clId="{DF1B7AE8-1164-4F75-B1BA-D2D19DC923C8}" dt="2022-11-06T21:26:38.896" v="1839"/>
          <ac:spMkLst>
            <pc:docMk/>
            <pc:sldMk cId="2004918932" sldId="659"/>
            <ac:spMk id="34" creationId="{D5CE64A1-64C7-CB96-3110-FDB0C57FC465}"/>
          </ac:spMkLst>
        </pc:spChg>
        <pc:spChg chg="add del mod">
          <ac:chgData name="Mao Xiaoyu" userId="585946029c31b2d1" providerId="LiveId" clId="{DF1B7AE8-1164-4F75-B1BA-D2D19DC923C8}" dt="2022-11-06T21:26:38.896" v="1839"/>
          <ac:spMkLst>
            <pc:docMk/>
            <pc:sldMk cId="2004918932" sldId="659"/>
            <ac:spMk id="35" creationId="{0D13E0D6-9006-9A72-1C50-C98DF004221A}"/>
          </ac:spMkLst>
        </pc:spChg>
        <pc:spChg chg="add mod">
          <ac:chgData name="Mao Xiaoyu" userId="585946029c31b2d1" providerId="LiveId" clId="{DF1B7AE8-1164-4F75-B1BA-D2D19DC923C8}" dt="2022-11-06T22:08:27.536" v="3397" actId="1076"/>
          <ac:spMkLst>
            <pc:docMk/>
            <pc:sldMk cId="2004918932" sldId="659"/>
            <ac:spMk id="38" creationId="{14D1B55F-6FF3-CAA7-9E45-4BE46125236F}"/>
          </ac:spMkLst>
        </pc:spChg>
        <pc:spChg chg="add mod">
          <ac:chgData name="Mao Xiaoyu" userId="585946029c31b2d1" providerId="LiveId" clId="{DF1B7AE8-1164-4F75-B1BA-D2D19DC923C8}" dt="2022-11-06T22:08:27.536" v="3397" actId="1076"/>
          <ac:spMkLst>
            <pc:docMk/>
            <pc:sldMk cId="2004918932" sldId="659"/>
            <ac:spMk id="39" creationId="{8FDBB794-13EF-5979-76C8-BC29F9DA692D}"/>
          </ac:spMkLst>
        </pc:spChg>
        <pc:spChg chg="add mod">
          <ac:chgData name="Mao Xiaoyu" userId="585946029c31b2d1" providerId="LiveId" clId="{DF1B7AE8-1164-4F75-B1BA-D2D19DC923C8}" dt="2022-11-06T22:06:56.052" v="3361" actId="1076"/>
          <ac:spMkLst>
            <pc:docMk/>
            <pc:sldMk cId="2004918932" sldId="659"/>
            <ac:spMk id="41" creationId="{57EACBCC-91C1-1879-CE7C-F9318916570C}"/>
          </ac:spMkLst>
        </pc:spChg>
        <pc:spChg chg="add mod">
          <ac:chgData name="Mao Xiaoyu" userId="585946029c31b2d1" providerId="LiveId" clId="{DF1B7AE8-1164-4F75-B1BA-D2D19DC923C8}" dt="2022-11-06T22:06:56.052" v="3361" actId="1076"/>
          <ac:spMkLst>
            <pc:docMk/>
            <pc:sldMk cId="2004918932" sldId="659"/>
            <ac:spMk id="42" creationId="{42B06D88-3C4A-F2F9-1E48-52AE7219F056}"/>
          </ac:spMkLst>
        </pc:spChg>
        <pc:spChg chg="add mod">
          <ac:chgData name="Mao Xiaoyu" userId="585946029c31b2d1" providerId="LiveId" clId="{DF1B7AE8-1164-4F75-B1BA-D2D19DC923C8}" dt="2022-11-06T22:06:56.052" v="3361" actId="1076"/>
          <ac:spMkLst>
            <pc:docMk/>
            <pc:sldMk cId="2004918932" sldId="659"/>
            <ac:spMk id="43" creationId="{C251393C-7AB9-54E3-BC7C-8A8506408074}"/>
          </ac:spMkLst>
        </pc:spChg>
        <pc:spChg chg="add mod">
          <ac:chgData name="Mao Xiaoyu" userId="585946029c31b2d1" providerId="LiveId" clId="{DF1B7AE8-1164-4F75-B1BA-D2D19DC923C8}" dt="2022-11-06T22:19:19.993" v="3758" actId="20577"/>
          <ac:spMkLst>
            <pc:docMk/>
            <pc:sldMk cId="2004918932" sldId="659"/>
            <ac:spMk id="44" creationId="{A64C5B19-17C9-9D2C-9ED2-ACCBD132F0F2}"/>
          </ac:spMkLst>
        </pc:spChg>
        <pc:spChg chg="add del mod">
          <ac:chgData name="Mao Xiaoyu" userId="585946029c31b2d1" providerId="LiveId" clId="{DF1B7AE8-1164-4F75-B1BA-D2D19DC923C8}" dt="2022-11-06T21:52:44.280" v="2803"/>
          <ac:spMkLst>
            <pc:docMk/>
            <pc:sldMk cId="2004918932" sldId="659"/>
            <ac:spMk id="45" creationId="{53AD9C9B-03D2-C467-B0C8-596D8E48473E}"/>
          </ac:spMkLst>
        </pc:spChg>
        <pc:spChg chg="add mod">
          <ac:chgData name="Mao Xiaoyu" userId="585946029c31b2d1" providerId="LiveId" clId="{DF1B7AE8-1164-4F75-B1BA-D2D19DC923C8}" dt="2022-11-06T22:06:56.052" v="3361" actId="1076"/>
          <ac:spMkLst>
            <pc:docMk/>
            <pc:sldMk cId="2004918932" sldId="659"/>
            <ac:spMk id="46" creationId="{D59913C9-6FB6-DC19-FAA6-F04DD17E9C98}"/>
          </ac:spMkLst>
        </pc:spChg>
        <pc:spChg chg="add del mod">
          <ac:chgData name="Mao Xiaoyu" userId="585946029c31b2d1" providerId="LiveId" clId="{DF1B7AE8-1164-4F75-B1BA-D2D19DC923C8}" dt="2022-11-06T21:53:03.192" v="2830"/>
          <ac:spMkLst>
            <pc:docMk/>
            <pc:sldMk cId="2004918932" sldId="659"/>
            <ac:spMk id="47" creationId="{9CA0672C-580D-E216-FDA0-19437EFAE16B}"/>
          </ac:spMkLst>
        </pc:spChg>
        <pc:spChg chg="add del mod">
          <ac:chgData name="Mao Xiaoyu" userId="585946029c31b2d1" providerId="LiveId" clId="{DF1B7AE8-1164-4F75-B1BA-D2D19DC923C8}" dt="2022-11-06T21:53:03.192" v="2830"/>
          <ac:spMkLst>
            <pc:docMk/>
            <pc:sldMk cId="2004918932" sldId="659"/>
            <ac:spMk id="48" creationId="{1AD4440E-5F3E-15D3-498D-37BE538ECB6B}"/>
          </ac:spMkLst>
        </pc:spChg>
        <pc:spChg chg="add mod">
          <ac:chgData name="Mao Xiaoyu" userId="585946029c31b2d1" providerId="LiveId" clId="{DF1B7AE8-1164-4F75-B1BA-D2D19DC923C8}" dt="2022-11-06T22:06:56.052" v="3361" actId="1076"/>
          <ac:spMkLst>
            <pc:docMk/>
            <pc:sldMk cId="2004918932" sldId="659"/>
            <ac:spMk id="49" creationId="{F480B53C-48B2-D612-B1F1-24B157B689FD}"/>
          </ac:spMkLst>
        </pc:spChg>
        <pc:spChg chg="add mod">
          <ac:chgData name="Mao Xiaoyu" userId="585946029c31b2d1" providerId="LiveId" clId="{DF1B7AE8-1164-4F75-B1BA-D2D19DC923C8}" dt="2022-11-06T22:06:56.052" v="3361" actId="1076"/>
          <ac:spMkLst>
            <pc:docMk/>
            <pc:sldMk cId="2004918932" sldId="659"/>
            <ac:spMk id="50" creationId="{66D00019-1257-31AD-85E0-21FAE7B75C86}"/>
          </ac:spMkLst>
        </pc:spChg>
        <pc:spChg chg="add mod">
          <ac:chgData name="Mao Xiaoyu" userId="585946029c31b2d1" providerId="LiveId" clId="{DF1B7AE8-1164-4F75-B1BA-D2D19DC923C8}" dt="2022-11-06T22:07:56.789" v="3390" actId="1076"/>
          <ac:spMkLst>
            <pc:docMk/>
            <pc:sldMk cId="2004918932" sldId="659"/>
            <ac:spMk id="51" creationId="{D512A815-837D-7DA9-AA2D-204F9B1FA8C6}"/>
          </ac:spMkLst>
        </pc:spChg>
        <pc:spChg chg="add mod">
          <ac:chgData name="Mao Xiaoyu" userId="585946029c31b2d1" providerId="LiveId" clId="{DF1B7AE8-1164-4F75-B1BA-D2D19DC923C8}" dt="2022-11-06T22:08:01.047" v="3392" actId="1076"/>
          <ac:spMkLst>
            <pc:docMk/>
            <pc:sldMk cId="2004918932" sldId="659"/>
            <ac:spMk id="53" creationId="{A9E16BE1-F6E9-C35B-6FC8-3C71907B6908}"/>
          </ac:spMkLst>
        </pc:spChg>
        <pc:spChg chg="add mod">
          <ac:chgData name="Mao Xiaoyu" userId="585946029c31b2d1" providerId="LiveId" clId="{DF1B7AE8-1164-4F75-B1BA-D2D19DC923C8}" dt="2022-11-06T22:11:04.051" v="3512" actId="1076"/>
          <ac:spMkLst>
            <pc:docMk/>
            <pc:sldMk cId="2004918932" sldId="659"/>
            <ac:spMk id="54" creationId="{FE976575-053A-C1AE-0F0C-77F54B86D7D5}"/>
          </ac:spMkLst>
        </pc:spChg>
        <pc:spChg chg="add mod">
          <ac:chgData name="Mao Xiaoyu" userId="585946029c31b2d1" providerId="LiveId" clId="{DF1B7AE8-1164-4F75-B1BA-D2D19DC923C8}" dt="2022-11-06T22:10:54.632" v="3511" actId="1076"/>
          <ac:spMkLst>
            <pc:docMk/>
            <pc:sldMk cId="2004918932" sldId="659"/>
            <ac:spMk id="55" creationId="{8770D593-7AA5-BBCB-1BE4-C678132BD741}"/>
          </ac:spMkLst>
        </pc:spChg>
        <pc:picChg chg="add mod">
          <ac:chgData name="Mao Xiaoyu" userId="585946029c31b2d1" providerId="LiveId" clId="{DF1B7AE8-1164-4F75-B1BA-D2D19DC923C8}" dt="2022-11-06T21:30:20.383" v="2110" actId="1076"/>
          <ac:picMkLst>
            <pc:docMk/>
            <pc:sldMk cId="2004918932" sldId="659"/>
            <ac:picMk id="36" creationId="{1B4BB8CE-1CD5-64F4-4DCE-F03F44E62EC7}"/>
          </ac:picMkLst>
        </pc:picChg>
        <pc:cxnChg chg="add del mod">
          <ac:chgData name="Mao Xiaoyu" userId="585946029c31b2d1" providerId="LiveId" clId="{DF1B7AE8-1164-4F75-B1BA-D2D19DC923C8}" dt="2022-11-06T21:26:38.896" v="1839"/>
          <ac:cxnSpMkLst>
            <pc:docMk/>
            <pc:sldMk cId="2004918932" sldId="659"/>
            <ac:cxnSpMk id="14" creationId="{DD8B0495-A97C-E687-0813-E3A7651571F6}"/>
          </ac:cxnSpMkLst>
        </pc:cxnChg>
        <pc:cxnChg chg="add del mod">
          <ac:chgData name="Mao Xiaoyu" userId="585946029c31b2d1" providerId="LiveId" clId="{DF1B7AE8-1164-4F75-B1BA-D2D19DC923C8}" dt="2022-11-06T21:26:38.896" v="1839"/>
          <ac:cxnSpMkLst>
            <pc:docMk/>
            <pc:sldMk cId="2004918932" sldId="659"/>
            <ac:cxnSpMk id="15" creationId="{D9D46070-FD91-C8BE-82D0-DF6E8057E1BD}"/>
          </ac:cxnSpMkLst>
        </pc:cxnChg>
      </pc:sldChg>
      <pc:sldChg chg="addSp delSp modSp add mod">
        <pc:chgData name="Mao Xiaoyu" userId="585946029c31b2d1" providerId="LiveId" clId="{DF1B7AE8-1164-4F75-B1BA-D2D19DC923C8}" dt="2022-11-07T00:34:38.430" v="6761" actId="1076"/>
        <pc:sldMkLst>
          <pc:docMk/>
          <pc:sldMk cId="1547594355" sldId="660"/>
        </pc:sldMkLst>
        <pc:spChg chg="del">
          <ac:chgData name="Mao Xiaoyu" userId="585946029c31b2d1" providerId="LiveId" clId="{DF1B7AE8-1164-4F75-B1BA-D2D19DC923C8}" dt="2022-11-06T21:57:08.289" v="2957" actId="478"/>
          <ac:spMkLst>
            <pc:docMk/>
            <pc:sldMk cId="1547594355" sldId="660"/>
            <ac:spMk id="2" creationId="{C73E2995-9AE3-BC40-3508-D6070551CFC9}"/>
          </ac:spMkLst>
        </pc:spChg>
        <pc:spChg chg="add del mod">
          <ac:chgData name="Mao Xiaoyu" userId="585946029c31b2d1" providerId="LiveId" clId="{DF1B7AE8-1164-4F75-B1BA-D2D19DC923C8}" dt="2022-11-06T22:58:02.888" v="4529" actId="478"/>
          <ac:spMkLst>
            <pc:docMk/>
            <pc:sldMk cId="1547594355" sldId="660"/>
            <ac:spMk id="3" creationId="{69D1D181-A824-D108-E833-EEA65F789878}"/>
          </ac:spMkLst>
        </pc:spChg>
        <pc:spChg chg="add del mod">
          <ac:chgData name="Mao Xiaoyu" userId="585946029c31b2d1" providerId="LiveId" clId="{DF1B7AE8-1164-4F75-B1BA-D2D19DC923C8}" dt="2022-11-06T22:00:23.268" v="3090" actId="478"/>
          <ac:spMkLst>
            <pc:docMk/>
            <pc:sldMk cId="1547594355" sldId="660"/>
            <ac:spMk id="4" creationId="{4317ECF7-2794-20C6-5C72-DE3D3AF75F3C}"/>
          </ac:spMkLst>
        </pc:spChg>
        <pc:spChg chg="del">
          <ac:chgData name="Mao Xiaoyu" userId="585946029c31b2d1" providerId="LiveId" clId="{DF1B7AE8-1164-4F75-B1BA-D2D19DC923C8}" dt="2022-11-06T21:57:08.289" v="2957" actId="478"/>
          <ac:spMkLst>
            <pc:docMk/>
            <pc:sldMk cId="1547594355" sldId="660"/>
            <ac:spMk id="5" creationId="{4C43C0EC-2EFC-F5CD-E78E-CB491A1D883B}"/>
          </ac:spMkLst>
        </pc:spChg>
        <pc:spChg chg="add del mod">
          <ac:chgData name="Mao Xiaoyu" userId="585946029c31b2d1" providerId="LiveId" clId="{DF1B7AE8-1164-4F75-B1BA-D2D19DC923C8}" dt="2022-11-06T22:00:44.210" v="3109" actId="478"/>
          <ac:spMkLst>
            <pc:docMk/>
            <pc:sldMk cId="1547594355" sldId="660"/>
            <ac:spMk id="6" creationId="{5A64665E-91A3-DD86-2C46-78C5864CE066}"/>
          </ac:spMkLst>
        </pc:spChg>
        <pc:spChg chg="add del mod">
          <ac:chgData name="Mao Xiaoyu" userId="585946029c31b2d1" providerId="LiveId" clId="{DF1B7AE8-1164-4F75-B1BA-D2D19DC923C8}" dt="2022-11-06T22:58:01.881" v="4528" actId="478"/>
          <ac:spMkLst>
            <pc:docMk/>
            <pc:sldMk cId="1547594355" sldId="660"/>
            <ac:spMk id="7" creationId="{2041E900-DE03-39EB-7227-D3F1DCFB372A}"/>
          </ac:spMkLst>
        </pc:spChg>
        <pc:spChg chg="add del mod">
          <ac:chgData name="Mao Xiaoyu" userId="585946029c31b2d1" providerId="LiveId" clId="{DF1B7AE8-1164-4F75-B1BA-D2D19DC923C8}" dt="2022-11-06T22:58:05.089" v="4530" actId="478"/>
          <ac:spMkLst>
            <pc:docMk/>
            <pc:sldMk cId="1547594355" sldId="660"/>
            <ac:spMk id="8" creationId="{6CFE7ED3-8305-6FE5-9331-6764C95DDD2F}"/>
          </ac:spMkLst>
        </pc:spChg>
        <pc:spChg chg="del">
          <ac:chgData name="Mao Xiaoyu" userId="585946029c31b2d1" providerId="LiveId" clId="{DF1B7AE8-1164-4F75-B1BA-D2D19DC923C8}" dt="2022-11-06T21:57:08.289" v="2957" actId="478"/>
          <ac:spMkLst>
            <pc:docMk/>
            <pc:sldMk cId="1547594355" sldId="660"/>
            <ac:spMk id="9" creationId="{D6AA1F1F-10C6-3E1F-68B9-BD5CA7090A46}"/>
          </ac:spMkLst>
        </pc:spChg>
        <pc:spChg chg="mod">
          <ac:chgData name="Mao Xiaoyu" userId="585946029c31b2d1" providerId="LiveId" clId="{DF1B7AE8-1164-4F75-B1BA-D2D19DC923C8}" dt="2022-11-07T00:33:24.010" v="6754" actId="20577"/>
          <ac:spMkLst>
            <pc:docMk/>
            <pc:sldMk cId="1547594355" sldId="660"/>
            <ac:spMk id="10" creationId="{F6013798-115B-B76F-E326-15E8B6560E45}"/>
          </ac:spMkLst>
        </pc:spChg>
        <pc:spChg chg="add del mod">
          <ac:chgData name="Mao Xiaoyu" userId="585946029c31b2d1" providerId="LiveId" clId="{DF1B7AE8-1164-4F75-B1BA-D2D19DC923C8}" dt="2022-11-06T22:58:00.538" v="4527" actId="478"/>
          <ac:spMkLst>
            <pc:docMk/>
            <pc:sldMk cId="1547594355" sldId="660"/>
            <ac:spMk id="11" creationId="{3A3617E9-4D28-D41F-BF94-FD6A059DBF14}"/>
          </ac:spMkLst>
        </pc:spChg>
        <pc:spChg chg="add del mod">
          <ac:chgData name="Mao Xiaoyu" userId="585946029c31b2d1" providerId="LiveId" clId="{DF1B7AE8-1164-4F75-B1BA-D2D19DC923C8}" dt="2022-11-06T22:58:07.527" v="4531" actId="478"/>
          <ac:spMkLst>
            <pc:docMk/>
            <pc:sldMk cId="1547594355" sldId="660"/>
            <ac:spMk id="12" creationId="{5EFD6CA0-C344-67FD-7469-3273CF586652}"/>
          </ac:spMkLst>
        </pc:spChg>
        <pc:spChg chg="add del mod">
          <ac:chgData name="Mao Xiaoyu" userId="585946029c31b2d1" providerId="LiveId" clId="{DF1B7AE8-1164-4F75-B1BA-D2D19DC923C8}" dt="2022-11-06T22:58:09.254" v="4533" actId="478"/>
          <ac:spMkLst>
            <pc:docMk/>
            <pc:sldMk cId="1547594355" sldId="660"/>
            <ac:spMk id="14" creationId="{06B4BC50-3512-E4D0-0291-3DF6A4D20D06}"/>
          </ac:spMkLst>
        </pc:spChg>
        <pc:spChg chg="add del mod">
          <ac:chgData name="Mao Xiaoyu" userId="585946029c31b2d1" providerId="LiveId" clId="{DF1B7AE8-1164-4F75-B1BA-D2D19DC923C8}" dt="2022-11-06T22:58:10.110" v="4534" actId="478"/>
          <ac:spMkLst>
            <pc:docMk/>
            <pc:sldMk cId="1547594355" sldId="660"/>
            <ac:spMk id="16" creationId="{F2567E14-A4BA-5163-EDB2-D1BC04EE6825}"/>
          </ac:spMkLst>
        </pc:spChg>
        <pc:spChg chg="add del mod">
          <ac:chgData name="Mao Xiaoyu" userId="585946029c31b2d1" providerId="LiveId" clId="{DF1B7AE8-1164-4F75-B1BA-D2D19DC923C8}" dt="2022-11-06T22:58:08.319" v="4532" actId="478"/>
          <ac:spMkLst>
            <pc:docMk/>
            <pc:sldMk cId="1547594355" sldId="660"/>
            <ac:spMk id="17" creationId="{5F8C22A3-227F-A35F-7890-2F549126B138}"/>
          </ac:spMkLst>
        </pc:spChg>
        <pc:spChg chg="add del mod">
          <ac:chgData name="Mao Xiaoyu" userId="585946029c31b2d1" providerId="LiveId" clId="{DF1B7AE8-1164-4F75-B1BA-D2D19DC923C8}" dt="2022-11-06T22:58:08.319" v="4532" actId="478"/>
          <ac:spMkLst>
            <pc:docMk/>
            <pc:sldMk cId="1547594355" sldId="660"/>
            <ac:spMk id="18" creationId="{AAD61409-6FA9-3308-D2F1-5B898788F8BF}"/>
          </ac:spMkLst>
        </pc:spChg>
        <pc:spChg chg="add del mod">
          <ac:chgData name="Mao Xiaoyu" userId="585946029c31b2d1" providerId="LiveId" clId="{DF1B7AE8-1164-4F75-B1BA-D2D19DC923C8}" dt="2022-11-06T22:58:08.319" v="4532" actId="478"/>
          <ac:spMkLst>
            <pc:docMk/>
            <pc:sldMk cId="1547594355" sldId="660"/>
            <ac:spMk id="19" creationId="{852E4A50-FC47-DA45-F885-0BA4CA397502}"/>
          </ac:spMkLst>
        </pc:spChg>
        <pc:spChg chg="add mod">
          <ac:chgData name="Mao Xiaoyu" userId="585946029c31b2d1" providerId="LiveId" clId="{DF1B7AE8-1164-4F75-B1BA-D2D19DC923C8}" dt="2022-11-07T00:33:27.840" v="6755" actId="1076"/>
          <ac:spMkLst>
            <pc:docMk/>
            <pc:sldMk cId="1547594355" sldId="660"/>
            <ac:spMk id="20" creationId="{72D6FC8C-47F1-5289-A4B5-FADBDA747E1F}"/>
          </ac:spMkLst>
        </pc:spChg>
        <pc:spChg chg="add mod">
          <ac:chgData name="Mao Xiaoyu" userId="585946029c31b2d1" providerId="LiveId" clId="{DF1B7AE8-1164-4F75-B1BA-D2D19DC923C8}" dt="2022-11-07T00:34:23.049" v="6756" actId="1076"/>
          <ac:spMkLst>
            <pc:docMk/>
            <pc:sldMk cId="1547594355" sldId="660"/>
            <ac:spMk id="21" creationId="{070CCC4D-3291-85F0-FF6D-8474E7A693CD}"/>
          </ac:spMkLst>
        </pc:spChg>
        <pc:spChg chg="add mod">
          <ac:chgData name="Mao Xiaoyu" userId="585946029c31b2d1" providerId="LiveId" clId="{DF1B7AE8-1164-4F75-B1BA-D2D19DC923C8}" dt="2022-11-07T00:34:23.049" v="6756" actId="1076"/>
          <ac:spMkLst>
            <pc:docMk/>
            <pc:sldMk cId="1547594355" sldId="660"/>
            <ac:spMk id="22" creationId="{2AC54260-5AFD-5D90-0B7C-2AC25453B34D}"/>
          </ac:spMkLst>
        </pc:spChg>
        <pc:spChg chg="add del mod">
          <ac:chgData name="Mao Xiaoyu" userId="585946029c31b2d1" providerId="LiveId" clId="{DF1B7AE8-1164-4F75-B1BA-D2D19DC923C8}" dt="2022-11-06T23:11:18.471" v="5052" actId="478"/>
          <ac:spMkLst>
            <pc:docMk/>
            <pc:sldMk cId="1547594355" sldId="660"/>
            <ac:spMk id="23" creationId="{5251AC53-FC0A-A03E-5162-AE9D4CBEF8A6}"/>
          </ac:spMkLst>
        </pc:spChg>
        <pc:spChg chg="add del mod">
          <ac:chgData name="Mao Xiaoyu" userId="585946029c31b2d1" providerId="LiveId" clId="{DF1B7AE8-1164-4F75-B1BA-D2D19DC923C8}" dt="2022-11-06T23:11:17.237" v="5051" actId="478"/>
          <ac:spMkLst>
            <pc:docMk/>
            <pc:sldMk cId="1547594355" sldId="660"/>
            <ac:spMk id="24" creationId="{46302B7A-5C57-B6D7-E865-80578618275D}"/>
          </ac:spMkLst>
        </pc:spChg>
        <pc:spChg chg="add mod">
          <ac:chgData name="Mao Xiaoyu" userId="585946029c31b2d1" providerId="LiveId" clId="{DF1B7AE8-1164-4F75-B1BA-D2D19DC923C8}" dt="2022-11-07T00:34:25.081" v="6757" actId="1076"/>
          <ac:spMkLst>
            <pc:docMk/>
            <pc:sldMk cId="1547594355" sldId="660"/>
            <ac:spMk id="26" creationId="{8800B972-2D66-0A81-F6EF-0BDCD8BE8057}"/>
          </ac:spMkLst>
        </pc:spChg>
        <pc:spChg chg="add mod">
          <ac:chgData name="Mao Xiaoyu" userId="585946029c31b2d1" providerId="LiveId" clId="{DF1B7AE8-1164-4F75-B1BA-D2D19DC923C8}" dt="2022-11-07T00:34:38.430" v="6761" actId="1076"/>
          <ac:spMkLst>
            <pc:docMk/>
            <pc:sldMk cId="1547594355" sldId="660"/>
            <ac:spMk id="27" creationId="{C9E0822C-EF43-45AE-EEBE-3249336AAB9B}"/>
          </ac:spMkLst>
        </pc:spChg>
        <pc:spChg chg="mod">
          <ac:chgData name="Mao Xiaoyu" userId="585946029c31b2d1" providerId="LiveId" clId="{DF1B7AE8-1164-4F75-B1BA-D2D19DC923C8}" dt="2022-11-06T22:57:14.182" v="4492" actId="20577"/>
          <ac:spMkLst>
            <pc:docMk/>
            <pc:sldMk cId="1547594355" sldId="660"/>
            <ac:spMk id="28" creationId="{6E8EFD6E-2CB3-4C8B-8379-ACF1ACE8C3F5}"/>
          </ac:spMkLst>
        </pc:spChg>
        <pc:spChg chg="add mod">
          <ac:chgData name="Mao Xiaoyu" userId="585946029c31b2d1" providerId="LiveId" clId="{DF1B7AE8-1164-4F75-B1BA-D2D19DC923C8}" dt="2022-11-07T00:33:15.897" v="6751" actId="404"/>
          <ac:spMkLst>
            <pc:docMk/>
            <pc:sldMk cId="1547594355" sldId="660"/>
            <ac:spMk id="30" creationId="{05C61FAF-2B22-E074-CB14-3D696FC4460E}"/>
          </ac:spMkLst>
        </pc:spChg>
        <pc:spChg chg="add mod">
          <ac:chgData name="Mao Xiaoyu" userId="585946029c31b2d1" providerId="LiveId" clId="{DF1B7AE8-1164-4F75-B1BA-D2D19DC923C8}" dt="2022-11-07T00:33:15.897" v="6751" actId="404"/>
          <ac:spMkLst>
            <pc:docMk/>
            <pc:sldMk cId="1547594355" sldId="660"/>
            <ac:spMk id="31" creationId="{F6D722E7-0F00-13C7-8FB9-1990C32AB1A6}"/>
          </ac:spMkLst>
        </pc:spChg>
        <pc:spChg chg="add mod">
          <ac:chgData name="Mao Xiaoyu" userId="585946029c31b2d1" providerId="LiveId" clId="{DF1B7AE8-1164-4F75-B1BA-D2D19DC923C8}" dt="2022-11-07T00:33:15.897" v="6751" actId="404"/>
          <ac:spMkLst>
            <pc:docMk/>
            <pc:sldMk cId="1547594355" sldId="660"/>
            <ac:spMk id="32" creationId="{EDBE1EEE-0E9B-76EF-2979-715412050F1E}"/>
          </ac:spMkLst>
        </pc:spChg>
        <pc:spChg chg="add del mod">
          <ac:chgData name="Mao Xiaoyu" userId="585946029c31b2d1" providerId="LiveId" clId="{DF1B7AE8-1164-4F75-B1BA-D2D19DC923C8}" dt="2022-11-06T23:11:11.089" v="5050" actId="478"/>
          <ac:spMkLst>
            <pc:docMk/>
            <pc:sldMk cId="1547594355" sldId="660"/>
            <ac:spMk id="33" creationId="{F4640AC7-5006-F8C4-45AD-0B7FC4D4318B}"/>
          </ac:spMkLst>
        </pc:spChg>
        <pc:spChg chg="add del mod">
          <ac:chgData name="Mao Xiaoyu" userId="585946029c31b2d1" providerId="LiveId" clId="{DF1B7AE8-1164-4F75-B1BA-D2D19DC923C8}" dt="2022-11-06T23:11:10.215" v="5049" actId="478"/>
          <ac:spMkLst>
            <pc:docMk/>
            <pc:sldMk cId="1547594355" sldId="660"/>
            <ac:spMk id="34" creationId="{4C2775A8-0662-DA34-B943-7B7DA007C7F3}"/>
          </ac:spMkLst>
        </pc:spChg>
        <pc:spChg chg="add mod">
          <ac:chgData name="Mao Xiaoyu" userId="585946029c31b2d1" providerId="LiveId" clId="{DF1B7AE8-1164-4F75-B1BA-D2D19DC923C8}" dt="2022-11-07T00:33:15.897" v="6751" actId="404"/>
          <ac:spMkLst>
            <pc:docMk/>
            <pc:sldMk cId="1547594355" sldId="660"/>
            <ac:spMk id="35" creationId="{53F811C7-4343-A126-DEA2-040293ACC1DD}"/>
          </ac:spMkLst>
        </pc:spChg>
        <pc:spChg chg="add mod">
          <ac:chgData name="Mao Xiaoyu" userId="585946029c31b2d1" providerId="LiveId" clId="{DF1B7AE8-1164-4F75-B1BA-D2D19DC923C8}" dt="2022-11-07T00:33:15.897" v="6751" actId="404"/>
          <ac:spMkLst>
            <pc:docMk/>
            <pc:sldMk cId="1547594355" sldId="660"/>
            <ac:spMk id="37" creationId="{53A74E64-F47F-9F63-C02F-78C2200CFA8A}"/>
          </ac:spMkLst>
        </pc:spChg>
        <pc:spChg chg="del">
          <ac:chgData name="Mao Xiaoyu" userId="585946029c31b2d1" providerId="LiveId" clId="{DF1B7AE8-1164-4F75-B1BA-D2D19DC923C8}" dt="2022-11-06T21:57:08.289" v="2957" actId="478"/>
          <ac:spMkLst>
            <pc:docMk/>
            <pc:sldMk cId="1547594355" sldId="660"/>
            <ac:spMk id="38" creationId="{14D1B55F-6FF3-CAA7-9E45-4BE46125236F}"/>
          </ac:spMkLst>
        </pc:spChg>
        <pc:spChg chg="del">
          <ac:chgData name="Mao Xiaoyu" userId="585946029c31b2d1" providerId="LiveId" clId="{DF1B7AE8-1164-4F75-B1BA-D2D19DC923C8}" dt="2022-11-06T21:57:08.289" v="2957" actId="478"/>
          <ac:spMkLst>
            <pc:docMk/>
            <pc:sldMk cId="1547594355" sldId="660"/>
            <ac:spMk id="39" creationId="{8FDBB794-13EF-5979-76C8-BC29F9DA692D}"/>
          </ac:spMkLst>
        </pc:spChg>
        <pc:spChg chg="add mod">
          <ac:chgData name="Mao Xiaoyu" userId="585946029c31b2d1" providerId="LiveId" clId="{DF1B7AE8-1164-4F75-B1BA-D2D19DC923C8}" dt="2022-11-07T00:33:15.897" v="6751" actId="404"/>
          <ac:spMkLst>
            <pc:docMk/>
            <pc:sldMk cId="1547594355" sldId="660"/>
            <ac:spMk id="40" creationId="{29D1CCE2-975D-BCB1-7DCF-F3A605EAC6B4}"/>
          </ac:spMkLst>
        </pc:spChg>
        <pc:spChg chg="del">
          <ac:chgData name="Mao Xiaoyu" userId="585946029c31b2d1" providerId="LiveId" clId="{DF1B7AE8-1164-4F75-B1BA-D2D19DC923C8}" dt="2022-11-06T21:57:08.289" v="2957" actId="478"/>
          <ac:spMkLst>
            <pc:docMk/>
            <pc:sldMk cId="1547594355" sldId="660"/>
            <ac:spMk id="41" creationId="{57EACBCC-91C1-1879-CE7C-F9318916570C}"/>
          </ac:spMkLst>
        </pc:spChg>
        <pc:spChg chg="del">
          <ac:chgData name="Mao Xiaoyu" userId="585946029c31b2d1" providerId="LiveId" clId="{DF1B7AE8-1164-4F75-B1BA-D2D19DC923C8}" dt="2022-11-06T21:57:08.289" v="2957" actId="478"/>
          <ac:spMkLst>
            <pc:docMk/>
            <pc:sldMk cId="1547594355" sldId="660"/>
            <ac:spMk id="42" creationId="{42B06D88-3C4A-F2F9-1E48-52AE7219F056}"/>
          </ac:spMkLst>
        </pc:spChg>
        <pc:spChg chg="del">
          <ac:chgData name="Mao Xiaoyu" userId="585946029c31b2d1" providerId="LiveId" clId="{DF1B7AE8-1164-4F75-B1BA-D2D19DC923C8}" dt="2022-11-06T21:57:08.289" v="2957" actId="478"/>
          <ac:spMkLst>
            <pc:docMk/>
            <pc:sldMk cId="1547594355" sldId="660"/>
            <ac:spMk id="43" creationId="{C251393C-7AB9-54E3-BC7C-8A8506408074}"/>
          </ac:spMkLst>
        </pc:spChg>
        <pc:spChg chg="del">
          <ac:chgData name="Mao Xiaoyu" userId="585946029c31b2d1" providerId="LiveId" clId="{DF1B7AE8-1164-4F75-B1BA-D2D19DC923C8}" dt="2022-11-06T21:57:08.289" v="2957" actId="478"/>
          <ac:spMkLst>
            <pc:docMk/>
            <pc:sldMk cId="1547594355" sldId="660"/>
            <ac:spMk id="44" creationId="{A64C5B19-17C9-9D2C-9ED2-ACCBD132F0F2}"/>
          </ac:spMkLst>
        </pc:spChg>
        <pc:spChg chg="add mod">
          <ac:chgData name="Mao Xiaoyu" userId="585946029c31b2d1" providerId="LiveId" clId="{DF1B7AE8-1164-4F75-B1BA-D2D19DC923C8}" dt="2022-11-07T00:34:30.598" v="6759" actId="1076"/>
          <ac:spMkLst>
            <pc:docMk/>
            <pc:sldMk cId="1547594355" sldId="660"/>
            <ac:spMk id="45" creationId="{E32A91F8-1D9D-3D8B-A0F5-944F678DDBB1}"/>
          </ac:spMkLst>
        </pc:spChg>
        <pc:spChg chg="del">
          <ac:chgData name="Mao Xiaoyu" userId="585946029c31b2d1" providerId="LiveId" clId="{DF1B7AE8-1164-4F75-B1BA-D2D19DC923C8}" dt="2022-11-06T21:57:08.289" v="2957" actId="478"/>
          <ac:spMkLst>
            <pc:docMk/>
            <pc:sldMk cId="1547594355" sldId="660"/>
            <ac:spMk id="46" creationId="{D59913C9-6FB6-DC19-FAA6-F04DD17E9C98}"/>
          </ac:spMkLst>
        </pc:spChg>
        <pc:spChg chg="add mod">
          <ac:chgData name="Mao Xiaoyu" userId="585946029c31b2d1" providerId="LiveId" clId="{DF1B7AE8-1164-4F75-B1BA-D2D19DC923C8}" dt="2022-11-07T00:34:27.350" v="6758" actId="1076"/>
          <ac:spMkLst>
            <pc:docMk/>
            <pc:sldMk cId="1547594355" sldId="660"/>
            <ac:spMk id="47" creationId="{6C6B938B-EA6C-513F-D6F9-8AC2317347CD}"/>
          </ac:spMkLst>
        </pc:spChg>
        <pc:spChg chg="add mod">
          <ac:chgData name="Mao Xiaoyu" userId="585946029c31b2d1" providerId="LiveId" clId="{DF1B7AE8-1164-4F75-B1BA-D2D19DC923C8}" dt="2022-11-07T00:34:35.370" v="6760" actId="1076"/>
          <ac:spMkLst>
            <pc:docMk/>
            <pc:sldMk cId="1547594355" sldId="660"/>
            <ac:spMk id="48" creationId="{1FEAA8D3-217E-9882-C795-5D496DCF6744}"/>
          </ac:spMkLst>
        </pc:spChg>
        <pc:spChg chg="del">
          <ac:chgData name="Mao Xiaoyu" userId="585946029c31b2d1" providerId="LiveId" clId="{DF1B7AE8-1164-4F75-B1BA-D2D19DC923C8}" dt="2022-11-06T21:57:08.289" v="2957" actId="478"/>
          <ac:spMkLst>
            <pc:docMk/>
            <pc:sldMk cId="1547594355" sldId="660"/>
            <ac:spMk id="49" creationId="{F480B53C-48B2-D612-B1F1-24B157B689FD}"/>
          </ac:spMkLst>
        </pc:spChg>
        <pc:spChg chg="del">
          <ac:chgData name="Mao Xiaoyu" userId="585946029c31b2d1" providerId="LiveId" clId="{DF1B7AE8-1164-4F75-B1BA-D2D19DC923C8}" dt="2022-11-06T21:57:08.289" v="2957" actId="478"/>
          <ac:spMkLst>
            <pc:docMk/>
            <pc:sldMk cId="1547594355" sldId="660"/>
            <ac:spMk id="50" creationId="{66D00019-1257-31AD-85E0-21FAE7B75C86}"/>
          </ac:spMkLst>
        </pc:spChg>
        <pc:picChg chg="del">
          <ac:chgData name="Mao Xiaoyu" userId="585946029c31b2d1" providerId="LiveId" clId="{DF1B7AE8-1164-4F75-B1BA-D2D19DC923C8}" dt="2022-11-06T21:56:32.219" v="2924" actId="478"/>
          <ac:picMkLst>
            <pc:docMk/>
            <pc:sldMk cId="1547594355" sldId="660"/>
            <ac:picMk id="36" creationId="{1B4BB8CE-1CD5-64F4-4DCE-F03F44E62EC7}"/>
          </ac:picMkLst>
        </pc:picChg>
      </pc:sldChg>
      <pc:sldChg chg="modSp add mod ord">
        <pc:chgData name="Mao Xiaoyu" userId="585946029c31b2d1" providerId="LiveId" clId="{DF1B7AE8-1164-4F75-B1BA-D2D19DC923C8}" dt="2022-11-06T23:20:53.547" v="5333" actId="20577"/>
        <pc:sldMkLst>
          <pc:docMk/>
          <pc:sldMk cId="3413365661" sldId="661"/>
        </pc:sldMkLst>
        <pc:spChg chg="mod">
          <ac:chgData name="Mao Xiaoyu" userId="585946029c31b2d1" providerId="LiveId" clId="{DF1B7AE8-1164-4F75-B1BA-D2D19DC923C8}" dt="2022-11-06T22:56:25.731" v="4467" actId="313"/>
          <ac:spMkLst>
            <pc:docMk/>
            <pc:sldMk cId="3413365661" sldId="661"/>
            <ac:spMk id="11" creationId="{3A3617E9-4D28-D41F-BF94-FD6A059DBF14}"/>
          </ac:spMkLst>
        </pc:spChg>
        <pc:spChg chg="mod">
          <ac:chgData name="Mao Xiaoyu" userId="585946029c31b2d1" providerId="LiveId" clId="{DF1B7AE8-1164-4F75-B1BA-D2D19DC923C8}" dt="2022-11-06T23:20:53.547" v="5333" actId="20577"/>
          <ac:spMkLst>
            <pc:docMk/>
            <pc:sldMk cId="3413365661" sldId="661"/>
            <ac:spMk id="16" creationId="{F2567E14-A4BA-5163-EDB2-D1BC04EE6825}"/>
          </ac:spMkLst>
        </pc:spChg>
      </pc:sldChg>
      <pc:sldChg chg="addSp delSp modSp new del mod">
        <pc:chgData name="Mao Xiaoyu" userId="585946029c31b2d1" providerId="LiveId" clId="{DF1B7AE8-1164-4F75-B1BA-D2D19DC923C8}" dt="2022-11-06T23:03:43.982" v="4862" actId="47"/>
        <pc:sldMkLst>
          <pc:docMk/>
          <pc:sldMk cId="888347262" sldId="662"/>
        </pc:sldMkLst>
        <pc:spChg chg="add mod">
          <ac:chgData name="Mao Xiaoyu" userId="585946029c31b2d1" providerId="LiveId" clId="{DF1B7AE8-1164-4F75-B1BA-D2D19DC923C8}" dt="2022-11-06T23:03:24.393" v="4851" actId="20577"/>
          <ac:spMkLst>
            <pc:docMk/>
            <pc:sldMk cId="888347262" sldId="662"/>
            <ac:spMk id="3" creationId="{B911159A-A945-70DB-185C-38EE292EC1FD}"/>
          </ac:spMkLst>
        </pc:spChg>
        <pc:spChg chg="add del mod">
          <ac:chgData name="Mao Xiaoyu" userId="585946029c31b2d1" providerId="LiveId" clId="{DF1B7AE8-1164-4F75-B1BA-D2D19DC923C8}" dt="2022-11-06T23:03:41.744" v="4861"/>
          <ac:spMkLst>
            <pc:docMk/>
            <pc:sldMk cId="888347262" sldId="662"/>
            <ac:spMk id="4" creationId="{CB609569-A7B4-5E7E-2E02-85061337147F}"/>
          </ac:spMkLst>
        </pc:spChg>
      </pc:sldChg>
      <pc:sldChg chg="addSp delSp modSp add mod">
        <pc:chgData name="Mao Xiaoyu" userId="585946029c31b2d1" providerId="LiveId" clId="{DF1B7AE8-1164-4F75-B1BA-D2D19DC923C8}" dt="2022-11-06T23:55:29.021" v="6377" actId="207"/>
        <pc:sldMkLst>
          <pc:docMk/>
          <pc:sldMk cId="3374370580" sldId="662"/>
        </pc:sldMkLst>
        <pc:spChg chg="add mod">
          <ac:chgData name="Mao Xiaoyu" userId="585946029c31b2d1" providerId="LiveId" clId="{DF1B7AE8-1164-4F75-B1BA-D2D19DC923C8}" dt="2022-11-06T23:35:31.151" v="5923" actId="404"/>
          <ac:spMkLst>
            <pc:docMk/>
            <pc:sldMk cId="3374370580" sldId="662"/>
            <ac:spMk id="2" creationId="{B20DBEDD-CD73-CEA3-BD12-0CC7F697A369}"/>
          </ac:spMkLst>
        </pc:spChg>
        <pc:spChg chg="del">
          <ac:chgData name="Mao Xiaoyu" userId="585946029c31b2d1" providerId="LiveId" clId="{DF1B7AE8-1164-4F75-B1BA-D2D19DC923C8}" dt="2022-11-06T23:20:21.918" v="5331" actId="478"/>
          <ac:spMkLst>
            <pc:docMk/>
            <pc:sldMk cId="3374370580" sldId="662"/>
            <ac:spMk id="3" creationId="{69D1D181-A824-D108-E833-EEA65F789878}"/>
          </ac:spMkLst>
        </pc:spChg>
        <pc:spChg chg="add del mod">
          <ac:chgData name="Mao Xiaoyu" userId="585946029c31b2d1" providerId="LiveId" clId="{DF1B7AE8-1164-4F75-B1BA-D2D19DC923C8}" dt="2022-11-06T23:21:30.191" v="5354"/>
          <ac:spMkLst>
            <pc:docMk/>
            <pc:sldMk cId="3374370580" sldId="662"/>
            <ac:spMk id="4" creationId="{215B4EBA-E0C7-0FE6-E7A6-28917A617CF7}"/>
          </ac:spMkLst>
        </pc:spChg>
        <pc:spChg chg="add mod">
          <ac:chgData name="Mao Xiaoyu" userId="585946029c31b2d1" providerId="LiveId" clId="{DF1B7AE8-1164-4F75-B1BA-D2D19DC923C8}" dt="2022-11-06T23:39:24.895" v="6024" actId="1076"/>
          <ac:spMkLst>
            <pc:docMk/>
            <pc:sldMk cId="3374370580" sldId="662"/>
            <ac:spMk id="6" creationId="{05F50D11-15FE-72B1-BCB9-BADF2E133004}"/>
          </ac:spMkLst>
        </pc:spChg>
        <pc:spChg chg="del">
          <ac:chgData name="Mao Xiaoyu" userId="585946029c31b2d1" providerId="LiveId" clId="{DF1B7AE8-1164-4F75-B1BA-D2D19DC923C8}" dt="2022-11-06T23:20:26.433" v="5332" actId="478"/>
          <ac:spMkLst>
            <pc:docMk/>
            <pc:sldMk cId="3374370580" sldId="662"/>
            <ac:spMk id="7" creationId="{2041E900-DE03-39EB-7227-D3F1DCFB372A}"/>
          </ac:spMkLst>
        </pc:spChg>
        <pc:spChg chg="del">
          <ac:chgData name="Mao Xiaoyu" userId="585946029c31b2d1" providerId="LiveId" clId="{DF1B7AE8-1164-4F75-B1BA-D2D19DC923C8}" dt="2022-11-06T23:20:26.433" v="5332" actId="478"/>
          <ac:spMkLst>
            <pc:docMk/>
            <pc:sldMk cId="3374370580" sldId="662"/>
            <ac:spMk id="8" creationId="{6CFE7ED3-8305-6FE5-9331-6764C95DDD2F}"/>
          </ac:spMkLst>
        </pc:spChg>
        <pc:spChg chg="mod">
          <ac:chgData name="Mao Xiaoyu" userId="585946029c31b2d1" providerId="LiveId" clId="{DF1B7AE8-1164-4F75-B1BA-D2D19DC923C8}" dt="2022-11-06T23:39:29.258" v="6025" actId="1076"/>
          <ac:spMkLst>
            <pc:docMk/>
            <pc:sldMk cId="3374370580" sldId="662"/>
            <ac:spMk id="10" creationId="{F6013798-115B-B76F-E326-15E8B6560E45}"/>
          </ac:spMkLst>
        </pc:spChg>
        <pc:spChg chg="del">
          <ac:chgData name="Mao Xiaoyu" userId="585946029c31b2d1" providerId="LiveId" clId="{DF1B7AE8-1164-4F75-B1BA-D2D19DC923C8}" dt="2022-11-06T23:20:26.433" v="5332" actId="478"/>
          <ac:spMkLst>
            <pc:docMk/>
            <pc:sldMk cId="3374370580" sldId="662"/>
            <ac:spMk id="11" creationId="{3A3617E9-4D28-D41F-BF94-FD6A059DBF14}"/>
          </ac:spMkLst>
        </pc:spChg>
        <pc:spChg chg="del">
          <ac:chgData name="Mao Xiaoyu" userId="585946029c31b2d1" providerId="LiveId" clId="{DF1B7AE8-1164-4F75-B1BA-D2D19DC923C8}" dt="2022-11-06T23:20:26.433" v="5332" actId="478"/>
          <ac:spMkLst>
            <pc:docMk/>
            <pc:sldMk cId="3374370580" sldId="662"/>
            <ac:spMk id="12" creationId="{5EFD6CA0-C344-67FD-7469-3273CF586652}"/>
          </ac:spMkLst>
        </pc:spChg>
        <pc:spChg chg="add mod">
          <ac:chgData name="Mao Xiaoyu" userId="585946029c31b2d1" providerId="LiveId" clId="{DF1B7AE8-1164-4F75-B1BA-D2D19DC923C8}" dt="2022-11-06T23:39:29.258" v="6025" actId="1076"/>
          <ac:spMkLst>
            <pc:docMk/>
            <pc:sldMk cId="3374370580" sldId="662"/>
            <ac:spMk id="13" creationId="{7D622DFA-FC46-17E0-277C-0D97A07F40B1}"/>
          </ac:spMkLst>
        </pc:spChg>
        <pc:spChg chg="del">
          <ac:chgData name="Mao Xiaoyu" userId="585946029c31b2d1" providerId="LiveId" clId="{DF1B7AE8-1164-4F75-B1BA-D2D19DC923C8}" dt="2022-11-06T23:20:26.433" v="5332" actId="478"/>
          <ac:spMkLst>
            <pc:docMk/>
            <pc:sldMk cId="3374370580" sldId="662"/>
            <ac:spMk id="14" creationId="{06B4BC50-3512-E4D0-0291-3DF6A4D20D06}"/>
          </ac:spMkLst>
        </pc:spChg>
        <pc:spChg chg="del">
          <ac:chgData name="Mao Xiaoyu" userId="585946029c31b2d1" providerId="LiveId" clId="{DF1B7AE8-1164-4F75-B1BA-D2D19DC923C8}" dt="2022-11-06T23:20:26.433" v="5332" actId="478"/>
          <ac:spMkLst>
            <pc:docMk/>
            <pc:sldMk cId="3374370580" sldId="662"/>
            <ac:spMk id="16" creationId="{F2567E14-A4BA-5163-EDB2-D1BC04EE6825}"/>
          </ac:spMkLst>
        </pc:spChg>
        <pc:spChg chg="del">
          <ac:chgData name="Mao Xiaoyu" userId="585946029c31b2d1" providerId="LiveId" clId="{DF1B7AE8-1164-4F75-B1BA-D2D19DC923C8}" dt="2022-11-06T23:20:26.433" v="5332" actId="478"/>
          <ac:spMkLst>
            <pc:docMk/>
            <pc:sldMk cId="3374370580" sldId="662"/>
            <ac:spMk id="17" creationId="{5F8C22A3-227F-A35F-7890-2F549126B138}"/>
          </ac:spMkLst>
        </pc:spChg>
        <pc:spChg chg="del">
          <ac:chgData name="Mao Xiaoyu" userId="585946029c31b2d1" providerId="LiveId" clId="{DF1B7AE8-1164-4F75-B1BA-D2D19DC923C8}" dt="2022-11-06T23:20:26.433" v="5332" actId="478"/>
          <ac:spMkLst>
            <pc:docMk/>
            <pc:sldMk cId="3374370580" sldId="662"/>
            <ac:spMk id="18" creationId="{AAD61409-6FA9-3308-D2F1-5B898788F8BF}"/>
          </ac:spMkLst>
        </pc:spChg>
        <pc:spChg chg="del">
          <ac:chgData name="Mao Xiaoyu" userId="585946029c31b2d1" providerId="LiveId" clId="{DF1B7AE8-1164-4F75-B1BA-D2D19DC923C8}" dt="2022-11-06T23:20:26.433" v="5332" actId="478"/>
          <ac:spMkLst>
            <pc:docMk/>
            <pc:sldMk cId="3374370580" sldId="662"/>
            <ac:spMk id="19" creationId="{852E4A50-FC47-DA45-F885-0BA4CA397502}"/>
          </ac:spMkLst>
        </pc:spChg>
        <pc:spChg chg="add mod">
          <ac:chgData name="Mao Xiaoyu" userId="585946029c31b2d1" providerId="LiveId" clId="{DF1B7AE8-1164-4F75-B1BA-D2D19DC923C8}" dt="2022-11-06T23:39:29.258" v="6025" actId="1076"/>
          <ac:spMkLst>
            <pc:docMk/>
            <pc:sldMk cId="3374370580" sldId="662"/>
            <ac:spMk id="20" creationId="{A951A225-30CB-1E70-CF40-E9EB8C517297}"/>
          </ac:spMkLst>
        </pc:spChg>
        <pc:spChg chg="add mod">
          <ac:chgData name="Mao Xiaoyu" userId="585946029c31b2d1" providerId="LiveId" clId="{DF1B7AE8-1164-4F75-B1BA-D2D19DC923C8}" dt="2022-11-06T23:39:29.258" v="6025" actId="1076"/>
          <ac:spMkLst>
            <pc:docMk/>
            <pc:sldMk cId="3374370580" sldId="662"/>
            <ac:spMk id="22" creationId="{15585846-2083-A8B7-54BC-A6C75AF6B02B}"/>
          </ac:spMkLst>
        </pc:spChg>
        <pc:spChg chg="add mod">
          <ac:chgData name="Mao Xiaoyu" userId="585946029c31b2d1" providerId="LiveId" clId="{DF1B7AE8-1164-4F75-B1BA-D2D19DC923C8}" dt="2022-11-06T23:39:29.258" v="6025" actId="1076"/>
          <ac:spMkLst>
            <pc:docMk/>
            <pc:sldMk cId="3374370580" sldId="662"/>
            <ac:spMk id="23" creationId="{69261B66-46E5-9840-5B85-07F736E48EC0}"/>
          </ac:spMkLst>
        </pc:spChg>
        <pc:spChg chg="add mod">
          <ac:chgData name="Mao Xiaoyu" userId="585946029c31b2d1" providerId="LiveId" clId="{DF1B7AE8-1164-4F75-B1BA-D2D19DC923C8}" dt="2022-11-06T23:39:29.258" v="6025" actId="1076"/>
          <ac:spMkLst>
            <pc:docMk/>
            <pc:sldMk cId="3374370580" sldId="662"/>
            <ac:spMk id="24" creationId="{E2673081-5A41-31F6-754B-0996C7257245}"/>
          </ac:spMkLst>
        </pc:spChg>
        <pc:spChg chg="add mod">
          <ac:chgData name="Mao Xiaoyu" userId="585946029c31b2d1" providerId="LiveId" clId="{DF1B7AE8-1164-4F75-B1BA-D2D19DC923C8}" dt="2022-11-06T23:39:44.785" v="6032" actId="1076"/>
          <ac:spMkLst>
            <pc:docMk/>
            <pc:sldMk cId="3374370580" sldId="662"/>
            <ac:spMk id="26" creationId="{E6642C8A-C413-072F-F5B0-45890BB802A1}"/>
          </ac:spMkLst>
        </pc:spChg>
        <pc:spChg chg="mod">
          <ac:chgData name="Mao Xiaoyu" userId="585946029c31b2d1" providerId="LiveId" clId="{DF1B7AE8-1164-4F75-B1BA-D2D19DC923C8}" dt="2022-11-06T23:32:20.596" v="5844" actId="1076"/>
          <ac:spMkLst>
            <pc:docMk/>
            <pc:sldMk cId="3374370580" sldId="662"/>
            <ac:spMk id="28" creationId="{6E8EFD6E-2CB3-4C8B-8379-ACF1ACE8C3F5}"/>
          </ac:spMkLst>
        </pc:spChg>
        <pc:spChg chg="add del mod">
          <ac:chgData name="Mao Xiaoyu" userId="585946029c31b2d1" providerId="LiveId" clId="{DF1B7AE8-1164-4F75-B1BA-D2D19DC923C8}" dt="2022-11-06T23:36:38.871" v="5960" actId="478"/>
          <ac:spMkLst>
            <pc:docMk/>
            <pc:sldMk cId="3374370580" sldId="662"/>
            <ac:spMk id="29" creationId="{8B07C624-EFB7-D951-395A-8155085B3866}"/>
          </ac:spMkLst>
        </pc:spChg>
        <pc:spChg chg="add mod">
          <ac:chgData name="Mao Xiaoyu" userId="585946029c31b2d1" providerId="LiveId" clId="{DF1B7AE8-1164-4F75-B1BA-D2D19DC923C8}" dt="2022-11-06T23:39:29.258" v="6025" actId="1076"/>
          <ac:spMkLst>
            <pc:docMk/>
            <pc:sldMk cId="3374370580" sldId="662"/>
            <ac:spMk id="30" creationId="{2611C987-2BB7-21AB-EC3D-39B7A87F5CEA}"/>
          </ac:spMkLst>
        </pc:spChg>
        <pc:spChg chg="add del mod">
          <ac:chgData name="Mao Xiaoyu" userId="585946029c31b2d1" providerId="LiveId" clId="{DF1B7AE8-1164-4F75-B1BA-D2D19DC923C8}" dt="2022-11-06T23:39:40.110" v="6031"/>
          <ac:spMkLst>
            <pc:docMk/>
            <pc:sldMk cId="3374370580" sldId="662"/>
            <ac:spMk id="32" creationId="{AC62F5C1-FAB5-FA17-E36D-222214FA0569}"/>
          </ac:spMkLst>
        </pc:spChg>
        <pc:spChg chg="add mod">
          <ac:chgData name="Mao Xiaoyu" userId="585946029c31b2d1" providerId="LiveId" clId="{DF1B7AE8-1164-4F75-B1BA-D2D19DC923C8}" dt="2022-11-06T23:55:29.021" v="6377" actId="207"/>
          <ac:spMkLst>
            <pc:docMk/>
            <pc:sldMk cId="3374370580" sldId="662"/>
            <ac:spMk id="33" creationId="{09F3C329-A3E5-1488-274E-B8153914A987}"/>
          </ac:spMkLst>
        </pc:spChg>
      </pc:sldChg>
      <pc:sldChg chg="modSp add mod">
        <pc:chgData name="Mao Xiaoyu" userId="585946029c31b2d1" providerId="LiveId" clId="{DF1B7AE8-1164-4F75-B1BA-D2D19DC923C8}" dt="2022-11-06T23:35:16.740" v="5922" actId="20577"/>
        <pc:sldMkLst>
          <pc:docMk/>
          <pc:sldMk cId="2641297876" sldId="663"/>
        </pc:sldMkLst>
        <pc:spChg chg="mod">
          <ac:chgData name="Mao Xiaoyu" userId="585946029c31b2d1" providerId="LiveId" clId="{DF1B7AE8-1164-4F75-B1BA-D2D19DC923C8}" dt="2022-11-06T23:35:16.740" v="5922" actId="20577"/>
          <ac:spMkLst>
            <pc:docMk/>
            <pc:sldMk cId="2641297876" sldId="663"/>
            <ac:spMk id="28" creationId="{6E8EFD6E-2CB3-4C8B-8379-ACF1ACE8C3F5}"/>
          </ac:spMkLst>
        </pc:spChg>
      </pc:sldChg>
      <pc:sldChg chg="addSp delSp modSp new mod">
        <pc:chgData name="Mao Xiaoyu" userId="585946029c31b2d1" providerId="LiveId" clId="{DF1B7AE8-1164-4F75-B1BA-D2D19DC923C8}" dt="2022-11-07T00:55:10.270" v="7537" actId="1076"/>
        <pc:sldMkLst>
          <pc:docMk/>
          <pc:sldMk cId="4083390923" sldId="664"/>
        </pc:sldMkLst>
        <pc:spChg chg="add del">
          <ac:chgData name="Mao Xiaoyu" userId="585946029c31b2d1" providerId="LiveId" clId="{DF1B7AE8-1164-4F75-B1BA-D2D19DC923C8}" dt="2022-11-06T23:56:04.213" v="6380" actId="478"/>
          <ac:spMkLst>
            <pc:docMk/>
            <pc:sldMk cId="4083390923" sldId="664"/>
            <ac:spMk id="4" creationId="{0E47521A-AB8B-E092-D8CF-1BB10398C3B4}"/>
          </ac:spMkLst>
        </pc:spChg>
        <pc:spChg chg="add mod">
          <ac:chgData name="Mao Xiaoyu" userId="585946029c31b2d1" providerId="LiveId" clId="{DF1B7AE8-1164-4F75-B1BA-D2D19DC923C8}" dt="2022-11-07T00:36:53.787" v="6874" actId="20577"/>
          <ac:spMkLst>
            <pc:docMk/>
            <pc:sldMk cId="4083390923" sldId="664"/>
            <ac:spMk id="5" creationId="{F3D8B58B-C70B-4C03-1D29-7AC190FA89FC}"/>
          </ac:spMkLst>
        </pc:spChg>
        <pc:spChg chg="add del mod">
          <ac:chgData name="Mao Xiaoyu" userId="585946029c31b2d1" providerId="LiveId" clId="{DF1B7AE8-1164-4F75-B1BA-D2D19DC923C8}" dt="2022-11-07T00:37:40.675" v="6878"/>
          <ac:spMkLst>
            <pc:docMk/>
            <pc:sldMk cId="4083390923" sldId="664"/>
            <ac:spMk id="6" creationId="{47850941-5604-E0B7-72BB-4ECFBB6A0B41}"/>
          </ac:spMkLst>
        </pc:spChg>
        <pc:spChg chg="add del mod">
          <ac:chgData name="Mao Xiaoyu" userId="585946029c31b2d1" providerId="LiveId" clId="{DF1B7AE8-1164-4F75-B1BA-D2D19DC923C8}" dt="2022-11-07T00:37:40.675" v="6878"/>
          <ac:spMkLst>
            <pc:docMk/>
            <pc:sldMk cId="4083390923" sldId="664"/>
            <ac:spMk id="9" creationId="{56EBEA88-B350-750E-5F89-1ACB8A66BB4C}"/>
          </ac:spMkLst>
        </pc:spChg>
        <pc:spChg chg="add del mod">
          <ac:chgData name="Mao Xiaoyu" userId="585946029c31b2d1" providerId="LiveId" clId="{DF1B7AE8-1164-4F75-B1BA-D2D19DC923C8}" dt="2022-11-07T00:37:40.675" v="6878"/>
          <ac:spMkLst>
            <pc:docMk/>
            <pc:sldMk cId="4083390923" sldId="664"/>
            <ac:spMk id="10" creationId="{53102B1C-2406-0ACE-FA44-053F8E59EA03}"/>
          </ac:spMkLst>
        </pc:spChg>
        <pc:spChg chg="add del mod">
          <ac:chgData name="Mao Xiaoyu" userId="585946029c31b2d1" providerId="LiveId" clId="{DF1B7AE8-1164-4F75-B1BA-D2D19DC923C8}" dt="2022-11-07T00:37:40.675" v="6878"/>
          <ac:spMkLst>
            <pc:docMk/>
            <pc:sldMk cId="4083390923" sldId="664"/>
            <ac:spMk id="11" creationId="{87BCFD81-2C00-79B3-11C9-7E8141CF2D3E}"/>
          </ac:spMkLst>
        </pc:spChg>
        <pc:spChg chg="add del mod">
          <ac:chgData name="Mao Xiaoyu" userId="585946029c31b2d1" providerId="LiveId" clId="{DF1B7AE8-1164-4F75-B1BA-D2D19DC923C8}" dt="2022-11-07T00:37:40.675" v="6878"/>
          <ac:spMkLst>
            <pc:docMk/>
            <pc:sldMk cId="4083390923" sldId="664"/>
            <ac:spMk id="12" creationId="{135CFBAD-9831-6B26-BDAD-13FD78F0952B}"/>
          </ac:spMkLst>
        </pc:spChg>
        <pc:spChg chg="add del mod">
          <ac:chgData name="Mao Xiaoyu" userId="585946029c31b2d1" providerId="LiveId" clId="{DF1B7AE8-1164-4F75-B1BA-D2D19DC923C8}" dt="2022-11-07T00:37:40.675" v="6878"/>
          <ac:spMkLst>
            <pc:docMk/>
            <pc:sldMk cId="4083390923" sldId="664"/>
            <ac:spMk id="13" creationId="{7C0FB859-B58C-2764-836D-D509BD7503C4}"/>
          </ac:spMkLst>
        </pc:spChg>
        <pc:spChg chg="add del mod">
          <ac:chgData name="Mao Xiaoyu" userId="585946029c31b2d1" providerId="LiveId" clId="{DF1B7AE8-1164-4F75-B1BA-D2D19DC923C8}" dt="2022-11-07T00:37:40.675" v="6878"/>
          <ac:spMkLst>
            <pc:docMk/>
            <pc:sldMk cId="4083390923" sldId="664"/>
            <ac:spMk id="14" creationId="{D1EE242B-2F8A-FE1D-CEB9-49DF1C01D94C}"/>
          </ac:spMkLst>
        </pc:spChg>
        <pc:spChg chg="add del mod">
          <ac:chgData name="Mao Xiaoyu" userId="585946029c31b2d1" providerId="LiveId" clId="{DF1B7AE8-1164-4F75-B1BA-D2D19DC923C8}" dt="2022-11-07T00:37:40.675" v="6878"/>
          <ac:spMkLst>
            <pc:docMk/>
            <pc:sldMk cId="4083390923" sldId="664"/>
            <ac:spMk id="15" creationId="{BAD796F7-4B61-0FD8-1A46-25EA93A09236}"/>
          </ac:spMkLst>
        </pc:spChg>
        <pc:spChg chg="add del mod">
          <ac:chgData name="Mao Xiaoyu" userId="585946029c31b2d1" providerId="LiveId" clId="{DF1B7AE8-1164-4F75-B1BA-D2D19DC923C8}" dt="2022-11-07T00:37:40.675" v="6878"/>
          <ac:spMkLst>
            <pc:docMk/>
            <pc:sldMk cId="4083390923" sldId="664"/>
            <ac:spMk id="16" creationId="{A27E7128-3D59-3C18-A479-C64071A1D071}"/>
          </ac:spMkLst>
        </pc:spChg>
        <pc:spChg chg="add del mod">
          <ac:chgData name="Mao Xiaoyu" userId="585946029c31b2d1" providerId="LiveId" clId="{DF1B7AE8-1164-4F75-B1BA-D2D19DC923C8}" dt="2022-11-07T00:37:40.675" v="6878"/>
          <ac:spMkLst>
            <pc:docMk/>
            <pc:sldMk cId="4083390923" sldId="664"/>
            <ac:spMk id="17" creationId="{A7F5B8ED-D417-2FCD-9FF3-1BD47E64C63C}"/>
          </ac:spMkLst>
        </pc:spChg>
        <pc:spChg chg="add mod">
          <ac:chgData name="Mao Xiaoyu" userId="585946029c31b2d1" providerId="LiveId" clId="{DF1B7AE8-1164-4F75-B1BA-D2D19DC923C8}" dt="2022-11-07T00:41:43.572" v="6960" actId="1076"/>
          <ac:spMkLst>
            <pc:docMk/>
            <pc:sldMk cId="4083390923" sldId="664"/>
            <ac:spMk id="19" creationId="{D93789C5-4BF1-604C-00F3-F4CC6AA2AA5A}"/>
          </ac:spMkLst>
        </pc:spChg>
        <pc:spChg chg="add mod">
          <ac:chgData name="Mao Xiaoyu" userId="585946029c31b2d1" providerId="LiveId" clId="{DF1B7AE8-1164-4F75-B1BA-D2D19DC923C8}" dt="2022-11-07T00:42:35.049" v="7066" actId="1076"/>
          <ac:spMkLst>
            <pc:docMk/>
            <pc:sldMk cId="4083390923" sldId="664"/>
            <ac:spMk id="20" creationId="{4B70CDDC-7696-FA93-50E3-7151E29FF02B}"/>
          </ac:spMkLst>
        </pc:spChg>
        <pc:spChg chg="add mod">
          <ac:chgData name="Mao Xiaoyu" userId="585946029c31b2d1" providerId="LiveId" clId="{DF1B7AE8-1164-4F75-B1BA-D2D19DC923C8}" dt="2022-11-07T00:43:08.732" v="7121" actId="20577"/>
          <ac:spMkLst>
            <pc:docMk/>
            <pc:sldMk cId="4083390923" sldId="664"/>
            <ac:spMk id="21" creationId="{7D3349D6-CB7E-B367-EE2D-17F639B2F11F}"/>
          </ac:spMkLst>
        </pc:spChg>
        <pc:spChg chg="add mod">
          <ac:chgData name="Mao Xiaoyu" userId="585946029c31b2d1" providerId="LiveId" clId="{DF1B7AE8-1164-4F75-B1BA-D2D19DC923C8}" dt="2022-11-07T00:51:12.582" v="7339" actId="20577"/>
          <ac:spMkLst>
            <pc:docMk/>
            <pc:sldMk cId="4083390923" sldId="664"/>
            <ac:spMk id="22" creationId="{E2F61504-B832-0F64-8087-F16CE2A39E33}"/>
          </ac:spMkLst>
        </pc:spChg>
        <pc:spChg chg="add mod">
          <ac:chgData name="Mao Xiaoyu" userId="585946029c31b2d1" providerId="LiveId" clId="{DF1B7AE8-1164-4F75-B1BA-D2D19DC923C8}" dt="2022-11-07T00:50:45.707" v="7318" actId="20577"/>
          <ac:spMkLst>
            <pc:docMk/>
            <pc:sldMk cId="4083390923" sldId="664"/>
            <ac:spMk id="23" creationId="{A9F45F32-D97B-3719-F36A-020CFF23E0E5}"/>
          </ac:spMkLst>
        </pc:spChg>
        <pc:spChg chg="add mod">
          <ac:chgData name="Mao Xiaoyu" userId="585946029c31b2d1" providerId="LiveId" clId="{DF1B7AE8-1164-4F75-B1BA-D2D19DC923C8}" dt="2022-11-07T00:51:19.140" v="7351" actId="20577"/>
          <ac:spMkLst>
            <pc:docMk/>
            <pc:sldMk cId="4083390923" sldId="664"/>
            <ac:spMk id="24" creationId="{DCB4CA84-B64B-7C47-5410-9A1C25389710}"/>
          </ac:spMkLst>
        </pc:spChg>
        <pc:spChg chg="add mod">
          <ac:chgData name="Mao Xiaoyu" userId="585946029c31b2d1" providerId="LiveId" clId="{DF1B7AE8-1164-4F75-B1BA-D2D19DC923C8}" dt="2022-11-07T00:54:27.197" v="7518" actId="20577"/>
          <ac:spMkLst>
            <pc:docMk/>
            <pc:sldMk cId="4083390923" sldId="664"/>
            <ac:spMk id="25" creationId="{56897D3C-49D6-B064-5BFB-317BADBCC38D}"/>
          </ac:spMkLst>
        </pc:spChg>
        <pc:spChg chg="add mod">
          <ac:chgData name="Mao Xiaoyu" userId="585946029c31b2d1" providerId="LiveId" clId="{DF1B7AE8-1164-4F75-B1BA-D2D19DC923C8}" dt="2022-11-07T00:52:31.557" v="7475" actId="20577"/>
          <ac:spMkLst>
            <pc:docMk/>
            <pc:sldMk cId="4083390923" sldId="664"/>
            <ac:spMk id="26" creationId="{ADA5B1B2-1800-E6CD-BB71-47E238EC88AB}"/>
          </ac:spMkLst>
        </pc:spChg>
        <pc:spChg chg="add mod">
          <ac:chgData name="Mao Xiaoyu" userId="585946029c31b2d1" providerId="LiveId" clId="{DF1B7AE8-1164-4F75-B1BA-D2D19DC923C8}" dt="2022-11-07T00:55:10.270" v="7537" actId="1076"/>
          <ac:spMkLst>
            <pc:docMk/>
            <pc:sldMk cId="4083390923" sldId="664"/>
            <ac:spMk id="27" creationId="{29225E9B-F331-BF90-3A4F-96B4A406FD7D}"/>
          </ac:spMkLst>
        </pc:spChg>
        <pc:picChg chg="add mod">
          <ac:chgData name="Mao Xiaoyu" userId="585946029c31b2d1" providerId="LiveId" clId="{DF1B7AE8-1164-4F75-B1BA-D2D19DC923C8}" dt="2022-11-07T00:37:45.927" v="6881" actId="1076"/>
          <ac:picMkLst>
            <pc:docMk/>
            <pc:sldMk cId="4083390923" sldId="664"/>
            <ac:picMk id="18" creationId="{77C64EFC-92D5-4A9D-139A-56238E8CE389}"/>
          </ac:picMkLst>
        </pc:picChg>
        <pc:cxnChg chg="add del mod">
          <ac:chgData name="Mao Xiaoyu" userId="585946029c31b2d1" providerId="LiveId" clId="{DF1B7AE8-1164-4F75-B1BA-D2D19DC923C8}" dt="2022-11-07T00:37:40.675" v="6878"/>
          <ac:cxnSpMkLst>
            <pc:docMk/>
            <pc:sldMk cId="4083390923" sldId="664"/>
            <ac:cxnSpMk id="7" creationId="{51792994-4191-8129-B2F9-E86BC5166492}"/>
          </ac:cxnSpMkLst>
        </pc:cxnChg>
        <pc:cxnChg chg="add del mod">
          <ac:chgData name="Mao Xiaoyu" userId="585946029c31b2d1" providerId="LiveId" clId="{DF1B7AE8-1164-4F75-B1BA-D2D19DC923C8}" dt="2022-11-07T00:37:40.675" v="6878"/>
          <ac:cxnSpMkLst>
            <pc:docMk/>
            <pc:sldMk cId="4083390923" sldId="664"/>
            <ac:cxnSpMk id="8" creationId="{B63A7E59-0B59-192A-91DF-80C0CA4CD7C0}"/>
          </ac:cxnSpMkLst>
        </pc:cxnChg>
      </pc:sldChg>
      <pc:sldChg chg="addSp delSp modSp add mod">
        <pc:chgData name="Mao Xiaoyu" userId="585946029c31b2d1" providerId="LiveId" clId="{DF1B7AE8-1164-4F75-B1BA-D2D19DC923C8}" dt="2022-11-07T21:58:39.256" v="7646" actId="20577"/>
        <pc:sldMkLst>
          <pc:docMk/>
          <pc:sldMk cId="2155198111" sldId="665"/>
        </pc:sldMkLst>
        <pc:spChg chg="add mod">
          <ac:chgData name="Mao Xiaoyu" userId="585946029c31b2d1" providerId="LiveId" clId="{DF1B7AE8-1164-4F75-B1BA-D2D19DC923C8}" dt="2022-11-07T21:58:39.256" v="7646" actId="20577"/>
          <ac:spMkLst>
            <pc:docMk/>
            <pc:sldMk cId="2155198111" sldId="665"/>
            <ac:spMk id="2" creationId="{9A16F788-5656-2B33-85A7-53DE3591D88B}"/>
          </ac:spMkLst>
        </pc:spChg>
        <pc:spChg chg="add mod">
          <ac:chgData name="Mao Xiaoyu" userId="585946029c31b2d1" providerId="LiveId" clId="{DF1B7AE8-1164-4F75-B1BA-D2D19DC923C8}" dt="2022-11-07T00:05:14.355" v="6718" actId="1076"/>
          <ac:spMkLst>
            <pc:docMk/>
            <pc:sldMk cId="2155198111" sldId="665"/>
            <ac:spMk id="3" creationId="{86EE8AD5-6FA3-CA23-E592-46B2F09C3236}"/>
          </ac:spMkLst>
        </pc:spChg>
        <pc:spChg chg="add mod">
          <ac:chgData name="Mao Xiaoyu" userId="585946029c31b2d1" providerId="LiveId" clId="{DF1B7AE8-1164-4F75-B1BA-D2D19DC923C8}" dt="2022-11-07T00:36:32.232" v="6841" actId="1076"/>
          <ac:spMkLst>
            <pc:docMk/>
            <pc:sldMk cId="2155198111" sldId="665"/>
            <ac:spMk id="4" creationId="{856030D8-0B66-70A6-0070-7D898675C832}"/>
          </ac:spMkLst>
        </pc:spChg>
        <pc:spChg chg="add mod">
          <ac:chgData name="Mao Xiaoyu" userId="585946029c31b2d1" providerId="LiveId" clId="{DF1B7AE8-1164-4F75-B1BA-D2D19DC923C8}" dt="2022-11-07T00:36:28.774" v="6840" actId="1076"/>
          <ac:spMkLst>
            <pc:docMk/>
            <pc:sldMk cId="2155198111" sldId="665"/>
            <ac:spMk id="5" creationId="{73379054-E47E-0EB2-AAC5-9219D8CD92BA}"/>
          </ac:spMkLst>
        </pc:spChg>
        <pc:spChg chg="add mod">
          <ac:chgData name="Mao Xiaoyu" userId="585946029c31b2d1" providerId="LiveId" clId="{DF1B7AE8-1164-4F75-B1BA-D2D19DC923C8}" dt="2022-11-07T00:36:28.774" v="6840" actId="1076"/>
          <ac:spMkLst>
            <pc:docMk/>
            <pc:sldMk cId="2155198111" sldId="665"/>
            <ac:spMk id="7" creationId="{0D609508-3887-67EF-F9CC-0A3154F55960}"/>
          </ac:spMkLst>
        </pc:spChg>
        <pc:spChg chg="add mod">
          <ac:chgData name="Mao Xiaoyu" userId="585946029c31b2d1" providerId="LiveId" clId="{DF1B7AE8-1164-4F75-B1BA-D2D19DC923C8}" dt="2022-11-07T00:05:02.795" v="6717" actId="20577"/>
          <ac:spMkLst>
            <pc:docMk/>
            <pc:sldMk cId="2155198111" sldId="665"/>
            <ac:spMk id="8" creationId="{BFDFEAE9-8068-E66D-8C70-57880D2AC319}"/>
          </ac:spMkLst>
        </pc:spChg>
        <pc:spChg chg="add mod">
          <ac:chgData name="Mao Xiaoyu" userId="585946029c31b2d1" providerId="LiveId" clId="{DF1B7AE8-1164-4F75-B1BA-D2D19DC923C8}" dt="2022-11-07T00:04:32.485" v="6696" actId="20577"/>
          <ac:spMkLst>
            <pc:docMk/>
            <pc:sldMk cId="2155198111" sldId="665"/>
            <ac:spMk id="9" creationId="{B7210859-B7A8-B5FE-804C-66E81E7CD54E}"/>
          </ac:spMkLst>
        </pc:spChg>
        <pc:spChg chg="mod">
          <ac:chgData name="Mao Xiaoyu" userId="585946029c31b2d1" providerId="LiveId" clId="{DF1B7AE8-1164-4F75-B1BA-D2D19DC923C8}" dt="2022-11-07T00:05:18.272" v="6722" actId="20577"/>
          <ac:spMkLst>
            <pc:docMk/>
            <pc:sldMk cId="2155198111" sldId="665"/>
            <ac:spMk id="10" creationId="{F6013798-115B-B76F-E326-15E8B6560E45}"/>
          </ac:spMkLst>
        </pc:spChg>
        <pc:spChg chg="add mod">
          <ac:chgData name="Mao Xiaoyu" userId="585946029c31b2d1" providerId="LiveId" clId="{DF1B7AE8-1164-4F75-B1BA-D2D19DC923C8}" dt="2022-11-07T21:57:57.902" v="7594" actId="1076"/>
          <ac:spMkLst>
            <pc:docMk/>
            <pc:sldMk cId="2155198111" sldId="665"/>
            <ac:spMk id="11" creationId="{F4EB8612-ED5C-FD8D-AC16-6A60E4083CED}"/>
          </ac:spMkLst>
        </pc:spChg>
        <pc:spChg chg="del">
          <ac:chgData name="Mao Xiaoyu" userId="585946029c31b2d1" providerId="LiveId" clId="{DF1B7AE8-1164-4F75-B1BA-D2D19DC923C8}" dt="2022-11-06T23:56:41.666" v="6450" actId="478"/>
          <ac:spMkLst>
            <pc:docMk/>
            <pc:sldMk cId="2155198111" sldId="665"/>
            <ac:spMk id="20" creationId="{72D6FC8C-47F1-5289-A4B5-FADBDA747E1F}"/>
          </ac:spMkLst>
        </pc:spChg>
        <pc:spChg chg="del">
          <ac:chgData name="Mao Xiaoyu" userId="585946029c31b2d1" providerId="LiveId" clId="{DF1B7AE8-1164-4F75-B1BA-D2D19DC923C8}" dt="2022-11-06T23:56:50.267" v="6455" actId="478"/>
          <ac:spMkLst>
            <pc:docMk/>
            <pc:sldMk cId="2155198111" sldId="665"/>
            <ac:spMk id="21" creationId="{070CCC4D-3291-85F0-FF6D-8474E7A693CD}"/>
          </ac:spMkLst>
        </pc:spChg>
        <pc:spChg chg="del">
          <ac:chgData name="Mao Xiaoyu" userId="585946029c31b2d1" providerId="LiveId" clId="{DF1B7AE8-1164-4F75-B1BA-D2D19DC923C8}" dt="2022-11-06T23:56:50.267" v="6455" actId="478"/>
          <ac:spMkLst>
            <pc:docMk/>
            <pc:sldMk cId="2155198111" sldId="665"/>
            <ac:spMk id="22" creationId="{2AC54260-5AFD-5D90-0B7C-2AC25453B34D}"/>
          </ac:spMkLst>
        </pc:spChg>
        <pc:spChg chg="del">
          <ac:chgData name="Mao Xiaoyu" userId="585946029c31b2d1" providerId="LiveId" clId="{DF1B7AE8-1164-4F75-B1BA-D2D19DC923C8}" dt="2022-11-06T23:56:50.267" v="6455" actId="478"/>
          <ac:spMkLst>
            <pc:docMk/>
            <pc:sldMk cId="2155198111" sldId="665"/>
            <ac:spMk id="26" creationId="{8800B972-2D66-0A81-F6EF-0BDCD8BE8057}"/>
          </ac:spMkLst>
        </pc:spChg>
        <pc:spChg chg="del">
          <ac:chgData name="Mao Xiaoyu" userId="585946029c31b2d1" providerId="LiveId" clId="{DF1B7AE8-1164-4F75-B1BA-D2D19DC923C8}" dt="2022-11-06T23:56:50.267" v="6455" actId="478"/>
          <ac:spMkLst>
            <pc:docMk/>
            <pc:sldMk cId="2155198111" sldId="665"/>
            <ac:spMk id="27" creationId="{C9E0822C-EF43-45AE-EEBE-3249336AAB9B}"/>
          </ac:spMkLst>
        </pc:spChg>
        <pc:spChg chg="mod">
          <ac:chgData name="Mao Xiaoyu" userId="585946029c31b2d1" providerId="LiveId" clId="{DF1B7AE8-1164-4F75-B1BA-D2D19DC923C8}" dt="2022-11-07T00:36:39.675" v="6842" actId="1076"/>
          <ac:spMkLst>
            <pc:docMk/>
            <pc:sldMk cId="2155198111" sldId="665"/>
            <ac:spMk id="28" creationId="{6E8EFD6E-2CB3-4C8B-8379-ACF1ACE8C3F5}"/>
          </ac:spMkLst>
        </pc:spChg>
        <pc:spChg chg="del">
          <ac:chgData name="Mao Xiaoyu" userId="585946029c31b2d1" providerId="LiveId" clId="{DF1B7AE8-1164-4F75-B1BA-D2D19DC923C8}" dt="2022-11-06T23:56:50.267" v="6455" actId="478"/>
          <ac:spMkLst>
            <pc:docMk/>
            <pc:sldMk cId="2155198111" sldId="665"/>
            <ac:spMk id="30" creationId="{05C61FAF-2B22-E074-CB14-3D696FC4460E}"/>
          </ac:spMkLst>
        </pc:spChg>
        <pc:spChg chg="del">
          <ac:chgData name="Mao Xiaoyu" userId="585946029c31b2d1" providerId="LiveId" clId="{DF1B7AE8-1164-4F75-B1BA-D2D19DC923C8}" dt="2022-11-06T23:56:50.267" v="6455" actId="478"/>
          <ac:spMkLst>
            <pc:docMk/>
            <pc:sldMk cId="2155198111" sldId="665"/>
            <ac:spMk id="31" creationId="{F6D722E7-0F00-13C7-8FB9-1990C32AB1A6}"/>
          </ac:spMkLst>
        </pc:spChg>
        <pc:spChg chg="del">
          <ac:chgData name="Mao Xiaoyu" userId="585946029c31b2d1" providerId="LiveId" clId="{DF1B7AE8-1164-4F75-B1BA-D2D19DC923C8}" dt="2022-11-06T23:56:50.267" v="6455" actId="478"/>
          <ac:spMkLst>
            <pc:docMk/>
            <pc:sldMk cId="2155198111" sldId="665"/>
            <ac:spMk id="32" creationId="{EDBE1EEE-0E9B-76EF-2979-715412050F1E}"/>
          </ac:spMkLst>
        </pc:spChg>
        <pc:spChg chg="del">
          <ac:chgData name="Mao Xiaoyu" userId="585946029c31b2d1" providerId="LiveId" clId="{DF1B7AE8-1164-4F75-B1BA-D2D19DC923C8}" dt="2022-11-06T23:56:50.267" v="6455" actId="478"/>
          <ac:spMkLst>
            <pc:docMk/>
            <pc:sldMk cId="2155198111" sldId="665"/>
            <ac:spMk id="35" creationId="{53F811C7-4343-A126-DEA2-040293ACC1DD}"/>
          </ac:spMkLst>
        </pc:spChg>
        <pc:spChg chg="del">
          <ac:chgData name="Mao Xiaoyu" userId="585946029c31b2d1" providerId="LiveId" clId="{DF1B7AE8-1164-4F75-B1BA-D2D19DC923C8}" dt="2022-11-06T23:56:50.267" v="6455" actId="478"/>
          <ac:spMkLst>
            <pc:docMk/>
            <pc:sldMk cId="2155198111" sldId="665"/>
            <ac:spMk id="37" creationId="{53A74E64-F47F-9F63-C02F-78C2200CFA8A}"/>
          </ac:spMkLst>
        </pc:spChg>
        <pc:spChg chg="del">
          <ac:chgData name="Mao Xiaoyu" userId="585946029c31b2d1" providerId="LiveId" clId="{DF1B7AE8-1164-4F75-B1BA-D2D19DC923C8}" dt="2022-11-06T23:56:50.267" v="6455" actId="478"/>
          <ac:spMkLst>
            <pc:docMk/>
            <pc:sldMk cId="2155198111" sldId="665"/>
            <ac:spMk id="40" creationId="{29D1CCE2-975D-BCB1-7DCF-F3A605EAC6B4}"/>
          </ac:spMkLst>
        </pc:spChg>
        <pc:spChg chg="del">
          <ac:chgData name="Mao Xiaoyu" userId="585946029c31b2d1" providerId="LiveId" clId="{DF1B7AE8-1164-4F75-B1BA-D2D19DC923C8}" dt="2022-11-06T23:56:50.267" v="6455" actId="478"/>
          <ac:spMkLst>
            <pc:docMk/>
            <pc:sldMk cId="2155198111" sldId="665"/>
            <ac:spMk id="45" creationId="{E32A91F8-1D9D-3D8B-A0F5-944F678DDBB1}"/>
          </ac:spMkLst>
        </pc:spChg>
        <pc:spChg chg="del">
          <ac:chgData name="Mao Xiaoyu" userId="585946029c31b2d1" providerId="LiveId" clId="{DF1B7AE8-1164-4F75-B1BA-D2D19DC923C8}" dt="2022-11-06T23:56:50.267" v="6455" actId="478"/>
          <ac:spMkLst>
            <pc:docMk/>
            <pc:sldMk cId="2155198111" sldId="665"/>
            <ac:spMk id="47" creationId="{6C6B938B-EA6C-513F-D6F9-8AC2317347CD}"/>
          </ac:spMkLst>
        </pc:spChg>
        <pc:spChg chg="del">
          <ac:chgData name="Mao Xiaoyu" userId="585946029c31b2d1" providerId="LiveId" clId="{DF1B7AE8-1164-4F75-B1BA-D2D19DC923C8}" dt="2022-11-06T23:56:50.267" v="6455" actId="478"/>
          <ac:spMkLst>
            <pc:docMk/>
            <pc:sldMk cId="2155198111" sldId="665"/>
            <ac:spMk id="48" creationId="{1FEAA8D3-217E-9882-C795-5D496DCF674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6628A-AE67-4933-A57E-54DD5E384DAF}" type="datetimeFigureOut">
              <a:rPr lang="en-US" smtClean="0"/>
              <a:t>11/7/2022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6B2E48-BE36-4A6B-98C8-E4C62DC01D34}" type="slidenum">
              <a:rPr lang="en-US" smtClean="0"/>
              <a:t>‹#›</a:t>
            </a:fld>
            <a:endParaRPr lang="en-US"/>
          </a:p>
        </p:txBody>
      </p:sp>
    </p:spTree>
    <p:extLst>
      <p:ext uri="{BB962C8B-B14F-4D97-AF65-F5344CB8AC3E}">
        <p14:creationId xmlns:p14="http://schemas.microsoft.com/office/powerpoint/2010/main" val="3729544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Good morning, Prof Carl, James and Jasmin. Today I will give you a update on my proposal titled a unified Eulerian Variational Framework for multiphase FSI. The focus of this talk will be how to unify the description of the solid and fluid in a fully Eulerian frame of reference, and how to handle the interface in a fixed mesh.</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First, let me introduce the context of my research topic. The current research topic is motivated by the intelligent and green marine vessel proposal. We focus on the development of tools which make the marine vessels intelligent and environmentally friendly.  Combining the high-fidelity model-based simulation and data driven techniques, we want to make the design and operation of the next generation marine vessels more interactive, automized, efficient and green. My focus is to reduce the noise of the ship and its harm to the marine mammals. This requires high fidelity simulation of multiphase fluid structure interaction.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CC0000"/>
              </a:solidFill>
              <a:effectLst/>
              <a:uLnTx/>
              <a:uFillTx/>
              <a:latin typeface="Arial"/>
              <a:cs typeface="Arial"/>
              <a:sym typeface="Aria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3EA024-1A57-4F3C-9E7B-1D53EAA7E8A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3406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First, let me introduce the context of my research topic. The current research topic is motivated by the intelligent and green marine vessel proposal. We focus on the development of tools which make the marine vessels intelligent and environmentally friendly.  Combining the high-fidelity model-based simulation and data driven techniques, we want to make the design and operation of the next generation marine vessels more interactive, automized, efficient and green. My focus is to reduce the noise of the ship and its harm to the marine mammals. This requires high fidelity simulation of multiphase fluid structure interaction.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CC0000"/>
              </a:solidFill>
              <a:effectLst/>
              <a:uLnTx/>
              <a:uFillTx/>
              <a:latin typeface="Arial"/>
              <a:cs typeface="Arial"/>
              <a:sym typeface="Aria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3EA024-1A57-4F3C-9E7B-1D53EAA7E8A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4743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First, let me introduce the context of my research topic. The current research topic is motivated by the intelligent and green marine vessel proposal. We focus on the development of tools which make the marine vessels intelligent and environmentally friendly.  Combining the high-fidelity model-based simulation and data driven techniques, we want to make the design and operation of the next generation marine vessels more interactive, automized, efficient and green. My focus is to reduce the noise of the ship and its harm to the marine mammals. This requires high fidelity simulation of multiphase fluid structure interaction.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CC0000"/>
              </a:solidFill>
              <a:effectLst/>
              <a:uLnTx/>
              <a:uFillTx/>
              <a:latin typeface="Arial"/>
              <a:cs typeface="Arial"/>
              <a:sym typeface="Aria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3EA024-1A57-4F3C-9E7B-1D53EAA7E8A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9070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First, let me introduce the context of my research topic. The current research topic is motivated by the intelligent and green marine vessel proposal. We focus on the development of tools which make the marine vessels intelligent and environmentally friendly.  Combining the high-fidelity model-based simulation and data driven techniques, we want to make the design and operation of the next generation marine vessels more interactive, automized, efficient and green. My focus is to reduce the noise of the ship and its harm to the marine mammals. This requires high fidelity simulation of multiphase fluid structure interaction.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CC0000"/>
              </a:solidFill>
              <a:effectLst/>
              <a:uLnTx/>
              <a:uFillTx/>
              <a:latin typeface="Arial"/>
              <a:cs typeface="Arial"/>
              <a:sym typeface="Aria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3EA024-1A57-4F3C-9E7B-1D53EAA7E8A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3163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First, let me introduce the context of my research topic. The current research topic is motivated by the intelligent and green marine vessel proposal. We focus on the development of tools which make the marine vessels intelligent and environmentally friendly.  Combining the high-fidelity model-based simulation and data driven techniques, we want to make the design and operation of the next generation marine vessels more interactive, automized, efficient and green. My focus is to reduce the noise of the ship and its harm to the marine mammals. This requires high fidelity simulation of multiphase fluid structure interaction.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CC0000"/>
              </a:solidFill>
              <a:effectLst/>
              <a:uLnTx/>
              <a:uFillTx/>
              <a:latin typeface="Arial"/>
              <a:cs typeface="Arial"/>
              <a:sym typeface="Aria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3EA024-1A57-4F3C-9E7B-1D53EAA7E8A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6312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First, let me introduce the context of my research topic. The current research topic is motivated by the intelligent and green marine vessel proposal. We focus on the development of tools which make the marine vessels intelligent and environmentally friendly.  Combining the high-fidelity model-based simulation and data driven techniques, we want to make the design and operation of the next generation marine vessels more interactive, automized, efficient and green. My focus is to reduce the noise of the ship and its harm to the marine mammals. This requires high fidelity simulation of multiphase fluid structure interaction.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CC0000"/>
              </a:solidFill>
              <a:effectLst/>
              <a:uLnTx/>
              <a:uFillTx/>
              <a:latin typeface="Arial"/>
              <a:cs typeface="Arial"/>
              <a:sym typeface="Aria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3EA024-1A57-4F3C-9E7B-1D53EAA7E8A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8231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35645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385128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3393705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1938119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186000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146616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1617903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295688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1903810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3685823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2599901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E430A2-D194-4C01-B316-5CD17E29EE8B}" type="slidenum">
              <a:rPr lang="en-US" smtClean="0"/>
              <a:t>‹#›</a:t>
            </a:fld>
            <a:endParaRPr lang="en-US"/>
          </a:p>
        </p:txBody>
      </p:sp>
    </p:spTree>
    <p:extLst>
      <p:ext uri="{BB962C8B-B14F-4D97-AF65-F5344CB8AC3E}">
        <p14:creationId xmlns:p14="http://schemas.microsoft.com/office/powerpoint/2010/main" val="219265175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34.png"/><Relationship Id="rId4" Type="http://schemas.openxmlformats.org/officeDocument/2006/relationships/image" Target="../media/image50.png"/></Relationships>
</file>

<file path=ppt/slides/_rels/slide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idx="4294967295"/>
          </p:nvPr>
        </p:nvSpPr>
        <p:spPr>
          <a:xfrm>
            <a:off x="742122" y="780729"/>
            <a:ext cx="7860330" cy="1798637"/>
          </a:xfrm>
          <a:prstGeom prst="rect">
            <a:avLst/>
          </a:prstGeom>
        </p:spPr>
        <p:txBody>
          <a:bodyPr spcFirstLastPara="1" vert="horz" wrap="square" lIns="121900" tIns="121900" rIns="121900" bIns="121900" rtlCol="0" anchor="b" anchorCtr="0">
            <a:noAutofit/>
          </a:bodyPr>
          <a:lstStyle/>
          <a:p>
            <a:pPr algn="ctr"/>
            <a:r>
              <a:rPr lang="en-US" sz="4000" dirty="0">
                <a:solidFill>
                  <a:srgbClr val="CC0000"/>
                </a:solidFill>
              </a:rPr>
              <a:t>Implicit/Explicit scheme for </a:t>
            </a:r>
            <a:br>
              <a:rPr lang="en-US" sz="4000" dirty="0">
                <a:solidFill>
                  <a:srgbClr val="CC0000"/>
                </a:solidFill>
              </a:rPr>
            </a:br>
            <a:r>
              <a:rPr lang="en-US" sz="4000" dirty="0">
                <a:solidFill>
                  <a:srgbClr val="CC0000"/>
                </a:solidFill>
              </a:rPr>
              <a:t>2D advection diffusion problem</a:t>
            </a:r>
            <a:endParaRPr sz="4000" dirty="0">
              <a:solidFill>
                <a:srgbClr val="CC0000"/>
              </a:solidFill>
            </a:endParaRPr>
          </a:p>
        </p:txBody>
      </p:sp>
      <p:cxnSp>
        <p:nvCxnSpPr>
          <p:cNvPr id="55" name="Google Shape;55;p13"/>
          <p:cNvCxnSpPr>
            <a:cxnSpLocks/>
          </p:cNvCxnSpPr>
          <p:nvPr/>
        </p:nvCxnSpPr>
        <p:spPr>
          <a:xfrm>
            <a:off x="742122" y="2759481"/>
            <a:ext cx="7513982" cy="0"/>
          </a:xfrm>
          <a:prstGeom prst="straightConnector1">
            <a:avLst/>
          </a:prstGeom>
          <a:noFill/>
          <a:ln w="9525" cap="flat" cmpd="sng">
            <a:solidFill>
              <a:srgbClr val="CC0000"/>
            </a:solidFill>
            <a:prstDash val="solid"/>
            <a:round/>
            <a:headEnd type="none" w="med" len="med"/>
            <a:tailEnd type="none" w="med" len="med"/>
          </a:ln>
        </p:spPr>
      </p:cxnSp>
      <p:sp>
        <p:nvSpPr>
          <p:cNvPr id="56" name="Google Shape;56;p13"/>
          <p:cNvSpPr txBox="1"/>
          <p:nvPr/>
        </p:nvSpPr>
        <p:spPr>
          <a:xfrm>
            <a:off x="1164400" y="4098520"/>
            <a:ext cx="6815200" cy="982901"/>
          </a:xfrm>
          <a:prstGeom prst="rect">
            <a:avLst/>
          </a:prstGeom>
          <a:noFill/>
          <a:ln>
            <a:noFill/>
          </a:ln>
        </p:spPr>
        <p:txBody>
          <a:bodyPr spcFirstLastPara="1" wrap="square" lIns="121900" tIns="121900" rIns="121900" bIns="121900" anchor="t" anchorCtr="0">
            <a:noAutofit/>
          </a:bodyPr>
          <a:lstStyle/>
          <a:p>
            <a:pPr algn="ctr" defTabSz="1219140">
              <a:buClr>
                <a:srgbClr val="000000"/>
              </a:buClr>
            </a:pPr>
            <a:r>
              <a:rPr lang="en-US" altLang="zh-CN" sz="1867" kern="0" dirty="0">
                <a:solidFill>
                  <a:srgbClr val="000000"/>
                </a:solidFill>
                <a:latin typeface="Arial"/>
                <a:cs typeface="Arial"/>
                <a:sym typeface="Arial"/>
              </a:rPr>
              <a:t>Xiaoyu Mao</a:t>
            </a:r>
          </a:p>
          <a:p>
            <a:pPr algn="ctr" defTabSz="1219140">
              <a:buClr>
                <a:srgbClr val="000000"/>
              </a:buClr>
            </a:pPr>
            <a:endParaRPr lang="en-US" sz="1867" kern="0" dirty="0">
              <a:solidFill>
                <a:srgbClr val="000000"/>
              </a:solidFill>
              <a:latin typeface="Arial"/>
              <a:cs typeface="Arial"/>
              <a:sym typeface="Arial"/>
            </a:endParaRPr>
          </a:p>
        </p:txBody>
      </p:sp>
      <p:sp>
        <p:nvSpPr>
          <p:cNvPr id="3" name="TextBox 2">
            <a:extLst>
              <a:ext uri="{FF2B5EF4-FFF2-40B4-BE49-F238E27FC236}">
                <a16:creationId xmlns:a16="http://schemas.microsoft.com/office/drawing/2014/main" id="{A4709DD3-B945-42D1-A544-201485C937D9}"/>
              </a:ext>
            </a:extLst>
          </p:cNvPr>
          <p:cNvSpPr txBox="1"/>
          <p:nvPr/>
        </p:nvSpPr>
        <p:spPr>
          <a:xfrm>
            <a:off x="3472882" y="4589970"/>
            <a:ext cx="2198255" cy="369332"/>
          </a:xfrm>
          <a:prstGeom prst="rect">
            <a:avLst/>
          </a:prstGeom>
          <a:noFill/>
        </p:spPr>
        <p:txBody>
          <a:bodyPr wrap="square" rtlCol="0">
            <a:spAutoFit/>
          </a:bodyPr>
          <a:lstStyle/>
          <a:p>
            <a:pPr algn="ctr"/>
            <a:r>
              <a:rPr lang="en-US" dirty="0"/>
              <a:t>Nov. 7, 2022</a:t>
            </a:r>
          </a:p>
        </p:txBody>
      </p:sp>
      <p:pic>
        <p:nvPicPr>
          <p:cNvPr id="5" name="Picture 4" descr="A close up of a logo&#10;&#10;Description automatically generated">
            <a:extLst>
              <a:ext uri="{FF2B5EF4-FFF2-40B4-BE49-F238E27FC236}">
                <a16:creationId xmlns:a16="http://schemas.microsoft.com/office/drawing/2014/main" id="{E922D8F8-5E5E-408B-A411-59240049E43C}"/>
              </a:ext>
            </a:extLst>
          </p:cNvPr>
          <p:cNvPicPr>
            <a:picLocks noChangeAspect="1"/>
          </p:cNvPicPr>
          <p:nvPr/>
        </p:nvPicPr>
        <p:blipFill rotWithShape="1">
          <a:blip r:embed="rId3">
            <a:extLst>
              <a:ext uri="{28A0092B-C50C-407E-A947-70E740481C1C}">
                <a14:useLocalDpi xmlns:a14="http://schemas.microsoft.com/office/drawing/2010/main" val="0"/>
              </a:ext>
            </a:extLst>
          </a:blip>
          <a:srcRect t="26323" b="20371"/>
          <a:stretch/>
        </p:blipFill>
        <p:spPr>
          <a:xfrm>
            <a:off x="2604475" y="5604487"/>
            <a:ext cx="3935051" cy="809625"/>
          </a:xfrm>
          <a:prstGeom prst="rect">
            <a:avLst/>
          </a:prstGeom>
        </p:spPr>
      </p:pic>
      <p:sp>
        <p:nvSpPr>
          <p:cNvPr id="10" name="TextBox 9">
            <a:extLst>
              <a:ext uri="{FF2B5EF4-FFF2-40B4-BE49-F238E27FC236}">
                <a16:creationId xmlns:a16="http://schemas.microsoft.com/office/drawing/2014/main" id="{F5AEB0B8-FF8E-4FD3-9482-A60D445B7FE9}"/>
              </a:ext>
            </a:extLst>
          </p:cNvPr>
          <p:cNvSpPr txBox="1"/>
          <p:nvPr/>
        </p:nvSpPr>
        <p:spPr>
          <a:xfrm>
            <a:off x="4114802" y="4063190"/>
            <a:ext cx="65" cy="276999"/>
          </a:xfrm>
          <a:prstGeom prst="rect">
            <a:avLst/>
          </a:prstGeom>
          <a:noFill/>
        </p:spPr>
        <p:txBody>
          <a:bodyPr wrap="none" lIns="0" tIns="0" rIns="0" bIns="0" rtlCol="0">
            <a:spAutoFit/>
          </a:bodyPr>
          <a:lstStyle/>
          <a:p>
            <a:endParaRPr lang="en-US" dirty="0"/>
          </a:p>
        </p:txBody>
      </p:sp>
      <p:sp>
        <p:nvSpPr>
          <p:cNvPr id="6" name="TextBox 5">
            <a:extLst>
              <a:ext uri="{FF2B5EF4-FFF2-40B4-BE49-F238E27FC236}">
                <a16:creationId xmlns:a16="http://schemas.microsoft.com/office/drawing/2014/main" id="{66DF9491-D947-9D41-F286-D2D71E8ECB03}"/>
              </a:ext>
            </a:extLst>
          </p:cNvPr>
          <p:cNvSpPr txBox="1"/>
          <p:nvPr/>
        </p:nvSpPr>
        <p:spPr>
          <a:xfrm>
            <a:off x="1523991" y="3059668"/>
            <a:ext cx="6096000" cy="523220"/>
          </a:xfrm>
          <a:prstGeom prst="rect">
            <a:avLst/>
          </a:prstGeom>
          <a:noFill/>
        </p:spPr>
        <p:txBody>
          <a:bodyPr wrap="square">
            <a:spAutoFit/>
          </a:bodyPr>
          <a:lstStyle/>
          <a:p>
            <a:pPr algn="ctr" defTabSz="1219140">
              <a:buClr>
                <a:srgbClr val="000000"/>
              </a:buClr>
            </a:pPr>
            <a:r>
              <a:rPr lang="en-US" altLang="zh-CN" sz="2800" kern="0" dirty="0">
                <a:solidFill>
                  <a:srgbClr val="000000"/>
                </a:solidFill>
                <a:latin typeface="Arial"/>
                <a:cs typeface="Arial"/>
                <a:sym typeface="Arial"/>
              </a:rPr>
              <a:t>Mech587 Project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Google Shape;338;p30">
            <a:extLst>
              <a:ext uri="{FF2B5EF4-FFF2-40B4-BE49-F238E27FC236}">
                <a16:creationId xmlns:a16="http://schemas.microsoft.com/office/drawing/2014/main" id="{6E8EFD6E-2CB3-4C8B-8379-ACF1ACE8C3F5}"/>
              </a:ext>
            </a:extLst>
          </p:cNvPr>
          <p:cNvSpPr txBox="1">
            <a:spLocks/>
          </p:cNvSpPr>
          <p:nvPr/>
        </p:nvSpPr>
        <p:spPr>
          <a:xfrm>
            <a:off x="617809" y="105408"/>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2D advection-diffusion: Definition</a:t>
            </a:r>
          </a:p>
        </p:txBody>
      </p:sp>
      <p:sp>
        <p:nvSpPr>
          <p:cNvPr id="3" name="TextBox 2">
            <a:extLst>
              <a:ext uri="{FF2B5EF4-FFF2-40B4-BE49-F238E27FC236}">
                <a16:creationId xmlns:a16="http://schemas.microsoft.com/office/drawing/2014/main" id="{3A8553DF-1E32-B636-A449-FA5B6934B6F2}"/>
              </a:ext>
            </a:extLst>
          </p:cNvPr>
          <p:cNvSpPr txBox="1"/>
          <p:nvPr/>
        </p:nvSpPr>
        <p:spPr>
          <a:xfrm>
            <a:off x="275270" y="2192212"/>
            <a:ext cx="8638847" cy="369332"/>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Governing equation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3C1E34D-80FC-26AC-E8BF-F2129A59EC66}"/>
                  </a:ext>
                </a:extLst>
              </p:cNvPr>
              <p:cNvSpPr txBox="1"/>
              <p:nvPr/>
            </p:nvSpPr>
            <p:spPr>
              <a:xfrm>
                <a:off x="2238787" y="2529189"/>
                <a:ext cx="4964692" cy="627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𝜕𝜙</m:t>
                          </m:r>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m:t>
                      </m:r>
                      <m:r>
                        <a:rPr lang="en-US" b="0" i="1" smtClean="0">
                          <a:latin typeface="Cambria Math" panose="02040503050406030204" pitchFamily="18" charset="0"/>
                        </a:rPr>
                        <m:t>𝑢</m:t>
                      </m:r>
                      <m:f>
                        <m:fPr>
                          <m:ctrlPr>
                            <a:rPr lang="en-US" i="1">
                              <a:latin typeface="Cambria Math" panose="02040503050406030204" pitchFamily="18" charset="0"/>
                            </a:rPr>
                          </m:ctrlPr>
                        </m:fPr>
                        <m:num>
                          <m:r>
                            <a:rPr lang="en-US" i="1">
                              <a:latin typeface="Cambria Math" panose="02040503050406030204" pitchFamily="18" charset="0"/>
                            </a:rPr>
                            <m:t>𝜕𝜙</m:t>
                          </m:r>
                        </m:num>
                        <m:den>
                          <m:r>
                            <a:rPr lang="en-US" i="1">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m:t>
                      </m:r>
                      <m:r>
                        <a:rPr lang="en-US" b="0" i="1" smtClean="0">
                          <a:latin typeface="Cambria Math" panose="02040503050406030204" pitchFamily="18" charset="0"/>
                        </a:rPr>
                        <m:t>𝑣</m:t>
                      </m:r>
                      <m:f>
                        <m:fPr>
                          <m:ctrlPr>
                            <a:rPr lang="en-US" i="1">
                              <a:latin typeface="Cambria Math" panose="02040503050406030204" pitchFamily="18" charset="0"/>
                            </a:rPr>
                          </m:ctrlPr>
                        </m:fPr>
                        <m:num>
                          <m:r>
                            <a:rPr lang="en-US" i="1">
                              <a:latin typeface="Cambria Math" panose="02040503050406030204" pitchFamily="18" charset="0"/>
                            </a:rPr>
                            <m:t>𝜕𝜙</m:t>
                          </m:r>
                        </m:num>
                        <m:den>
                          <m:r>
                            <a:rPr lang="en-US" i="1">
                              <a:latin typeface="Cambria Math" panose="02040503050406030204" pitchFamily="18" charset="0"/>
                            </a:rPr>
                            <m:t>𝜕</m:t>
                          </m:r>
                          <m:r>
                            <a:rPr lang="en-US" b="0" i="1" smtClean="0">
                              <a:latin typeface="Cambria Math" panose="02040503050406030204" pitchFamily="18" charset="0"/>
                            </a:rPr>
                            <m:t>𝑦</m:t>
                          </m:r>
                        </m:den>
                      </m:f>
                      <m:r>
                        <a:rPr lang="en-US" b="0" i="1" smtClean="0">
                          <a:latin typeface="Cambria Math" panose="02040503050406030204" pitchFamily="18" charset="0"/>
                        </a:rPr>
                        <m:t>=</m:t>
                      </m:r>
                      <m:r>
                        <a:rPr lang="en-US" b="0" i="1" smtClean="0">
                          <a:latin typeface="Cambria Math" panose="02040503050406030204" pitchFamily="18" charset="0"/>
                        </a:rPr>
                        <m:t>𝛼</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𝜙</m:t>
                              </m:r>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𝜙</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𝑦</m:t>
                                  </m:r>
                                </m:e>
                                <m:sup>
                                  <m:r>
                                    <a:rPr lang="en-US" i="1">
                                      <a:latin typeface="Cambria Math" panose="02040503050406030204" pitchFamily="18" charset="0"/>
                                    </a:rPr>
                                    <m:t>2</m:t>
                                  </m:r>
                                </m:sup>
                              </m:sSup>
                            </m:den>
                          </m:f>
                        </m:e>
                      </m:d>
                      <m:r>
                        <a:rPr lang="en-US" b="0" i="1" smtClean="0">
                          <a:latin typeface="Cambria Math" panose="02040503050406030204" pitchFamily="18" charset="0"/>
                        </a:rPr>
                        <m:t> </m:t>
                      </m:r>
                      <m:r>
                        <m:rPr>
                          <m:sty m:val="p"/>
                        </m:rPr>
                        <a:rPr lang="en-US" b="0" i="0" smtClean="0">
                          <a:latin typeface="Cambria Math" panose="02040503050406030204" pitchFamily="18" charset="0"/>
                        </a:rPr>
                        <m:t>in</m:t>
                      </m:r>
                      <m:r>
                        <a:rPr lang="en-US" b="0" i="0" smtClean="0">
                          <a:latin typeface="Cambria Math" panose="02040503050406030204" pitchFamily="18" charset="0"/>
                        </a:rPr>
                        <m:t> </m:t>
                      </m:r>
                      <m:d>
                        <m:dPr>
                          <m:ctrlPr>
                            <a:rPr lang="en-US" b="0" i="1" smtClean="0">
                              <a:latin typeface="Cambria Math" panose="02040503050406030204" pitchFamily="18" charset="0"/>
                            </a:rPr>
                          </m:ctrlPr>
                        </m:dPr>
                        <m:e>
                          <m:r>
                            <a:rPr lang="en-US" b="0" i="0" smtClean="0">
                              <a:latin typeface="Cambria Math" panose="02040503050406030204" pitchFamily="18" charset="0"/>
                            </a:rPr>
                            <m:t>0,</m:t>
                          </m:r>
                          <m:r>
                            <m:rPr>
                              <m:sty m:val="p"/>
                            </m:rPr>
                            <a:rPr lang="en-US" b="0" i="0" smtClean="0">
                              <a:latin typeface="Cambria Math" panose="02040503050406030204" pitchFamily="18" charset="0"/>
                            </a:rPr>
                            <m:t>T</m:t>
                          </m:r>
                        </m:e>
                      </m:d>
                      <m:r>
                        <a:rPr lang="en-US" b="0" i="1" smtClean="0">
                          <a:latin typeface="Cambria Math" panose="02040503050406030204" pitchFamily="18" charset="0"/>
                        </a:rPr>
                        <m:t>×</m:t>
                      </m:r>
                      <m:r>
                        <m:rPr>
                          <m:sty m:val="p"/>
                        </m:rPr>
                        <a:rPr lang="en-US" b="0" i="0" smtClean="0">
                          <a:latin typeface="Cambria Math" panose="02040503050406030204" pitchFamily="18" charset="0"/>
                        </a:rPr>
                        <m:t>Ω</m:t>
                      </m:r>
                    </m:oMath>
                  </m:oMathPara>
                </a14:m>
                <a:endParaRPr lang="en-US" b="0" dirty="0"/>
              </a:p>
            </p:txBody>
          </p:sp>
        </mc:Choice>
        <mc:Fallback xmlns="">
          <p:sp>
            <p:nvSpPr>
              <p:cNvPr id="6" name="TextBox 5">
                <a:extLst>
                  <a:ext uri="{FF2B5EF4-FFF2-40B4-BE49-F238E27FC236}">
                    <a16:creationId xmlns:a16="http://schemas.microsoft.com/office/drawing/2014/main" id="{63C1E34D-80FC-26AC-E8BF-F2129A59EC66}"/>
                  </a:ext>
                </a:extLst>
              </p:cNvPr>
              <p:cNvSpPr txBox="1">
                <a:spLocks noRot="1" noChangeAspect="1" noMove="1" noResize="1" noEditPoints="1" noAdjustHandles="1" noChangeArrowheads="1" noChangeShapeType="1" noTextEdit="1"/>
              </p:cNvSpPr>
              <p:nvPr/>
            </p:nvSpPr>
            <p:spPr>
              <a:xfrm>
                <a:off x="2238787" y="2529189"/>
                <a:ext cx="4964692" cy="627992"/>
              </a:xfrm>
              <a:prstGeom prst="rect">
                <a:avLst/>
              </a:prstGeom>
              <a:blipFill>
                <a:blip r:embed="rId3"/>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3CC28D5-DC29-36DA-A4B4-7631F70C2067}"/>
              </a:ext>
            </a:extLst>
          </p:cNvPr>
          <p:cNvSpPr txBox="1"/>
          <p:nvPr/>
        </p:nvSpPr>
        <p:spPr>
          <a:xfrm>
            <a:off x="292952" y="4233182"/>
            <a:ext cx="4984956" cy="369332"/>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Initial condition (IC)</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0879FA4-FDA9-024D-DD28-E6B32E0149E5}"/>
                  </a:ext>
                </a:extLst>
              </p:cNvPr>
              <p:cNvSpPr txBox="1"/>
              <p:nvPr/>
            </p:nvSpPr>
            <p:spPr>
              <a:xfrm>
                <a:off x="3327886" y="4597986"/>
                <a:ext cx="19500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b="0" dirty="0"/>
              </a:p>
            </p:txBody>
          </p:sp>
        </mc:Choice>
        <mc:Fallback xmlns="">
          <p:sp>
            <p:nvSpPr>
              <p:cNvPr id="11" name="TextBox 10">
                <a:extLst>
                  <a:ext uri="{FF2B5EF4-FFF2-40B4-BE49-F238E27FC236}">
                    <a16:creationId xmlns:a16="http://schemas.microsoft.com/office/drawing/2014/main" id="{90879FA4-FDA9-024D-DD28-E6B32E0149E5}"/>
                  </a:ext>
                </a:extLst>
              </p:cNvPr>
              <p:cNvSpPr txBox="1">
                <a:spLocks noRot="1" noChangeAspect="1" noMove="1" noResize="1" noEditPoints="1" noAdjustHandles="1" noChangeArrowheads="1" noChangeShapeType="1" noTextEdit="1"/>
              </p:cNvSpPr>
              <p:nvPr/>
            </p:nvSpPr>
            <p:spPr>
              <a:xfrm>
                <a:off x="3327886" y="4597986"/>
                <a:ext cx="1950021" cy="276999"/>
              </a:xfrm>
              <a:prstGeom prst="rect">
                <a:avLst/>
              </a:prstGeom>
              <a:blipFill>
                <a:blip r:embed="rId4"/>
                <a:stretch>
                  <a:fillRect l="-3750" t="-2174" r="-3750" b="-32609"/>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4DF1D5EB-AFF5-88AD-00F6-CADFF7ACB9A3}"/>
              </a:ext>
            </a:extLst>
          </p:cNvPr>
          <p:cNvSpPr txBox="1"/>
          <p:nvPr/>
        </p:nvSpPr>
        <p:spPr>
          <a:xfrm>
            <a:off x="252573" y="708838"/>
            <a:ext cx="8638847" cy="1477328"/>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Problem description:</a:t>
            </a:r>
          </a:p>
          <a:p>
            <a:pPr marL="800100" lvl="1" indent="-342900">
              <a:buFont typeface="Courier New" panose="02070309020205020404" pitchFamily="49" charset="0"/>
              <a:buChar char="o"/>
            </a:pPr>
            <a:r>
              <a:rPr lang="en-US" dirty="0">
                <a:solidFill>
                  <a:prstClr val="black"/>
                </a:solidFill>
                <a:latin typeface="Arial" panose="020B0604020202020204" pitchFamily="34" charset="0"/>
                <a:cs typeface="Arial" panose="020B0604020202020204" pitchFamily="34" charset="0"/>
              </a:rPr>
              <a:t>The current value of the function is know. </a:t>
            </a:r>
          </a:p>
          <a:p>
            <a:pPr marL="800100" lvl="1" indent="-342900">
              <a:buFont typeface="Courier New" panose="02070309020205020404" pitchFamily="49" charset="0"/>
              <a:buChar char="o"/>
            </a:pPr>
            <a:r>
              <a:rPr lang="en-US" dirty="0">
                <a:solidFill>
                  <a:prstClr val="black"/>
                </a:solidFill>
                <a:latin typeface="Arial" panose="020B0604020202020204" pitchFamily="34" charset="0"/>
                <a:cs typeface="Arial" panose="020B0604020202020204" pitchFamily="34" charset="0"/>
              </a:rPr>
              <a:t>The function follows certain condition on the boundary. </a:t>
            </a:r>
          </a:p>
          <a:p>
            <a:pPr marL="800100" lvl="1" indent="-342900">
              <a:buFont typeface="Courier New" panose="02070309020205020404" pitchFamily="49" charset="0"/>
              <a:buChar char="o"/>
            </a:pPr>
            <a:r>
              <a:rPr lang="en-US" dirty="0">
                <a:solidFill>
                  <a:prstClr val="black"/>
                </a:solidFill>
                <a:latin typeface="Arial" panose="020B0604020202020204" pitchFamily="34" charset="0"/>
                <a:cs typeface="Arial" panose="020B0604020202020204" pitchFamily="34" charset="0"/>
              </a:rPr>
              <a:t>The evolution of the function is governed by the governing equation.</a:t>
            </a:r>
          </a:p>
          <a:p>
            <a:pPr marL="800100" lvl="1" indent="-342900">
              <a:buFont typeface="Courier New" panose="02070309020205020404" pitchFamily="49" charset="0"/>
              <a:buChar char="o"/>
            </a:pPr>
            <a:r>
              <a:rPr lang="en-US" dirty="0">
                <a:solidFill>
                  <a:prstClr val="black"/>
                </a:solidFill>
                <a:latin typeface="Arial" panose="020B0604020202020204" pitchFamily="34" charset="0"/>
                <a:cs typeface="Arial" panose="020B0604020202020204" pitchFamily="34" charset="0"/>
              </a:rPr>
              <a:t>We want to predict the solution in the future </a:t>
            </a:r>
          </a:p>
        </p:txBody>
      </p:sp>
      <p:sp>
        <p:nvSpPr>
          <p:cNvPr id="21" name="Right Brace 20">
            <a:extLst>
              <a:ext uri="{FF2B5EF4-FFF2-40B4-BE49-F238E27FC236}">
                <a16:creationId xmlns:a16="http://schemas.microsoft.com/office/drawing/2014/main" id="{6CCD51BE-D79E-455F-2E97-E9C10725287C}"/>
              </a:ext>
            </a:extLst>
          </p:cNvPr>
          <p:cNvSpPr/>
          <p:nvPr/>
        </p:nvSpPr>
        <p:spPr>
          <a:xfrm rot="5400000">
            <a:off x="3317706" y="2762980"/>
            <a:ext cx="340572" cy="1203099"/>
          </a:xfrm>
          <a:prstGeom prst="rightBrace">
            <a:avLst>
              <a:gd name="adj1" fmla="val 42384"/>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ight Brace 21">
            <a:extLst>
              <a:ext uri="{FF2B5EF4-FFF2-40B4-BE49-F238E27FC236}">
                <a16:creationId xmlns:a16="http://schemas.microsoft.com/office/drawing/2014/main" id="{519D0332-3B25-19BB-14C4-2586FDF49F14}"/>
              </a:ext>
            </a:extLst>
          </p:cNvPr>
          <p:cNvSpPr/>
          <p:nvPr/>
        </p:nvSpPr>
        <p:spPr>
          <a:xfrm rot="5400000">
            <a:off x="4942255" y="2618339"/>
            <a:ext cx="340572" cy="1503184"/>
          </a:xfrm>
          <a:prstGeom prst="rightBrace">
            <a:avLst>
              <a:gd name="adj1" fmla="val 42384"/>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4BEBA4F0-7889-DA82-EDBA-AB30DDD1F64D}"/>
              </a:ext>
            </a:extLst>
          </p:cNvPr>
          <p:cNvSpPr txBox="1"/>
          <p:nvPr/>
        </p:nvSpPr>
        <p:spPr>
          <a:xfrm>
            <a:off x="2587760" y="3524590"/>
            <a:ext cx="1925031" cy="646331"/>
          </a:xfrm>
          <a:prstGeom prst="rect">
            <a:avLst/>
          </a:prstGeom>
          <a:noFill/>
        </p:spPr>
        <p:txBody>
          <a:bodyPr wrap="square" rtlCol="0">
            <a:spAutoFit/>
          </a:bodyPr>
          <a:lstStyle/>
          <a:p>
            <a:pPr algn="ctr"/>
            <a:r>
              <a:rPr lang="en-US" dirty="0"/>
              <a:t>advection</a:t>
            </a:r>
          </a:p>
          <a:p>
            <a:pPr algn="ctr"/>
            <a:r>
              <a:rPr lang="en-US" dirty="0"/>
              <a:t>Wave-like solution</a:t>
            </a:r>
          </a:p>
        </p:txBody>
      </p:sp>
      <p:sp>
        <p:nvSpPr>
          <p:cNvPr id="24" name="TextBox 23">
            <a:extLst>
              <a:ext uri="{FF2B5EF4-FFF2-40B4-BE49-F238E27FC236}">
                <a16:creationId xmlns:a16="http://schemas.microsoft.com/office/drawing/2014/main" id="{6692197F-D1BD-5E17-840C-03AF8A9BBF1D}"/>
              </a:ext>
            </a:extLst>
          </p:cNvPr>
          <p:cNvSpPr txBox="1"/>
          <p:nvPr/>
        </p:nvSpPr>
        <p:spPr>
          <a:xfrm>
            <a:off x="4420654" y="3524590"/>
            <a:ext cx="1827624" cy="646331"/>
          </a:xfrm>
          <a:prstGeom prst="rect">
            <a:avLst/>
          </a:prstGeom>
          <a:noFill/>
        </p:spPr>
        <p:txBody>
          <a:bodyPr wrap="square" rtlCol="0">
            <a:spAutoFit/>
          </a:bodyPr>
          <a:lstStyle/>
          <a:p>
            <a:pPr algn="ctr"/>
            <a:r>
              <a:rPr lang="en-US" dirty="0"/>
              <a:t>Diffusion</a:t>
            </a:r>
          </a:p>
          <a:p>
            <a:pPr algn="ctr"/>
            <a:r>
              <a:rPr lang="en-US" dirty="0"/>
              <a:t>Damping/smear</a:t>
            </a:r>
          </a:p>
        </p:txBody>
      </p:sp>
      <p:sp>
        <p:nvSpPr>
          <p:cNvPr id="25" name="TextBox 24">
            <a:extLst>
              <a:ext uri="{FF2B5EF4-FFF2-40B4-BE49-F238E27FC236}">
                <a16:creationId xmlns:a16="http://schemas.microsoft.com/office/drawing/2014/main" id="{4E2819F5-6424-4A15-FB0E-C320A856C105}"/>
              </a:ext>
            </a:extLst>
          </p:cNvPr>
          <p:cNvSpPr txBox="1"/>
          <p:nvPr/>
        </p:nvSpPr>
        <p:spPr>
          <a:xfrm>
            <a:off x="1765482" y="3524590"/>
            <a:ext cx="1203100" cy="369332"/>
          </a:xfrm>
          <a:prstGeom prst="rect">
            <a:avLst/>
          </a:prstGeom>
          <a:noFill/>
        </p:spPr>
        <p:txBody>
          <a:bodyPr wrap="square" rtlCol="0">
            <a:spAutoFit/>
          </a:bodyPr>
          <a:lstStyle/>
          <a:p>
            <a:pPr algn="ctr"/>
            <a:r>
              <a:rPr lang="en-US" dirty="0"/>
              <a:t>Evolution</a:t>
            </a:r>
          </a:p>
        </p:txBody>
      </p:sp>
      <p:sp>
        <p:nvSpPr>
          <p:cNvPr id="27" name="Right Brace 26">
            <a:extLst>
              <a:ext uri="{FF2B5EF4-FFF2-40B4-BE49-F238E27FC236}">
                <a16:creationId xmlns:a16="http://schemas.microsoft.com/office/drawing/2014/main" id="{F0169C5D-AC72-CD77-F9E2-B50C4C1693DB}"/>
              </a:ext>
            </a:extLst>
          </p:cNvPr>
          <p:cNvSpPr/>
          <p:nvPr/>
        </p:nvSpPr>
        <p:spPr>
          <a:xfrm rot="5400000">
            <a:off x="2213002" y="3074975"/>
            <a:ext cx="340572" cy="565610"/>
          </a:xfrm>
          <a:prstGeom prst="rightBrace">
            <a:avLst>
              <a:gd name="adj1" fmla="val 42384"/>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CF0F591C-A358-37EC-45ED-E8AAEB1FCD2C}"/>
              </a:ext>
            </a:extLst>
          </p:cNvPr>
          <p:cNvSpPr txBox="1"/>
          <p:nvPr/>
        </p:nvSpPr>
        <p:spPr>
          <a:xfrm>
            <a:off x="275270" y="4856968"/>
            <a:ext cx="8638847" cy="1477328"/>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Boundary condition (BC)</a:t>
            </a:r>
          </a:p>
          <a:p>
            <a:pPr marL="342900" indent="-342900">
              <a:buFont typeface="Wingdings" panose="05000000000000000000" pitchFamily="2" charset="2"/>
              <a:buChar char="Ø"/>
            </a:pPr>
            <a:endParaRPr lang="en-US" dirty="0">
              <a:solidFill>
                <a:prstClr val="black"/>
              </a:solidFill>
              <a:latin typeface="Arial" panose="020B0604020202020204" pitchFamily="34" charset="0"/>
              <a:cs typeface="Arial" panose="020B0604020202020204" pitchFamily="34" charset="0"/>
            </a:endParaRPr>
          </a:p>
          <a:p>
            <a:pPr marL="800100" lvl="1" indent="-342900">
              <a:buFont typeface="Courier New" panose="02070309020205020404" pitchFamily="49" charset="0"/>
              <a:buChar char="o"/>
            </a:pPr>
            <a:r>
              <a:rPr lang="en-US" dirty="0">
                <a:solidFill>
                  <a:prstClr val="black"/>
                </a:solidFill>
                <a:latin typeface="Arial" panose="020B0604020202020204" pitchFamily="34" charset="0"/>
                <a:cs typeface="Arial" panose="020B0604020202020204" pitchFamily="34" charset="0"/>
              </a:rPr>
              <a:t>Dirichlet (function value is given):</a:t>
            </a:r>
          </a:p>
          <a:p>
            <a:pPr marL="800100" lvl="1" indent="-342900">
              <a:buFont typeface="Courier New" panose="02070309020205020404" pitchFamily="49" charset="0"/>
              <a:buChar char="o"/>
            </a:pPr>
            <a:endParaRPr lang="en-US" dirty="0">
              <a:solidFill>
                <a:prstClr val="black"/>
              </a:solidFill>
              <a:latin typeface="Arial" panose="020B0604020202020204" pitchFamily="34" charset="0"/>
              <a:cs typeface="Arial" panose="020B0604020202020204" pitchFamily="34" charset="0"/>
            </a:endParaRPr>
          </a:p>
          <a:p>
            <a:pPr marL="800100" lvl="1" indent="-342900">
              <a:buFont typeface="Courier New" panose="02070309020205020404" pitchFamily="49" charset="0"/>
              <a:buChar char="o"/>
            </a:pPr>
            <a:r>
              <a:rPr lang="en-US" dirty="0">
                <a:solidFill>
                  <a:prstClr val="black"/>
                </a:solidFill>
                <a:latin typeface="Arial" panose="020B0604020202020204" pitchFamily="34" charset="0"/>
                <a:cs typeface="Arial" panose="020B0604020202020204" pitchFamily="34" charset="0"/>
              </a:rPr>
              <a:t>Neumann (flux is given, e.g., heat flux):</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C485362-755A-0A66-DA39-4931F46F7CCE}"/>
                  </a:ext>
                </a:extLst>
              </p:cNvPr>
              <p:cNvSpPr txBox="1"/>
              <p:nvPr/>
            </p:nvSpPr>
            <p:spPr>
              <a:xfrm>
                <a:off x="4571997" y="5426009"/>
                <a:ext cx="7807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𝜙</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0</m:t>
                          </m:r>
                        </m:sub>
                      </m:sSub>
                    </m:oMath>
                  </m:oMathPara>
                </a14:m>
                <a:endParaRPr lang="en-US" b="0" dirty="0"/>
              </a:p>
            </p:txBody>
          </p:sp>
        </mc:Choice>
        <mc:Fallback xmlns="">
          <p:sp>
            <p:nvSpPr>
              <p:cNvPr id="30" name="TextBox 29">
                <a:extLst>
                  <a:ext uri="{FF2B5EF4-FFF2-40B4-BE49-F238E27FC236}">
                    <a16:creationId xmlns:a16="http://schemas.microsoft.com/office/drawing/2014/main" id="{0C485362-755A-0A66-DA39-4931F46F7CCE}"/>
                  </a:ext>
                </a:extLst>
              </p:cNvPr>
              <p:cNvSpPr txBox="1">
                <a:spLocks noRot="1" noChangeAspect="1" noMove="1" noResize="1" noEditPoints="1" noAdjustHandles="1" noChangeArrowheads="1" noChangeShapeType="1" noTextEdit="1"/>
              </p:cNvSpPr>
              <p:nvPr/>
            </p:nvSpPr>
            <p:spPr>
              <a:xfrm>
                <a:off x="4571997" y="5426009"/>
                <a:ext cx="780727" cy="276999"/>
              </a:xfrm>
              <a:prstGeom prst="rect">
                <a:avLst/>
              </a:prstGeom>
              <a:blipFill>
                <a:blip r:embed="rId5"/>
                <a:stretch>
                  <a:fillRect l="-9375" r="-2344"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CAE1FDC-8312-E0F3-822A-29844C0FD9AC}"/>
                  </a:ext>
                </a:extLst>
              </p:cNvPr>
              <p:cNvSpPr txBox="1"/>
              <p:nvPr/>
            </p:nvSpPr>
            <p:spPr>
              <a:xfrm>
                <a:off x="5277907" y="5820021"/>
                <a:ext cx="789575"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𝜕𝜙</m:t>
                          </m:r>
                        </m:num>
                        <m:den>
                          <m:r>
                            <a:rPr lang="en-US" b="0" i="1" smtClean="0">
                              <a:latin typeface="Cambria Math" panose="02040503050406030204" pitchFamily="18" charset="0"/>
                            </a:rPr>
                            <m:t>𝜕</m:t>
                          </m:r>
                          <m:r>
                            <a:rPr lang="en-US" b="0" i="1" smtClean="0">
                              <a:latin typeface="Cambria Math" panose="02040503050406030204" pitchFamily="18" charset="0"/>
                            </a:rPr>
                            <m:t>𝑛</m:t>
                          </m:r>
                        </m:den>
                      </m:f>
                      <m:r>
                        <a:rPr lang="en-US" b="0" i="1" smtClean="0">
                          <a:latin typeface="Cambria Math" panose="02040503050406030204" pitchFamily="18" charset="0"/>
                        </a:rPr>
                        <m:t>=</m:t>
                      </m:r>
                      <m:r>
                        <a:rPr lang="en-US" b="0" i="1" smtClean="0">
                          <a:latin typeface="Cambria Math" panose="02040503050406030204" pitchFamily="18" charset="0"/>
                        </a:rPr>
                        <m:t>𝑔</m:t>
                      </m:r>
                    </m:oMath>
                  </m:oMathPara>
                </a14:m>
                <a:endParaRPr lang="en-US" b="0" dirty="0"/>
              </a:p>
            </p:txBody>
          </p:sp>
        </mc:Choice>
        <mc:Fallback xmlns="">
          <p:sp>
            <p:nvSpPr>
              <p:cNvPr id="31" name="TextBox 30">
                <a:extLst>
                  <a:ext uri="{FF2B5EF4-FFF2-40B4-BE49-F238E27FC236}">
                    <a16:creationId xmlns:a16="http://schemas.microsoft.com/office/drawing/2014/main" id="{0CAE1FDC-8312-E0F3-822A-29844C0FD9AC}"/>
                  </a:ext>
                </a:extLst>
              </p:cNvPr>
              <p:cNvSpPr txBox="1">
                <a:spLocks noRot="1" noChangeAspect="1" noMove="1" noResize="1" noEditPoints="1" noAdjustHandles="1" noChangeArrowheads="1" noChangeShapeType="1" noTextEdit="1"/>
              </p:cNvSpPr>
              <p:nvPr/>
            </p:nvSpPr>
            <p:spPr>
              <a:xfrm>
                <a:off x="5277907" y="5820021"/>
                <a:ext cx="789575" cy="52668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0BDA441-924F-5DE6-C441-6F9C0D19E2B0}"/>
                  </a:ext>
                </a:extLst>
              </p:cNvPr>
              <p:cNvSpPr txBox="1"/>
              <p:nvPr/>
            </p:nvSpPr>
            <p:spPr>
              <a:xfrm>
                <a:off x="3386694" y="6382890"/>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𝑛</m:t>
                      </m:r>
                      <m:r>
                        <a:rPr lang="en-US" b="0" i="0" smtClean="0">
                          <a:latin typeface="Cambria Math" panose="02040503050406030204" pitchFamily="18" charset="0"/>
                        </a:rPr>
                        <m:t> </m:t>
                      </m:r>
                      <m:r>
                        <m:rPr>
                          <m:sty m:val="p"/>
                        </m:rPr>
                        <a:rPr lang="en-US" b="0" i="0" smtClean="0">
                          <a:latin typeface="Cambria Math" panose="02040503050406030204" pitchFamily="18" charset="0"/>
                        </a:rPr>
                        <m:t>denote</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normal</m:t>
                      </m:r>
                      <m:r>
                        <a:rPr lang="en-US" b="0" i="0" smtClean="0">
                          <a:latin typeface="Cambria Math" panose="02040503050406030204" pitchFamily="18" charset="0"/>
                        </a:rPr>
                        <m:t> </m:t>
                      </m:r>
                      <m:r>
                        <m:rPr>
                          <m:sty m:val="p"/>
                        </m:rPr>
                        <a:rPr lang="en-US" b="0" i="0" smtClean="0">
                          <a:latin typeface="Cambria Math" panose="02040503050406030204" pitchFamily="18" charset="0"/>
                        </a:rPr>
                        <m:t>direction</m:t>
                      </m:r>
                      <m:r>
                        <a:rPr lang="en-US" b="0" i="0" smtClean="0">
                          <a:latin typeface="Cambria Math" panose="02040503050406030204" pitchFamily="18" charset="0"/>
                        </a:rPr>
                        <m:t> </m:t>
                      </m:r>
                      <m:r>
                        <m:rPr>
                          <m:sty m:val="p"/>
                        </m:rPr>
                        <a:rPr lang="en-US" b="0" i="0" smtClean="0">
                          <a:latin typeface="Cambria Math" panose="02040503050406030204" pitchFamily="18" charset="0"/>
                        </a:rPr>
                        <m:t>to</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boundary</m:t>
                      </m:r>
                      <m:r>
                        <a:rPr lang="en-US" b="0" i="1" smtClean="0">
                          <a:latin typeface="Cambria Math" panose="02040503050406030204" pitchFamily="18" charset="0"/>
                        </a:rPr>
                        <m:t>)</m:t>
                      </m:r>
                    </m:oMath>
                  </m:oMathPara>
                </a14:m>
                <a:endParaRPr lang="en-US" dirty="0"/>
              </a:p>
            </p:txBody>
          </p:sp>
        </mc:Choice>
        <mc:Fallback xmlns="">
          <p:sp>
            <p:nvSpPr>
              <p:cNvPr id="33" name="TextBox 32">
                <a:extLst>
                  <a:ext uri="{FF2B5EF4-FFF2-40B4-BE49-F238E27FC236}">
                    <a16:creationId xmlns:a16="http://schemas.microsoft.com/office/drawing/2014/main" id="{20BDA441-924F-5DE6-C441-6F9C0D19E2B0}"/>
                  </a:ext>
                </a:extLst>
              </p:cNvPr>
              <p:cNvSpPr txBox="1">
                <a:spLocks noRot="1" noChangeAspect="1" noMove="1" noResize="1" noEditPoints="1" noAdjustHandles="1" noChangeArrowheads="1" noChangeShapeType="1" noTextEdit="1"/>
              </p:cNvSpPr>
              <p:nvPr/>
            </p:nvSpPr>
            <p:spPr>
              <a:xfrm>
                <a:off x="3386694" y="6382890"/>
                <a:ext cx="4572000" cy="369332"/>
              </a:xfrm>
              <a:prstGeom prst="rect">
                <a:avLst/>
              </a:prstGeom>
              <a:blipFill>
                <a:blip r:embed="rId7"/>
                <a:stretch>
                  <a:fillRect l="-400" r="-7867" b="-13115"/>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94B5556D-93F4-4B98-76F5-474424035DE2}"/>
              </a:ext>
            </a:extLst>
          </p:cNvPr>
          <p:cNvSpPr/>
          <p:nvPr/>
        </p:nvSpPr>
        <p:spPr>
          <a:xfrm>
            <a:off x="6915636" y="3920503"/>
            <a:ext cx="1694053" cy="15343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8398828-913B-3416-2752-56077EB70CDD}"/>
              </a:ext>
            </a:extLst>
          </p:cNvPr>
          <p:cNvSpPr txBox="1"/>
          <p:nvPr/>
        </p:nvSpPr>
        <p:spPr>
          <a:xfrm>
            <a:off x="7445071" y="3157181"/>
            <a:ext cx="804669" cy="369332"/>
          </a:xfrm>
          <a:prstGeom prst="rect">
            <a:avLst/>
          </a:prstGeom>
          <a:noFill/>
        </p:spPr>
        <p:txBody>
          <a:bodyPr wrap="square" rtlCol="0">
            <a:spAutoFit/>
          </a:bodyPr>
          <a:lstStyle/>
          <a:p>
            <a:r>
              <a:rPr lang="en-US" dirty="0"/>
              <a:t>room</a:t>
            </a:r>
          </a:p>
        </p:txBody>
      </p:sp>
      <p:sp>
        <p:nvSpPr>
          <p:cNvPr id="5" name="Rectangle 4">
            <a:extLst>
              <a:ext uri="{FF2B5EF4-FFF2-40B4-BE49-F238E27FC236}">
                <a16:creationId xmlns:a16="http://schemas.microsoft.com/office/drawing/2014/main" id="{4BF1702E-5DC1-86AB-6C9B-2C491B4941DA}"/>
              </a:ext>
            </a:extLst>
          </p:cNvPr>
          <p:cNvSpPr/>
          <p:nvPr/>
        </p:nvSpPr>
        <p:spPr>
          <a:xfrm>
            <a:off x="6915636" y="3920503"/>
            <a:ext cx="847027" cy="314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04B7C8F-8A93-F844-7BA4-D85319916D2B}"/>
              </a:ext>
            </a:extLst>
          </p:cNvPr>
          <p:cNvSpPr txBox="1"/>
          <p:nvPr/>
        </p:nvSpPr>
        <p:spPr>
          <a:xfrm>
            <a:off x="6967114" y="3873411"/>
            <a:ext cx="1263192" cy="369332"/>
          </a:xfrm>
          <a:prstGeom prst="rect">
            <a:avLst/>
          </a:prstGeom>
          <a:noFill/>
        </p:spPr>
        <p:txBody>
          <a:bodyPr wrap="square" rtlCol="0">
            <a:spAutoFit/>
          </a:bodyPr>
          <a:lstStyle/>
          <a:p>
            <a:r>
              <a:rPr lang="en-US" dirty="0"/>
              <a:t>aircon</a:t>
            </a:r>
          </a:p>
        </p:txBody>
      </p:sp>
      <p:cxnSp>
        <p:nvCxnSpPr>
          <p:cNvPr id="10" name="Straight Arrow Connector 9">
            <a:extLst>
              <a:ext uri="{FF2B5EF4-FFF2-40B4-BE49-F238E27FC236}">
                <a16:creationId xmlns:a16="http://schemas.microsoft.com/office/drawing/2014/main" id="{92B2E546-5542-CBB6-417D-A0A0EFB4D543}"/>
              </a:ext>
            </a:extLst>
          </p:cNvPr>
          <p:cNvCxnSpPr/>
          <p:nvPr/>
        </p:nvCxnSpPr>
        <p:spPr>
          <a:xfrm>
            <a:off x="7085282" y="4380694"/>
            <a:ext cx="0" cy="439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E259B9B-9BD5-07A3-72B8-2B4AAADF90CF}"/>
              </a:ext>
            </a:extLst>
          </p:cNvPr>
          <p:cNvCxnSpPr/>
          <p:nvPr/>
        </p:nvCxnSpPr>
        <p:spPr>
          <a:xfrm>
            <a:off x="7265792" y="4380694"/>
            <a:ext cx="0" cy="439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150E60C-A617-FD3C-42B9-AB7AE5AE30E6}"/>
              </a:ext>
            </a:extLst>
          </p:cNvPr>
          <p:cNvCxnSpPr/>
          <p:nvPr/>
        </p:nvCxnSpPr>
        <p:spPr>
          <a:xfrm>
            <a:off x="7445071" y="4380694"/>
            <a:ext cx="0" cy="439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C0F4132D-8D91-7B6E-FAE4-15C6C3F97873}"/>
              </a:ext>
            </a:extLst>
          </p:cNvPr>
          <p:cNvCxnSpPr/>
          <p:nvPr/>
        </p:nvCxnSpPr>
        <p:spPr>
          <a:xfrm>
            <a:off x="7628561" y="4380694"/>
            <a:ext cx="0" cy="439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4C7CA230-5A25-8E31-E67D-FCC4A84201CE}"/>
              </a:ext>
            </a:extLst>
          </p:cNvPr>
          <p:cNvSpPr txBox="1"/>
          <p:nvPr/>
        </p:nvSpPr>
        <p:spPr>
          <a:xfrm>
            <a:off x="6898272" y="4946248"/>
            <a:ext cx="1263192" cy="338554"/>
          </a:xfrm>
          <a:prstGeom prst="rect">
            <a:avLst/>
          </a:prstGeom>
          <a:noFill/>
        </p:spPr>
        <p:txBody>
          <a:bodyPr wrap="square" rtlCol="0">
            <a:spAutoFit/>
          </a:bodyPr>
          <a:lstStyle/>
          <a:p>
            <a:r>
              <a:rPr lang="en-US" sz="1600" dirty="0"/>
              <a:t>advection</a:t>
            </a:r>
          </a:p>
        </p:txBody>
      </p:sp>
      <p:sp>
        <p:nvSpPr>
          <p:cNvPr id="32" name="Freeform: Shape 31">
            <a:extLst>
              <a:ext uri="{FF2B5EF4-FFF2-40B4-BE49-F238E27FC236}">
                <a16:creationId xmlns:a16="http://schemas.microsoft.com/office/drawing/2014/main" id="{8AE8B64F-D4A7-34E0-C7AA-0853AC821CF4}"/>
              </a:ext>
            </a:extLst>
          </p:cNvPr>
          <p:cNvSpPr/>
          <p:nvPr/>
        </p:nvSpPr>
        <p:spPr>
          <a:xfrm>
            <a:off x="7856365" y="4400914"/>
            <a:ext cx="469738" cy="122834"/>
          </a:xfrm>
          <a:custGeom>
            <a:avLst/>
            <a:gdLst>
              <a:gd name="connsiteX0" fmla="*/ 0 w 537328"/>
              <a:gd name="connsiteY0" fmla="*/ 169698 h 273493"/>
              <a:gd name="connsiteX1" fmla="*/ 150829 w 537328"/>
              <a:gd name="connsiteY1" fmla="*/ 15 h 273493"/>
              <a:gd name="connsiteX2" fmla="*/ 301658 w 537328"/>
              <a:gd name="connsiteY2" fmla="*/ 160271 h 273493"/>
              <a:gd name="connsiteX3" fmla="*/ 395926 w 537328"/>
              <a:gd name="connsiteY3" fmla="*/ 273392 h 273493"/>
              <a:gd name="connsiteX4" fmla="*/ 537328 w 537328"/>
              <a:gd name="connsiteY4" fmla="*/ 141417 h 273493"/>
              <a:gd name="connsiteX5" fmla="*/ 537328 w 537328"/>
              <a:gd name="connsiteY5" fmla="*/ 141417 h 273493"/>
              <a:gd name="connsiteX6" fmla="*/ 537328 w 537328"/>
              <a:gd name="connsiteY6" fmla="*/ 141417 h 27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7328" h="273493">
                <a:moveTo>
                  <a:pt x="0" y="169698"/>
                </a:moveTo>
                <a:cubicBezTo>
                  <a:pt x="50276" y="85642"/>
                  <a:pt x="100553" y="1586"/>
                  <a:pt x="150829" y="15"/>
                </a:cubicBezTo>
                <a:cubicBezTo>
                  <a:pt x="201105" y="-1556"/>
                  <a:pt x="260809" y="114708"/>
                  <a:pt x="301658" y="160271"/>
                </a:cubicBezTo>
                <a:cubicBezTo>
                  <a:pt x="342507" y="205834"/>
                  <a:pt x="356648" y="276534"/>
                  <a:pt x="395926" y="273392"/>
                </a:cubicBezTo>
                <a:cubicBezTo>
                  <a:pt x="435204" y="270250"/>
                  <a:pt x="537328" y="141417"/>
                  <a:pt x="537328" y="141417"/>
                </a:cubicBezTo>
                <a:lnTo>
                  <a:pt x="537328" y="141417"/>
                </a:lnTo>
                <a:lnTo>
                  <a:pt x="537328" y="141417"/>
                </a:lnTo>
              </a:path>
            </a:pathLst>
          </a:cu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4" name="Freeform: Shape 33">
            <a:extLst>
              <a:ext uri="{FF2B5EF4-FFF2-40B4-BE49-F238E27FC236}">
                <a16:creationId xmlns:a16="http://schemas.microsoft.com/office/drawing/2014/main" id="{F0ED5184-3A0C-B3CE-5D9F-B432FB57E687}"/>
              </a:ext>
            </a:extLst>
          </p:cNvPr>
          <p:cNvSpPr/>
          <p:nvPr/>
        </p:nvSpPr>
        <p:spPr>
          <a:xfrm>
            <a:off x="7856365" y="4495433"/>
            <a:ext cx="469738" cy="122834"/>
          </a:xfrm>
          <a:custGeom>
            <a:avLst/>
            <a:gdLst>
              <a:gd name="connsiteX0" fmla="*/ 0 w 537328"/>
              <a:gd name="connsiteY0" fmla="*/ 169698 h 273493"/>
              <a:gd name="connsiteX1" fmla="*/ 150829 w 537328"/>
              <a:gd name="connsiteY1" fmla="*/ 15 h 273493"/>
              <a:gd name="connsiteX2" fmla="*/ 301658 w 537328"/>
              <a:gd name="connsiteY2" fmla="*/ 160271 h 273493"/>
              <a:gd name="connsiteX3" fmla="*/ 395926 w 537328"/>
              <a:gd name="connsiteY3" fmla="*/ 273392 h 273493"/>
              <a:gd name="connsiteX4" fmla="*/ 537328 w 537328"/>
              <a:gd name="connsiteY4" fmla="*/ 141417 h 273493"/>
              <a:gd name="connsiteX5" fmla="*/ 537328 w 537328"/>
              <a:gd name="connsiteY5" fmla="*/ 141417 h 273493"/>
              <a:gd name="connsiteX6" fmla="*/ 537328 w 537328"/>
              <a:gd name="connsiteY6" fmla="*/ 141417 h 27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7328" h="273493">
                <a:moveTo>
                  <a:pt x="0" y="169698"/>
                </a:moveTo>
                <a:cubicBezTo>
                  <a:pt x="50276" y="85642"/>
                  <a:pt x="100553" y="1586"/>
                  <a:pt x="150829" y="15"/>
                </a:cubicBezTo>
                <a:cubicBezTo>
                  <a:pt x="201105" y="-1556"/>
                  <a:pt x="260809" y="114708"/>
                  <a:pt x="301658" y="160271"/>
                </a:cubicBezTo>
                <a:cubicBezTo>
                  <a:pt x="342507" y="205834"/>
                  <a:pt x="356648" y="276534"/>
                  <a:pt x="395926" y="273392"/>
                </a:cubicBezTo>
                <a:cubicBezTo>
                  <a:pt x="435204" y="270250"/>
                  <a:pt x="537328" y="141417"/>
                  <a:pt x="537328" y="141417"/>
                </a:cubicBezTo>
                <a:lnTo>
                  <a:pt x="537328" y="141417"/>
                </a:lnTo>
                <a:lnTo>
                  <a:pt x="537328" y="141417"/>
                </a:lnTo>
              </a:path>
            </a:pathLst>
          </a:cu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5" name="Freeform: Shape 34">
            <a:extLst>
              <a:ext uri="{FF2B5EF4-FFF2-40B4-BE49-F238E27FC236}">
                <a16:creationId xmlns:a16="http://schemas.microsoft.com/office/drawing/2014/main" id="{ED34BBF8-0BE2-E618-6ADC-326989D4C17C}"/>
              </a:ext>
            </a:extLst>
          </p:cNvPr>
          <p:cNvSpPr/>
          <p:nvPr/>
        </p:nvSpPr>
        <p:spPr>
          <a:xfrm>
            <a:off x="7871312" y="4619388"/>
            <a:ext cx="469738" cy="122834"/>
          </a:xfrm>
          <a:custGeom>
            <a:avLst/>
            <a:gdLst>
              <a:gd name="connsiteX0" fmla="*/ 0 w 537328"/>
              <a:gd name="connsiteY0" fmla="*/ 169698 h 273493"/>
              <a:gd name="connsiteX1" fmla="*/ 150829 w 537328"/>
              <a:gd name="connsiteY1" fmla="*/ 15 h 273493"/>
              <a:gd name="connsiteX2" fmla="*/ 301658 w 537328"/>
              <a:gd name="connsiteY2" fmla="*/ 160271 h 273493"/>
              <a:gd name="connsiteX3" fmla="*/ 395926 w 537328"/>
              <a:gd name="connsiteY3" fmla="*/ 273392 h 273493"/>
              <a:gd name="connsiteX4" fmla="*/ 537328 w 537328"/>
              <a:gd name="connsiteY4" fmla="*/ 141417 h 273493"/>
              <a:gd name="connsiteX5" fmla="*/ 537328 w 537328"/>
              <a:gd name="connsiteY5" fmla="*/ 141417 h 273493"/>
              <a:gd name="connsiteX6" fmla="*/ 537328 w 537328"/>
              <a:gd name="connsiteY6" fmla="*/ 141417 h 27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7328" h="273493">
                <a:moveTo>
                  <a:pt x="0" y="169698"/>
                </a:moveTo>
                <a:cubicBezTo>
                  <a:pt x="50276" y="85642"/>
                  <a:pt x="100553" y="1586"/>
                  <a:pt x="150829" y="15"/>
                </a:cubicBezTo>
                <a:cubicBezTo>
                  <a:pt x="201105" y="-1556"/>
                  <a:pt x="260809" y="114708"/>
                  <a:pt x="301658" y="160271"/>
                </a:cubicBezTo>
                <a:cubicBezTo>
                  <a:pt x="342507" y="205834"/>
                  <a:pt x="356648" y="276534"/>
                  <a:pt x="395926" y="273392"/>
                </a:cubicBezTo>
                <a:cubicBezTo>
                  <a:pt x="435204" y="270250"/>
                  <a:pt x="537328" y="141417"/>
                  <a:pt x="537328" y="141417"/>
                </a:cubicBezTo>
                <a:lnTo>
                  <a:pt x="537328" y="141417"/>
                </a:lnTo>
                <a:lnTo>
                  <a:pt x="537328" y="141417"/>
                </a:lnTo>
              </a:path>
            </a:pathLst>
          </a:cu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36" name="TextBox 35">
            <a:extLst>
              <a:ext uri="{FF2B5EF4-FFF2-40B4-BE49-F238E27FC236}">
                <a16:creationId xmlns:a16="http://schemas.microsoft.com/office/drawing/2014/main" id="{2E09F972-86B2-6B48-E4BE-027F12E97DBF}"/>
              </a:ext>
            </a:extLst>
          </p:cNvPr>
          <p:cNvSpPr txBox="1"/>
          <p:nvPr/>
        </p:nvSpPr>
        <p:spPr>
          <a:xfrm>
            <a:off x="7715434" y="4740842"/>
            <a:ext cx="1263192" cy="338554"/>
          </a:xfrm>
          <a:prstGeom prst="rect">
            <a:avLst/>
          </a:prstGeom>
          <a:noFill/>
        </p:spPr>
        <p:txBody>
          <a:bodyPr wrap="square" rtlCol="0">
            <a:spAutoFit/>
          </a:bodyPr>
          <a:lstStyle/>
          <a:p>
            <a:r>
              <a:rPr lang="en-US" sz="1600" dirty="0"/>
              <a:t>diffusion</a:t>
            </a:r>
          </a:p>
        </p:txBody>
      </p:sp>
      <p:sp>
        <p:nvSpPr>
          <p:cNvPr id="37" name="TextBox 36">
            <a:extLst>
              <a:ext uri="{FF2B5EF4-FFF2-40B4-BE49-F238E27FC236}">
                <a16:creationId xmlns:a16="http://schemas.microsoft.com/office/drawing/2014/main" id="{FB7EC203-CB41-1D64-BE7C-2F10A1815C50}"/>
              </a:ext>
            </a:extLst>
          </p:cNvPr>
          <p:cNvSpPr txBox="1"/>
          <p:nvPr/>
        </p:nvSpPr>
        <p:spPr>
          <a:xfrm>
            <a:off x="7227360" y="5454873"/>
            <a:ext cx="1287904" cy="369332"/>
          </a:xfrm>
          <a:prstGeom prst="rect">
            <a:avLst/>
          </a:prstGeom>
          <a:noFill/>
        </p:spPr>
        <p:txBody>
          <a:bodyPr wrap="square" rtlCol="0">
            <a:spAutoFit/>
          </a:bodyPr>
          <a:lstStyle/>
          <a:p>
            <a:r>
              <a:rPr lang="en-US" dirty="0"/>
              <a:t>Wall temp</a:t>
            </a:r>
          </a:p>
        </p:txBody>
      </p:sp>
      <p:sp>
        <p:nvSpPr>
          <p:cNvPr id="12" name="TextBox 11">
            <a:extLst>
              <a:ext uri="{FF2B5EF4-FFF2-40B4-BE49-F238E27FC236}">
                <a16:creationId xmlns:a16="http://schemas.microsoft.com/office/drawing/2014/main" id="{64D74B3B-0746-EA31-C0A5-FD48DA99B0F3}"/>
              </a:ext>
            </a:extLst>
          </p:cNvPr>
          <p:cNvSpPr txBox="1"/>
          <p:nvPr/>
        </p:nvSpPr>
        <p:spPr>
          <a:xfrm>
            <a:off x="6813475" y="3574782"/>
            <a:ext cx="1263192" cy="369332"/>
          </a:xfrm>
          <a:prstGeom prst="rect">
            <a:avLst/>
          </a:prstGeom>
          <a:noFill/>
        </p:spPr>
        <p:txBody>
          <a:bodyPr wrap="square" rtlCol="0">
            <a:spAutoFit/>
          </a:bodyPr>
          <a:lstStyle/>
          <a:p>
            <a:r>
              <a:rPr lang="en-US" dirty="0"/>
              <a:t>heat flux</a:t>
            </a:r>
          </a:p>
        </p:txBody>
      </p:sp>
    </p:spTree>
    <p:extLst>
      <p:ext uri="{BB962C8B-B14F-4D97-AF65-F5344CB8AC3E}">
        <p14:creationId xmlns:p14="http://schemas.microsoft.com/office/powerpoint/2010/main" val="1001690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Google Shape;338;p30">
            <a:extLst>
              <a:ext uri="{FF2B5EF4-FFF2-40B4-BE49-F238E27FC236}">
                <a16:creationId xmlns:a16="http://schemas.microsoft.com/office/drawing/2014/main" id="{6E8EFD6E-2CB3-4C8B-8379-ACF1ACE8C3F5}"/>
              </a:ext>
            </a:extLst>
          </p:cNvPr>
          <p:cNvSpPr txBox="1">
            <a:spLocks/>
          </p:cNvSpPr>
          <p:nvPr/>
        </p:nvSpPr>
        <p:spPr>
          <a:xfrm>
            <a:off x="617809" y="105408"/>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Discretization</a:t>
            </a:r>
          </a:p>
        </p:txBody>
      </p:sp>
      <p:sp>
        <p:nvSpPr>
          <p:cNvPr id="2" name="TextBox 1">
            <a:extLst>
              <a:ext uri="{FF2B5EF4-FFF2-40B4-BE49-F238E27FC236}">
                <a16:creationId xmlns:a16="http://schemas.microsoft.com/office/drawing/2014/main" id="{C73E2995-9AE3-BC40-3508-D6070551CFC9}"/>
              </a:ext>
            </a:extLst>
          </p:cNvPr>
          <p:cNvSpPr txBox="1"/>
          <p:nvPr/>
        </p:nvSpPr>
        <p:spPr>
          <a:xfrm>
            <a:off x="306872" y="4234622"/>
            <a:ext cx="8638847" cy="2585323"/>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Spatial discretization</a:t>
            </a:r>
          </a:p>
          <a:p>
            <a:pPr marL="800100" lvl="1" indent="-342900">
              <a:buFont typeface="Courier New" panose="02070309020205020404" pitchFamily="49" charset="0"/>
              <a:buChar char="o"/>
            </a:pPr>
            <a:r>
              <a:rPr lang="en-US" dirty="0">
                <a:solidFill>
                  <a:prstClr val="black"/>
                </a:solidFill>
                <a:latin typeface="Arial" panose="020B0604020202020204" pitchFamily="34" charset="0"/>
                <a:cs typeface="Arial" panose="020B0604020202020204" pitchFamily="34" charset="0"/>
              </a:rPr>
              <a:t>How the spatial derivatives are evaluated with given mesh?</a:t>
            </a:r>
          </a:p>
          <a:p>
            <a:pPr marL="800100" lvl="1" indent="-342900">
              <a:buFont typeface="Courier New" panose="02070309020205020404" pitchFamily="49" charset="0"/>
              <a:buChar char="o"/>
            </a:pPr>
            <a:endParaRPr lang="en-US" dirty="0">
              <a:solidFill>
                <a:prstClr val="black"/>
              </a:solidFill>
              <a:latin typeface="Arial" panose="020B0604020202020204" pitchFamily="34" charset="0"/>
              <a:cs typeface="Arial" panose="020B0604020202020204" pitchFamily="34" charset="0"/>
            </a:endParaRPr>
          </a:p>
          <a:p>
            <a:pPr marL="800100" lvl="1" indent="-342900">
              <a:buFont typeface="Courier New" panose="02070309020205020404" pitchFamily="49" charset="0"/>
              <a:buChar char="o"/>
            </a:pPr>
            <a:endParaRPr lang="en-US" dirty="0">
              <a:solidFill>
                <a:prstClr val="black"/>
              </a:solidFill>
              <a:latin typeface="Arial" panose="020B0604020202020204" pitchFamily="34" charset="0"/>
              <a:cs typeface="Arial" panose="020B0604020202020204" pitchFamily="34" charset="0"/>
            </a:endParaRPr>
          </a:p>
          <a:p>
            <a:pPr lvl="1"/>
            <a:endParaRPr lang="en-US" dirty="0">
              <a:solidFill>
                <a:prstClr val="black"/>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Temporal discretization</a:t>
            </a:r>
          </a:p>
          <a:p>
            <a:pPr marL="800100" lvl="1" indent="-342900">
              <a:buFont typeface="Courier New" panose="02070309020205020404" pitchFamily="49" charset="0"/>
              <a:buChar char="o"/>
            </a:pPr>
            <a:r>
              <a:rPr lang="en-US" dirty="0">
                <a:solidFill>
                  <a:prstClr val="black"/>
                </a:solidFill>
                <a:latin typeface="Arial" panose="020B0604020202020204" pitchFamily="34" charset="0"/>
                <a:cs typeface="Arial" panose="020B0604020202020204" pitchFamily="34" charset="0"/>
              </a:rPr>
              <a:t>At which moment am I approximating the evolution?</a:t>
            </a:r>
          </a:p>
          <a:p>
            <a:pPr marL="800100" lvl="1" indent="-342900">
              <a:buFont typeface="Courier New" panose="02070309020205020404" pitchFamily="49" charset="0"/>
              <a:buChar char="o"/>
            </a:pPr>
            <a:endParaRPr lang="en-US" dirty="0">
              <a:solidFill>
                <a:prstClr val="black"/>
              </a:solidFill>
              <a:latin typeface="Arial" panose="020B0604020202020204" pitchFamily="34" charset="0"/>
              <a:cs typeface="Arial" panose="020B0604020202020204" pitchFamily="34" charset="0"/>
            </a:endParaRPr>
          </a:p>
          <a:p>
            <a:pPr marL="800100" lvl="1" indent="-342900">
              <a:buFont typeface="Courier New" panose="02070309020205020404" pitchFamily="49" charset="0"/>
              <a:buChar char="o"/>
            </a:pPr>
            <a:endParaRPr lang="en-US" dirty="0">
              <a:solidFill>
                <a:prstClr val="black"/>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C43C0EC-2EFC-F5CD-E78E-CB491A1D883B}"/>
                  </a:ext>
                </a:extLst>
              </p:cNvPr>
              <p:cNvSpPr txBox="1"/>
              <p:nvPr/>
            </p:nvSpPr>
            <p:spPr>
              <a:xfrm>
                <a:off x="4878371" y="4823640"/>
                <a:ext cx="4572000" cy="7899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d>
                            <m:dPr>
                              <m:ctrlPr>
                                <a:rPr lang="en-US" sz="1600" b="0" i="1" smtClean="0">
                                  <a:latin typeface="Cambria Math" panose="02040503050406030204" pitchFamily="18" charset="0"/>
                                </a:rPr>
                              </m:ctrlPr>
                            </m:dPr>
                            <m:e>
                              <m:d>
                                <m:dPr>
                                  <m:ctrlPr>
                                    <a:rPr lang="en-US" sz="1600" i="1">
                                      <a:latin typeface="Cambria Math" panose="02040503050406030204" pitchFamily="18" charset="0"/>
                                    </a:rPr>
                                  </m:ctrlPr>
                                </m:dPr>
                                <m:e>
                                  <m:r>
                                    <a:rPr lang="en-US" sz="1600" i="1">
                                      <a:latin typeface="Cambria Math" panose="02040503050406030204" pitchFamily="18" charset="0"/>
                                    </a:rPr>
                                    <m:t>𝑢</m:t>
                                  </m:r>
                                  <m:f>
                                    <m:fPr>
                                      <m:ctrlPr>
                                        <a:rPr lang="en-US" sz="1600" i="1">
                                          <a:latin typeface="Cambria Math" panose="02040503050406030204" pitchFamily="18" charset="0"/>
                                        </a:rPr>
                                      </m:ctrlPr>
                                    </m:fPr>
                                    <m:num>
                                      <m:r>
                                        <a:rPr lang="en-US" sz="1600" i="1">
                                          <a:latin typeface="Cambria Math" panose="02040503050406030204" pitchFamily="18" charset="0"/>
                                        </a:rPr>
                                        <m:t>𝜕</m:t>
                                      </m:r>
                                    </m:num>
                                    <m:den>
                                      <m:r>
                                        <a:rPr lang="en-US" sz="1600" i="1">
                                          <a:latin typeface="Cambria Math" panose="02040503050406030204" pitchFamily="18" charset="0"/>
                                        </a:rPr>
                                        <m:t>𝜕</m:t>
                                      </m:r>
                                      <m:r>
                                        <a:rPr lang="en-US" sz="1600" i="1">
                                          <a:latin typeface="Cambria Math" panose="02040503050406030204" pitchFamily="18" charset="0"/>
                                        </a:rPr>
                                        <m:t>𝑥</m:t>
                                      </m:r>
                                    </m:den>
                                  </m:f>
                                  <m:r>
                                    <a:rPr lang="en-US" sz="1600" i="1">
                                      <a:latin typeface="Cambria Math" panose="02040503050406030204" pitchFamily="18" charset="0"/>
                                    </a:rPr>
                                    <m:t>+</m:t>
                                  </m:r>
                                  <m:r>
                                    <a:rPr lang="en-US" sz="1600" i="1">
                                      <a:latin typeface="Cambria Math" panose="02040503050406030204" pitchFamily="18" charset="0"/>
                                    </a:rPr>
                                    <m:t>𝑣</m:t>
                                  </m:r>
                                  <m:f>
                                    <m:fPr>
                                      <m:ctrlPr>
                                        <a:rPr lang="en-US" sz="1600" i="1">
                                          <a:latin typeface="Cambria Math" panose="02040503050406030204" pitchFamily="18" charset="0"/>
                                        </a:rPr>
                                      </m:ctrlPr>
                                    </m:fPr>
                                    <m:num>
                                      <m:r>
                                        <a:rPr lang="en-US" sz="1600" i="1">
                                          <a:latin typeface="Cambria Math" panose="02040503050406030204" pitchFamily="18" charset="0"/>
                                        </a:rPr>
                                        <m:t>𝜕</m:t>
                                      </m:r>
                                    </m:num>
                                    <m:den>
                                      <m:r>
                                        <a:rPr lang="en-US" sz="1600" i="1">
                                          <a:latin typeface="Cambria Math" panose="02040503050406030204" pitchFamily="18" charset="0"/>
                                        </a:rPr>
                                        <m:t>𝜕</m:t>
                                      </m:r>
                                      <m:r>
                                        <a:rPr lang="en-US" sz="1600" i="1">
                                          <a:latin typeface="Cambria Math" panose="02040503050406030204" pitchFamily="18" charset="0"/>
                                        </a:rPr>
                                        <m:t>𝑦</m:t>
                                      </m:r>
                                    </m:den>
                                  </m:f>
                                </m:e>
                              </m:d>
                              <m:r>
                                <a:rPr lang="en-US" sz="1600" i="1">
                                  <a:latin typeface="Cambria Math" panose="02040503050406030204" pitchFamily="18" charset="0"/>
                                </a:rPr>
                                <m:t>𝜙</m:t>
                              </m:r>
                            </m:e>
                          </m:d>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sub>
                      </m:sSub>
                    </m:oMath>
                  </m:oMathPara>
                </a14:m>
                <a:endParaRPr lang="en-US" sz="1600" dirty="0"/>
              </a:p>
            </p:txBody>
          </p:sp>
        </mc:Choice>
        <mc:Fallback xmlns="">
          <p:sp>
            <p:nvSpPr>
              <p:cNvPr id="5" name="TextBox 4">
                <a:extLst>
                  <a:ext uri="{FF2B5EF4-FFF2-40B4-BE49-F238E27FC236}">
                    <a16:creationId xmlns:a16="http://schemas.microsoft.com/office/drawing/2014/main" id="{4C43C0EC-2EFC-F5CD-E78E-CB491A1D883B}"/>
                  </a:ext>
                </a:extLst>
              </p:cNvPr>
              <p:cNvSpPr txBox="1">
                <a:spLocks noRot="1" noChangeAspect="1" noMove="1" noResize="1" noEditPoints="1" noAdjustHandles="1" noChangeArrowheads="1" noChangeShapeType="1" noTextEdit="1"/>
              </p:cNvSpPr>
              <p:nvPr/>
            </p:nvSpPr>
            <p:spPr>
              <a:xfrm>
                <a:off x="4878371" y="4823640"/>
                <a:ext cx="4572000" cy="78996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6AA1F1F-10C6-3E1F-68B9-BD5CA7090A46}"/>
                  </a:ext>
                </a:extLst>
              </p:cNvPr>
              <p:cNvSpPr txBox="1"/>
              <p:nvPr/>
            </p:nvSpPr>
            <p:spPr>
              <a:xfrm>
                <a:off x="617809" y="1802764"/>
                <a:ext cx="7781473" cy="7899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d>
                            <m:dPr>
                              <m:ctrlPr>
                                <a:rPr lang="en-US" sz="1600" b="0" i="1" smtClean="0">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𝜕𝜙</m:t>
                                  </m:r>
                                </m:num>
                                <m:den>
                                  <m:r>
                                    <a:rPr lang="en-US" sz="1600" i="1">
                                      <a:latin typeface="Cambria Math" panose="02040503050406030204" pitchFamily="18" charset="0"/>
                                    </a:rPr>
                                    <m:t>𝜕</m:t>
                                  </m:r>
                                  <m:r>
                                    <a:rPr lang="en-US" sz="1600" i="1">
                                      <a:latin typeface="Cambria Math" panose="02040503050406030204" pitchFamily="18" charset="0"/>
                                    </a:rPr>
                                    <m:t>𝑡</m:t>
                                  </m:r>
                                </m:den>
                              </m:f>
                              <m:r>
                                <a:rPr lang="en-US" sz="1600" i="1">
                                  <a:latin typeface="Cambria Math" panose="02040503050406030204" pitchFamily="18" charset="0"/>
                                </a:rPr>
                                <m:t>+</m:t>
                              </m:r>
                              <m:r>
                                <a:rPr lang="en-US" sz="1600" i="1">
                                  <a:latin typeface="Cambria Math" panose="02040503050406030204" pitchFamily="18" charset="0"/>
                                </a:rPr>
                                <m:t>𝑢</m:t>
                              </m:r>
                              <m:f>
                                <m:fPr>
                                  <m:ctrlPr>
                                    <a:rPr lang="en-US" sz="1600" i="1">
                                      <a:latin typeface="Cambria Math" panose="02040503050406030204" pitchFamily="18" charset="0"/>
                                    </a:rPr>
                                  </m:ctrlPr>
                                </m:fPr>
                                <m:num>
                                  <m:r>
                                    <a:rPr lang="en-US" sz="1600" i="1">
                                      <a:latin typeface="Cambria Math" panose="02040503050406030204" pitchFamily="18" charset="0"/>
                                    </a:rPr>
                                    <m:t>𝜕𝜙</m:t>
                                  </m:r>
                                </m:num>
                                <m:den>
                                  <m:r>
                                    <a:rPr lang="en-US" sz="1600" i="1">
                                      <a:latin typeface="Cambria Math" panose="02040503050406030204" pitchFamily="18" charset="0"/>
                                    </a:rPr>
                                    <m:t>𝜕</m:t>
                                  </m:r>
                                  <m:r>
                                    <a:rPr lang="en-US" sz="1600" i="1">
                                      <a:latin typeface="Cambria Math" panose="02040503050406030204" pitchFamily="18" charset="0"/>
                                    </a:rPr>
                                    <m:t>𝑥</m:t>
                                  </m:r>
                                </m:den>
                              </m:f>
                              <m:r>
                                <a:rPr lang="en-US" sz="1600" i="1">
                                  <a:latin typeface="Cambria Math" panose="02040503050406030204" pitchFamily="18" charset="0"/>
                                </a:rPr>
                                <m:t>+</m:t>
                              </m:r>
                              <m:r>
                                <a:rPr lang="en-US" sz="1600" i="1">
                                  <a:latin typeface="Cambria Math" panose="02040503050406030204" pitchFamily="18" charset="0"/>
                                </a:rPr>
                                <m:t>𝑣</m:t>
                              </m:r>
                              <m:f>
                                <m:fPr>
                                  <m:ctrlPr>
                                    <a:rPr lang="en-US" sz="1600" i="1">
                                      <a:latin typeface="Cambria Math" panose="02040503050406030204" pitchFamily="18" charset="0"/>
                                    </a:rPr>
                                  </m:ctrlPr>
                                </m:fPr>
                                <m:num>
                                  <m:r>
                                    <a:rPr lang="en-US" sz="1600" i="1">
                                      <a:latin typeface="Cambria Math" panose="02040503050406030204" pitchFamily="18" charset="0"/>
                                    </a:rPr>
                                    <m:t>𝜕𝜙</m:t>
                                  </m:r>
                                </m:num>
                                <m:den>
                                  <m:r>
                                    <a:rPr lang="en-US" sz="1600" i="1">
                                      <a:latin typeface="Cambria Math" panose="02040503050406030204" pitchFamily="18" charset="0"/>
                                    </a:rPr>
                                    <m:t>𝜕</m:t>
                                  </m:r>
                                  <m:r>
                                    <a:rPr lang="en-US" sz="1600" i="1">
                                      <a:latin typeface="Cambria Math" panose="02040503050406030204" pitchFamily="18" charset="0"/>
                                    </a:rPr>
                                    <m:t>𝑦</m:t>
                                  </m:r>
                                </m:den>
                              </m:f>
                              <m:r>
                                <a:rPr lang="en-US" sz="1600" i="1">
                                  <a:latin typeface="Cambria Math" panose="02040503050406030204" pitchFamily="18" charset="0"/>
                                </a:rPr>
                                <m:t>=</m:t>
                              </m:r>
                              <m:r>
                                <a:rPr lang="en-US" sz="1600" i="1">
                                  <a:latin typeface="Cambria Math" panose="02040503050406030204" pitchFamily="18" charset="0"/>
                                </a:rPr>
                                <m:t>𝛼</m:t>
                              </m:r>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m:t>
                                          </m:r>
                                        </m:e>
                                        <m:sup>
                                          <m:r>
                                            <a:rPr lang="en-US" sz="1600" i="1">
                                              <a:latin typeface="Cambria Math" panose="02040503050406030204" pitchFamily="18" charset="0"/>
                                            </a:rPr>
                                            <m:t>2</m:t>
                                          </m:r>
                                        </m:sup>
                                      </m:sSup>
                                      <m:r>
                                        <a:rPr lang="en-US" sz="1600" i="1">
                                          <a:latin typeface="Cambria Math" panose="02040503050406030204" pitchFamily="18" charset="0"/>
                                        </a:rPr>
                                        <m:t>𝜙</m:t>
                                      </m:r>
                                    </m:num>
                                    <m:den>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1">
                                              <a:latin typeface="Cambria Math" panose="02040503050406030204" pitchFamily="18" charset="0"/>
                                            </a:rPr>
                                            <m:t>2</m:t>
                                          </m:r>
                                        </m:sup>
                                      </m:sSup>
                                    </m:den>
                                  </m:f>
                                  <m:r>
                                    <a:rPr lang="en-US" sz="1600" i="1">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m:t>
                                          </m:r>
                                        </m:e>
                                        <m:sup>
                                          <m:r>
                                            <a:rPr lang="en-US" sz="1600" i="1">
                                              <a:latin typeface="Cambria Math" panose="02040503050406030204" pitchFamily="18" charset="0"/>
                                            </a:rPr>
                                            <m:t>2</m:t>
                                          </m:r>
                                        </m:sup>
                                      </m:sSup>
                                      <m:r>
                                        <a:rPr lang="en-US" sz="1600" i="1">
                                          <a:latin typeface="Cambria Math" panose="02040503050406030204" pitchFamily="18" charset="0"/>
                                        </a:rPr>
                                        <m:t>𝜙</m:t>
                                      </m:r>
                                    </m:num>
                                    <m:den>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2</m:t>
                                          </m:r>
                                        </m:sup>
                                      </m:sSup>
                                    </m:den>
                                  </m:f>
                                </m:e>
                              </m:d>
                            </m:e>
                          </m:d>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𝑎</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𝜙</m:t>
                          </m:r>
                        </m:e>
                        <m:sub>
                          <m: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𝑗</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𝑏</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𝜙</m:t>
                          </m:r>
                        </m:e>
                        <m:sub>
                          <m: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𝑗</m:t>
                          </m:r>
                          <m:r>
                            <a:rPr lang="en-US" sz="1600" b="0" i="1" smtClean="0">
                              <a:latin typeface="Cambria Math" panose="02040503050406030204" pitchFamily="18" charset="0"/>
                              <a:ea typeface="Cambria Math" panose="02040503050406030204" pitchFamily="18" charset="0"/>
                            </a:rPr>
                            <m:t>−1</m:t>
                          </m:r>
                        </m:sub>
                      </m:sSub>
                      <m:r>
                        <a:rPr lang="en-US" sz="1600" b="0" i="1" smtClean="0">
                          <a:latin typeface="Cambria Math" panose="02040503050406030204" pitchFamily="18" charset="0"/>
                          <a:ea typeface="Cambria Math" panose="02040503050406030204" pitchFamily="18" charset="0"/>
                        </a:rPr>
                        <m:t>+⋯=0</m:t>
                      </m:r>
                    </m:oMath>
                  </m:oMathPara>
                </a14:m>
                <a:endParaRPr lang="en-US" sz="1600" dirty="0"/>
              </a:p>
            </p:txBody>
          </p:sp>
        </mc:Choice>
        <mc:Fallback xmlns="">
          <p:sp>
            <p:nvSpPr>
              <p:cNvPr id="9" name="TextBox 8">
                <a:extLst>
                  <a:ext uri="{FF2B5EF4-FFF2-40B4-BE49-F238E27FC236}">
                    <a16:creationId xmlns:a16="http://schemas.microsoft.com/office/drawing/2014/main" id="{D6AA1F1F-10C6-3E1F-68B9-BD5CA7090A46}"/>
                  </a:ext>
                </a:extLst>
              </p:cNvPr>
              <p:cNvSpPr txBox="1">
                <a:spLocks noRot="1" noChangeAspect="1" noMove="1" noResize="1" noEditPoints="1" noAdjustHandles="1" noChangeArrowheads="1" noChangeShapeType="1" noTextEdit="1"/>
              </p:cNvSpPr>
              <p:nvPr/>
            </p:nvSpPr>
            <p:spPr>
              <a:xfrm>
                <a:off x="617809" y="1802764"/>
                <a:ext cx="7781473" cy="78996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6013798-115B-B76F-E326-15E8B6560E45}"/>
                  </a:ext>
                </a:extLst>
              </p:cNvPr>
              <p:cNvSpPr txBox="1"/>
              <p:nvPr/>
            </p:nvSpPr>
            <p:spPr>
              <a:xfrm>
                <a:off x="309137" y="698719"/>
                <a:ext cx="6035957" cy="1200329"/>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Governing equation is satisfied at every point </a:t>
                </a:r>
                <a14:m>
                  <m:oMath xmlns:m="http://schemas.openxmlformats.org/officeDocument/2006/math">
                    <m:r>
                      <a:rPr lang="en-US" b="0" i="1" smtClean="0">
                        <a:solidFill>
                          <a:prstClr val="black"/>
                        </a:solidFill>
                        <a:latin typeface="Cambria Math" panose="02040503050406030204" pitchFamily="18" charset="0"/>
                        <a:cs typeface="Arial" panose="020B0604020202020204" pitchFamily="34" charset="0"/>
                      </a:rPr>
                      <m:t>(</m:t>
                    </m:r>
                    <m:r>
                      <a:rPr lang="en-US" b="0" i="1" smtClean="0">
                        <a:solidFill>
                          <a:prstClr val="black"/>
                        </a:solidFill>
                        <a:latin typeface="Cambria Math" panose="02040503050406030204" pitchFamily="18" charset="0"/>
                        <a:cs typeface="Arial" panose="020B0604020202020204" pitchFamily="34" charset="0"/>
                      </a:rPr>
                      <m:t>𝑖</m:t>
                    </m:r>
                    <m:r>
                      <a:rPr lang="en-US" b="0" i="1" smtClean="0">
                        <a:solidFill>
                          <a:prstClr val="black"/>
                        </a:solidFill>
                        <a:latin typeface="Cambria Math" panose="02040503050406030204" pitchFamily="18" charset="0"/>
                        <a:cs typeface="Arial" panose="020B0604020202020204" pitchFamily="34" charset="0"/>
                      </a:rPr>
                      <m:t>,</m:t>
                    </m:r>
                    <m:r>
                      <a:rPr lang="en-US" b="0" i="1" smtClean="0">
                        <a:solidFill>
                          <a:prstClr val="black"/>
                        </a:solidFill>
                        <a:latin typeface="Cambria Math" panose="02040503050406030204" pitchFamily="18" charset="0"/>
                        <a:cs typeface="Arial" panose="020B0604020202020204" pitchFamily="34" charset="0"/>
                      </a:rPr>
                      <m:t>𝑗</m:t>
                    </m:r>
                    <m:r>
                      <a:rPr lang="en-US" b="0" i="1" smtClean="0">
                        <a:solidFill>
                          <a:prstClr val="black"/>
                        </a:solidFill>
                        <a:latin typeface="Cambria Math" panose="02040503050406030204" pitchFamily="18" charset="0"/>
                        <a:cs typeface="Arial" panose="020B0604020202020204" pitchFamily="34" charset="0"/>
                      </a:rPr>
                      <m:t>)</m:t>
                    </m:r>
                  </m:oMath>
                </a14:m>
                <a:endParaRPr lang="en-US" dirty="0">
                  <a:solidFill>
                    <a:prstClr val="black"/>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Discretization of the governing equation at each point gives us a algebra equation. Putting all of them together, we have a linear system.</a:t>
                </a:r>
              </a:p>
            </p:txBody>
          </p:sp>
        </mc:Choice>
        <mc:Fallback xmlns="">
          <p:sp>
            <p:nvSpPr>
              <p:cNvPr id="10" name="TextBox 9">
                <a:extLst>
                  <a:ext uri="{FF2B5EF4-FFF2-40B4-BE49-F238E27FC236}">
                    <a16:creationId xmlns:a16="http://schemas.microsoft.com/office/drawing/2014/main" id="{F6013798-115B-B76F-E326-15E8B6560E45}"/>
                  </a:ext>
                </a:extLst>
              </p:cNvPr>
              <p:cNvSpPr txBox="1">
                <a:spLocks noRot="1" noChangeAspect="1" noMove="1" noResize="1" noEditPoints="1" noAdjustHandles="1" noChangeArrowheads="1" noChangeShapeType="1" noTextEdit="1"/>
              </p:cNvSpPr>
              <p:nvPr/>
            </p:nvSpPr>
            <p:spPr>
              <a:xfrm>
                <a:off x="309137" y="698719"/>
                <a:ext cx="6035957" cy="1200329"/>
              </a:xfrm>
              <a:prstGeom prst="rect">
                <a:avLst/>
              </a:prstGeom>
              <a:blipFill>
                <a:blip r:embed="rId5"/>
                <a:stretch>
                  <a:fillRect l="-707" t="-3046" b="-7107"/>
                </a:stretch>
              </a:blipFill>
            </p:spPr>
            <p:txBody>
              <a:bodyPr/>
              <a:lstStyle/>
              <a:p>
                <a:r>
                  <a:rPr lang="en-US">
                    <a:noFill/>
                  </a:rPr>
                  <a:t> </a:t>
                </a:r>
              </a:p>
            </p:txBody>
          </p:sp>
        </mc:Fallback>
      </mc:AlternateContent>
      <p:pic>
        <p:nvPicPr>
          <p:cNvPr id="36" name="Picture 35">
            <a:extLst>
              <a:ext uri="{FF2B5EF4-FFF2-40B4-BE49-F238E27FC236}">
                <a16:creationId xmlns:a16="http://schemas.microsoft.com/office/drawing/2014/main" id="{1B4BB8CE-1CD5-64F4-4DCE-F03F44E62EC7}"/>
              </a:ext>
            </a:extLst>
          </p:cNvPr>
          <p:cNvPicPr>
            <a:picLocks noChangeAspect="1"/>
          </p:cNvPicPr>
          <p:nvPr/>
        </p:nvPicPr>
        <p:blipFill>
          <a:blip r:embed="rId6"/>
          <a:stretch>
            <a:fillRect/>
          </a:stretch>
        </p:blipFill>
        <p:spPr>
          <a:xfrm>
            <a:off x="6417743" y="334895"/>
            <a:ext cx="2417120" cy="1627464"/>
          </a:xfrm>
          <a:prstGeom prst="rect">
            <a:avLst/>
          </a:prstGeom>
        </p:spPr>
      </p:pic>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14D1B55F-6FF3-CAA7-9E45-4BE46125236F}"/>
                  </a:ext>
                </a:extLst>
              </p:cNvPr>
              <p:cNvSpPr txBox="1"/>
              <p:nvPr/>
            </p:nvSpPr>
            <p:spPr>
              <a:xfrm>
                <a:off x="-56561" y="2827456"/>
                <a:ext cx="4628560" cy="11181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𝑎</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𝜙</m:t>
                          </m:r>
                        </m:e>
                        <m:sub>
                          <m:r>
                            <a:rPr lang="en-US" sz="1600" b="0" i="1" smtClean="0">
                              <a:latin typeface="Cambria Math" panose="02040503050406030204" pitchFamily="18" charset="0"/>
                              <a:ea typeface="Cambria Math" panose="02040503050406030204" pitchFamily="18" charset="0"/>
                            </a:rPr>
                            <m:t>1,1</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𝑏</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𝜙</m:t>
                          </m:r>
                        </m:e>
                        <m:sub>
                          <m:r>
                            <a:rPr lang="en-US" sz="1600" b="0" i="1" smtClean="0">
                              <a:latin typeface="Cambria Math" panose="02040503050406030204" pitchFamily="18" charset="0"/>
                              <a:ea typeface="Cambria Math" panose="02040503050406030204" pitchFamily="18" charset="0"/>
                            </a:rPr>
                            <m:t>1,0</m:t>
                          </m:r>
                        </m:sub>
                      </m:sSub>
                      <m:r>
                        <a:rPr lang="en-US" sz="1600" b="0" i="1" smtClean="0">
                          <a:latin typeface="Cambria Math" panose="02040503050406030204" pitchFamily="18" charset="0"/>
                          <a:ea typeface="Cambria Math" panose="02040503050406030204" pitchFamily="18" charset="0"/>
                        </a:rPr>
                        <m:t>+⋯=0</m:t>
                      </m:r>
                    </m:oMath>
                  </m:oMathPara>
                </a14:m>
                <a:endParaRPr lang="en-US" sz="16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𝑎</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𝜙</m:t>
                          </m:r>
                        </m:e>
                        <m:sub>
                          <m:r>
                            <a:rPr lang="en-US" sz="1600" b="0" i="1" smtClean="0">
                              <a:latin typeface="Cambria Math" panose="02040503050406030204" pitchFamily="18" charset="0"/>
                              <a:ea typeface="Cambria Math" panose="02040503050406030204" pitchFamily="18" charset="0"/>
                            </a:rPr>
                            <m:t>1,2</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𝑏</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𝜙</m:t>
                          </m:r>
                        </m:e>
                        <m:sub>
                          <m:r>
                            <a:rPr lang="en-US" sz="1600" b="0" i="1" smtClean="0">
                              <a:latin typeface="Cambria Math" panose="02040503050406030204" pitchFamily="18" charset="0"/>
                              <a:ea typeface="Cambria Math" panose="02040503050406030204" pitchFamily="18" charset="0"/>
                            </a:rPr>
                            <m:t>1,1</m:t>
                          </m:r>
                        </m:sub>
                      </m:sSub>
                      <m:r>
                        <a:rPr lang="en-US" sz="1600" b="0" i="1" smtClean="0">
                          <a:latin typeface="Cambria Math" panose="02040503050406030204" pitchFamily="18" charset="0"/>
                          <a:ea typeface="Cambria Math" panose="02040503050406030204" pitchFamily="18" charset="0"/>
                        </a:rPr>
                        <m:t>+⋯=0</m:t>
                      </m:r>
                    </m:oMath>
                  </m:oMathPara>
                </a14:m>
                <a:endParaRPr lang="en-US" sz="16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oMath>
                  </m:oMathPara>
                </a14:m>
                <a:endParaRPr lang="en-US" sz="1600" dirty="0"/>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𝑎</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𝜙</m:t>
                          </m:r>
                        </m:e>
                        <m:sub>
                          <m:r>
                            <a:rPr lang="en-US" sz="1600" b="0" i="1" smtClean="0">
                              <a:latin typeface="Cambria Math" panose="02040503050406030204" pitchFamily="18" charset="0"/>
                              <a:ea typeface="Cambria Math" panose="02040503050406030204" pitchFamily="18" charset="0"/>
                            </a:rPr>
                            <m:t>𝑁𝑥</m:t>
                          </m:r>
                          <m:r>
                            <a:rPr lang="en-US" sz="1600" b="0" i="1" smtClean="0">
                              <a:latin typeface="Cambria Math" panose="02040503050406030204" pitchFamily="18" charset="0"/>
                              <a:ea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𝑁𝑦</m:t>
                          </m:r>
                          <m:r>
                            <a:rPr lang="en-US" sz="1600" b="0" i="1" smtClean="0">
                              <a:latin typeface="Cambria Math" panose="02040503050406030204" pitchFamily="18" charset="0"/>
                              <a:ea typeface="Cambria Math" panose="02040503050406030204" pitchFamily="18" charset="0"/>
                            </a:rPr>
                            <m:t>−2</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𝑏</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𝜙</m:t>
                          </m:r>
                        </m:e>
                        <m:sub>
                          <m:r>
                            <a:rPr lang="en-US" sz="1600" b="0" i="1" smtClean="0">
                              <a:latin typeface="Cambria Math" panose="02040503050406030204" pitchFamily="18" charset="0"/>
                              <a:ea typeface="Cambria Math" panose="02040503050406030204" pitchFamily="18" charset="0"/>
                            </a:rPr>
                            <m:t>𝑁𝑥</m:t>
                          </m:r>
                          <m:r>
                            <a:rPr lang="en-US" sz="1600" b="0" i="1" smtClean="0">
                              <a:latin typeface="Cambria Math" panose="02040503050406030204" pitchFamily="18" charset="0"/>
                              <a:ea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𝑁𝑦</m:t>
                          </m:r>
                          <m:r>
                            <a:rPr lang="en-US" sz="1600" b="0" i="1" smtClean="0">
                              <a:latin typeface="Cambria Math" panose="02040503050406030204" pitchFamily="18" charset="0"/>
                              <a:ea typeface="Cambria Math" panose="02040503050406030204" pitchFamily="18" charset="0"/>
                            </a:rPr>
                            <m:t>−3</m:t>
                          </m:r>
                        </m:sub>
                      </m:sSub>
                      <m:r>
                        <a:rPr lang="en-US" sz="1600" b="0" i="1" smtClean="0">
                          <a:latin typeface="Cambria Math" panose="02040503050406030204" pitchFamily="18" charset="0"/>
                          <a:ea typeface="Cambria Math" panose="02040503050406030204" pitchFamily="18" charset="0"/>
                        </a:rPr>
                        <m:t>+⋯=0</m:t>
                      </m:r>
                    </m:oMath>
                  </m:oMathPara>
                </a14:m>
                <a:endParaRPr lang="en-US" sz="1600" dirty="0"/>
              </a:p>
            </p:txBody>
          </p:sp>
        </mc:Choice>
        <mc:Fallback xmlns="">
          <p:sp>
            <p:nvSpPr>
              <p:cNvPr id="38" name="TextBox 37">
                <a:extLst>
                  <a:ext uri="{FF2B5EF4-FFF2-40B4-BE49-F238E27FC236}">
                    <a16:creationId xmlns:a16="http://schemas.microsoft.com/office/drawing/2014/main" id="{14D1B55F-6FF3-CAA7-9E45-4BE46125236F}"/>
                  </a:ext>
                </a:extLst>
              </p:cNvPr>
              <p:cNvSpPr txBox="1">
                <a:spLocks noRot="1" noChangeAspect="1" noMove="1" noResize="1" noEditPoints="1" noAdjustHandles="1" noChangeArrowheads="1" noChangeShapeType="1" noTextEdit="1"/>
              </p:cNvSpPr>
              <p:nvPr/>
            </p:nvSpPr>
            <p:spPr>
              <a:xfrm>
                <a:off x="-56561" y="2827456"/>
                <a:ext cx="4628560" cy="1118191"/>
              </a:xfrm>
              <a:prstGeom prst="rect">
                <a:avLst/>
              </a:prstGeom>
              <a:blipFill>
                <a:blip r:embed="rId7"/>
                <a:stretch>
                  <a:fillRect b="-10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FDBB794-13EF-5979-76C8-BC29F9DA692D}"/>
                  </a:ext>
                </a:extLst>
              </p:cNvPr>
              <p:cNvSpPr txBox="1"/>
              <p:nvPr/>
            </p:nvSpPr>
            <p:spPr>
              <a:xfrm>
                <a:off x="3908341" y="2875064"/>
                <a:ext cx="3775435" cy="1077218"/>
              </a:xfrm>
              <a:prstGeom prst="rect">
                <a:avLst/>
              </a:prstGeom>
              <a:noFill/>
            </p:spPr>
            <p:txBody>
              <a:bodyPr wrap="square" rtlCol="0">
                <a:spAutoFit/>
              </a:bodyPr>
              <a:lstStyle/>
              <a:p>
                <a14:m>
                  <m:oMath xmlns:m="http://schemas.openxmlformats.org/officeDocument/2006/math">
                    <m:r>
                      <a:rPr lang="en-US" sz="1600" b="0" i="1" smtClean="0">
                        <a:latin typeface="Cambria Math" panose="02040503050406030204" pitchFamily="18" charset="0"/>
                      </a:rPr>
                      <m:t>(</m:t>
                    </m:r>
                    <m:r>
                      <a:rPr lang="en-US" sz="1600" b="0" i="1" smtClean="0">
                        <a:latin typeface="Cambria Math" panose="02040503050406030204" pitchFamily="18" charset="0"/>
                      </a:rPr>
                      <m:t>𝑁𝑥</m:t>
                    </m:r>
                    <m:r>
                      <a:rPr lang="en-US" sz="1600" b="0" i="1" smtClean="0">
                        <a:latin typeface="Cambria Math" panose="02040503050406030204" pitchFamily="18" charset="0"/>
                      </a:rPr>
                      <m:t>−2×</m:t>
                    </m:r>
                    <m:r>
                      <a:rPr lang="en-US" sz="1600" b="0" i="1" smtClean="0">
                        <a:latin typeface="Cambria Math" panose="02040503050406030204" pitchFamily="18" charset="0"/>
                      </a:rPr>
                      <m:t>𝑁𝑦</m:t>
                    </m:r>
                    <m:r>
                      <a:rPr lang="en-US" sz="1600" b="0" i="1" smtClean="0">
                        <a:latin typeface="Cambria Math" panose="02040503050406030204" pitchFamily="18" charset="0"/>
                      </a:rPr>
                      <m:t>−2)</m:t>
                    </m:r>
                  </m:oMath>
                </a14:m>
                <a:r>
                  <a:rPr lang="en-US" sz="1600" dirty="0"/>
                  <a:t> interior points</a:t>
                </a:r>
              </a:p>
              <a:p>
                <a14:m>
                  <m:oMath xmlns:m="http://schemas.openxmlformats.org/officeDocument/2006/math">
                    <m:r>
                      <a:rPr lang="en-US" sz="1600" b="0" i="1" smtClean="0">
                        <a:latin typeface="Cambria Math" panose="02040503050406030204" pitchFamily="18" charset="0"/>
                      </a:rPr>
                      <m:t>(</m:t>
                    </m:r>
                    <m:r>
                      <a:rPr lang="en-US" sz="1600" b="0" i="1" smtClean="0">
                        <a:latin typeface="Cambria Math" panose="02040503050406030204" pitchFamily="18" charset="0"/>
                      </a:rPr>
                      <m:t>𝑁𝑥</m:t>
                    </m:r>
                    <m:r>
                      <a:rPr lang="en-US" sz="1600" b="0" i="1" smtClean="0">
                        <a:latin typeface="Cambria Math" panose="02040503050406030204" pitchFamily="18" charset="0"/>
                      </a:rPr>
                      <m:t>−2×</m:t>
                    </m:r>
                    <m:r>
                      <a:rPr lang="en-US" sz="1600" b="0" i="1" smtClean="0">
                        <a:latin typeface="Cambria Math" panose="02040503050406030204" pitchFamily="18" charset="0"/>
                      </a:rPr>
                      <m:t>𝑁𝑦</m:t>
                    </m:r>
                    <m:r>
                      <a:rPr lang="en-US" sz="1600" b="0" i="1" smtClean="0">
                        <a:latin typeface="Cambria Math" panose="02040503050406030204" pitchFamily="18" charset="0"/>
                      </a:rPr>
                      <m:t>−2)</m:t>
                    </m:r>
                  </m:oMath>
                </a14:m>
                <a:r>
                  <a:rPr lang="en-US" sz="1600" dirty="0"/>
                  <a:t> algebra equations</a:t>
                </a:r>
              </a:p>
              <a:p>
                <a14:m>
                  <m:oMath xmlns:m="http://schemas.openxmlformats.org/officeDocument/2006/math">
                    <m:r>
                      <a:rPr lang="en-US" sz="1600" b="0" i="1" smtClean="0">
                        <a:latin typeface="Cambria Math" panose="02040503050406030204" pitchFamily="18" charset="0"/>
                      </a:rPr>
                      <m:t>(</m:t>
                    </m:r>
                    <m:r>
                      <a:rPr lang="en-US" sz="1600" b="0" i="1" smtClean="0">
                        <a:latin typeface="Cambria Math" panose="02040503050406030204" pitchFamily="18" charset="0"/>
                      </a:rPr>
                      <m:t>𝑁𝑥</m:t>
                    </m:r>
                    <m:r>
                      <a:rPr lang="en-US" sz="1600" b="0" i="1" smtClean="0">
                        <a:latin typeface="Cambria Math" panose="02040503050406030204" pitchFamily="18" charset="0"/>
                      </a:rPr>
                      <m:t>−2×</m:t>
                    </m:r>
                    <m:r>
                      <a:rPr lang="en-US" sz="1600" b="0" i="1" smtClean="0">
                        <a:latin typeface="Cambria Math" panose="02040503050406030204" pitchFamily="18" charset="0"/>
                      </a:rPr>
                      <m:t>𝑁𝑦</m:t>
                    </m:r>
                    <m:r>
                      <a:rPr lang="en-US" sz="1600" b="0" i="1" smtClean="0">
                        <a:latin typeface="Cambria Math" panose="02040503050406030204" pitchFamily="18" charset="0"/>
                      </a:rPr>
                      <m:t>−2)</m:t>
                    </m:r>
                  </m:oMath>
                </a14:m>
                <a:r>
                  <a:rPr lang="en-US" sz="1600" dirty="0"/>
                  <a:t> unknowns</a:t>
                </a:r>
              </a:p>
              <a:p>
                <a:r>
                  <a:rPr lang="en-US" sz="1600" dirty="0"/>
                  <a:t>Can be solved!</a:t>
                </a:r>
              </a:p>
            </p:txBody>
          </p:sp>
        </mc:Choice>
        <mc:Fallback xmlns="">
          <p:sp>
            <p:nvSpPr>
              <p:cNvPr id="39" name="TextBox 38">
                <a:extLst>
                  <a:ext uri="{FF2B5EF4-FFF2-40B4-BE49-F238E27FC236}">
                    <a16:creationId xmlns:a16="http://schemas.microsoft.com/office/drawing/2014/main" id="{8FDBB794-13EF-5979-76C8-BC29F9DA692D}"/>
                  </a:ext>
                </a:extLst>
              </p:cNvPr>
              <p:cNvSpPr txBox="1">
                <a:spLocks noRot="1" noChangeAspect="1" noMove="1" noResize="1" noEditPoints="1" noAdjustHandles="1" noChangeArrowheads="1" noChangeShapeType="1" noTextEdit="1"/>
              </p:cNvSpPr>
              <p:nvPr/>
            </p:nvSpPr>
            <p:spPr>
              <a:xfrm>
                <a:off x="3908341" y="2875064"/>
                <a:ext cx="3775435" cy="1077218"/>
              </a:xfrm>
              <a:prstGeom prst="rect">
                <a:avLst/>
              </a:prstGeom>
              <a:blipFill>
                <a:blip r:embed="rId8"/>
                <a:stretch>
                  <a:fillRect l="-808" t="-1705" b="-6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7EACBCC-91C1-1879-CE7C-F9318916570C}"/>
                  </a:ext>
                </a:extLst>
              </p:cNvPr>
              <p:cNvSpPr txBox="1"/>
              <p:nvPr/>
            </p:nvSpPr>
            <p:spPr>
              <a:xfrm>
                <a:off x="1050543" y="4823640"/>
                <a:ext cx="4581426" cy="7117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d>
                            <m:dPr>
                              <m:ctrlPr>
                                <a:rPr lang="en-US" sz="1600" b="0" i="1" smtClean="0">
                                  <a:latin typeface="Cambria Math" panose="02040503050406030204" pitchFamily="18" charset="0"/>
                                </a:rPr>
                              </m:ctrlPr>
                            </m:dPr>
                            <m:e>
                              <m:r>
                                <a:rPr lang="en-US" sz="1600" i="1">
                                  <a:latin typeface="Cambria Math" panose="02040503050406030204" pitchFamily="18" charset="0"/>
                                </a:rPr>
                                <m:t>𝛼</m:t>
                              </m:r>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m:t>
                                          </m:r>
                                        </m:e>
                                        <m:sup>
                                          <m:r>
                                            <a:rPr lang="en-US" sz="1600" i="1">
                                              <a:latin typeface="Cambria Math" panose="02040503050406030204" pitchFamily="18" charset="0"/>
                                            </a:rPr>
                                            <m:t>2</m:t>
                                          </m:r>
                                        </m:sup>
                                      </m:sSup>
                                    </m:num>
                                    <m:den>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1">
                                              <a:latin typeface="Cambria Math" panose="02040503050406030204" pitchFamily="18" charset="0"/>
                                            </a:rPr>
                                            <m:t>2</m:t>
                                          </m:r>
                                        </m:sup>
                                      </m:sSup>
                                    </m:den>
                                  </m:f>
                                  <m:r>
                                    <a:rPr lang="en-US" sz="1600" i="1">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m:t>
                                          </m:r>
                                        </m:e>
                                        <m:sup>
                                          <m:r>
                                            <a:rPr lang="en-US" sz="1600" i="1">
                                              <a:latin typeface="Cambria Math" panose="02040503050406030204" pitchFamily="18" charset="0"/>
                                            </a:rPr>
                                            <m:t>2</m:t>
                                          </m:r>
                                        </m:sup>
                                      </m:sSup>
                                    </m:num>
                                    <m:den>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2</m:t>
                                          </m:r>
                                        </m:sup>
                                      </m:sSup>
                                    </m:den>
                                  </m:f>
                                </m:e>
                              </m:d>
                              <m:r>
                                <a:rPr lang="en-US" sz="1600" b="0" i="1" smtClean="0">
                                  <a:latin typeface="Cambria Math" panose="02040503050406030204" pitchFamily="18" charset="0"/>
                                </a:rPr>
                                <m:t>𝜙</m:t>
                              </m:r>
                            </m:e>
                          </m:d>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sub>
                      </m:sSub>
                    </m:oMath>
                  </m:oMathPara>
                </a14:m>
                <a:endParaRPr lang="en-US" sz="1600" dirty="0"/>
              </a:p>
            </p:txBody>
          </p:sp>
        </mc:Choice>
        <mc:Fallback xmlns="">
          <p:sp>
            <p:nvSpPr>
              <p:cNvPr id="41" name="TextBox 40">
                <a:extLst>
                  <a:ext uri="{FF2B5EF4-FFF2-40B4-BE49-F238E27FC236}">
                    <a16:creationId xmlns:a16="http://schemas.microsoft.com/office/drawing/2014/main" id="{57EACBCC-91C1-1879-CE7C-F9318916570C}"/>
                  </a:ext>
                </a:extLst>
              </p:cNvPr>
              <p:cNvSpPr txBox="1">
                <a:spLocks noRot="1" noChangeAspect="1" noMove="1" noResize="1" noEditPoints="1" noAdjustHandles="1" noChangeArrowheads="1" noChangeShapeType="1" noTextEdit="1"/>
              </p:cNvSpPr>
              <p:nvPr/>
            </p:nvSpPr>
            <p:spPr>
              <a:xfrm>
                <a:off x="1050543" y="4823640"/>
                <a:ext cx="4581426" cy="71179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2B06D88-3C4A-F2F9-1E48-52AE7219F056}"/>
                  </a:ext>
                </a:extLst>
              </p:cNvPr>
              <p:cNvSpPr txBox="1"/>
              <p:nvPr/>
            </p:nvSpPr>
            <p:spPr>
              <a:xfrm>
                <a:off x="2733773" y="6273396"/>
                <a:ext cx="1301831"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𝜕𝜙</m:t>
                          </m:r>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𝜙</m:t>
                          </m:r>
                        </m:e>
                        <m:sup>
                          <m:r>
                            <a:rPr lang="en-US" b="0" i="1" smtClean="0">
                              <a:latin typeface="Cambria Math" panose="02040503050406030204" pitchFamily="18" charset="0"/>
                            </a:rPr>
                            <m:t>𝑛</m:t>
                          </m:r>
                        </m:sup>
                      </m:sSup>
                      <m:r>
                        <a:rPr lang="en-US" b="0" i="1" smtClean="0">
                          <a:latin typeface="Cambria Math" panose="02040503050406030204" pitchFamily="18" charset="0"/>
                        </a:rPr>
                        <m:t>)</m:t>
                      </m:r>
                    </m:oMath>
                  </m:oMathPara>
                </a14:m>
                <a:endParaRPr lang="en-US" dirty="0"/>
              </a:p>
            </p:txBody>
          </p:sp>
        </mc:Choice>
        <mc:Fallback xmlns="">
          <p:sp>
            <p:nvSpPr>
              <p:cNvPr id="42" name="TextBox 41">
                <a:extLst>
                  <a:ext uri="{FF2B5EF4-FFF2-40B4-BE49-F238E27FC236}">
                    <a16:creationId xmlns:a16="http://schemas.microsoft.com/office/drawing/2014/main" id="{42B06D88-3C4A-F2F9-1E48-52AE7219F056}"/>
                  </a:ext>
                </a:extLst>
              </p:cNvPr>
              <p:cNvSpPr txBox="1">
                <a:spLocks noRot="1" noChangeAspect="1" noMove="1" noResize="1" noEditPoints="1" noAdjustHandles="1" noChangeArrowheads="1" noChangeShapeType="1" noTextEdit="1"/>
              </p:cNvSpPr>
              <p:nvPr/>
            </p:nvSpPr>
            <p:spPr>
              <a:xfrm>
                <a:off x="2733773" y="6273396"/>
                <a:ext cx="1301831" cy="526683"/>
              </a:xfrm>
              <a:prstGeom prst="rect">
                <a:avLst/>
              </a:prstGeom>
              <a:blipFill>
                <a:blip r:embed="rId10"/>
                <a:stretch>
                  <a:fillRect/>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C251393C-7AB9-54E3-BC7C-8A8506408074}"/>
              </a:ext>
            </a:extLst>
          </p:cNvPr>
          <p:cNvSpPr txBox="1"/>
          <p:nvPr/>
        </p:nvSpPr>
        <p:spPr>
          <a:xfrm>
            <a:off x="1144811" y="4994873"/>
            <a:ext cx="158896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Diffusion:</a:t>
            </a:r>
          </a:p>
        </p:txBody>
      </p:sp>
      <p:sp>
        <p:nvSpPr>
          <p:cNvPr id="44" name="TextBox 43">
            <a:extLst>
              <a:ext uri="{FF2B5EF4-FFF2-40B4-BE49-F238E27FC236}">
                <a16:creationId xmlns:a16="http://schemas.microsoft.com/office/drawing/2014/main" id="{A64C5B19-17C9-9D2C-9ED2-ACCBD132F0F2}"/>
              </a:ext>
            </a:extLst>
          </p:cNvPr>
          <p:cNvSpPr txBox="1"/>
          <p:nvPr/>
        </p:nvSpPr>
        <p:spPr>
          <a:xfrm>
            <a:off x="4828781" y="5012009"/>
            <a:ext cx="158896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Advection:</a:t>
            </a:r>
          </a:p>
        </p:txBody>
      </p:sp>
      <p:sp>
        <p:nvSpPr>
          <p:cNvPr id="46" name="TextBox 45">
            <a:extLst>
              <a:ext uri="{FF2B5EF4-FFF2-40B4-BE49-F238E27FC236}">
                <a16:creationId xmlns:a16="http://schemas.microsoft.com/office/drawing/2014/main" id="{D59913C9-6FB6-DC19-FAA6-F04DD17E9C98}"/>
              </a:ext>
            </a:extLst>
          </p:cNvPr>
          <p:cNvSpPr txBox="1"/>
          <p:nvPr/>
        </p:nvSpPr>
        <p:spPr>
          <a:xfrm>
            <a:off x="1144811" y="6355078"/>
            <a:ext cx="158896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Explicit Euler:</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F480B53C-48B2-D612-B1F1-24B157B689FD}"/>
                  </a:ext>
                </a:extLst>
              </p:cNvPr>
              <p:cNvSpPr txBox="1"/>
              <p:nvPr/>
            </p:nvSpPr>
            <p:spPr>
              <a:xfrm>
                <a:off x="6232688" y="6250591"/>
                <a:ext cx="1477840"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𝜕𝜙</m:t>
                          </m:r>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𝜙</m:t>
                          </m:r>
                        </m:e>
                        <m:sup>
                          <m:r>
                            <a:rPr lang="en-US" b="0" i="1" smtClean="0">
                              <a:latin typeface="Cambria Math" panose="02040503050406030204" pitchFamily="18" charset="0"/>
                            </a:rPr>
                            <m:t>𝑛</m:t>
                          </m:r>
                          <m:r>
                            <a:rPr lang="en-US" b="0" i="1" smtClean="0">
                              <a:latin typeface="Cambria Math" panose="02040503050406030204" pitchFamily="18" charset="0"/>
                            </a:rPr>
                            <m:t>+1</m:t>
                          </m:r>
                        </m:sup>
                      </m:sSup>
                      <m:r>
                        <a:rPr lang="en-US" b="0" i="1" smtClean="0">
                          <a:latin typeface="Cambria Math" panose="02040503050406030204" pitchFamily="18" charset="0"/>
                        </a:rPr>
                        <m:t>)</m:t>
                      </m:r>
                    </m:oMath>
                  </m:oMathPara>
                </a14:m>
                <a:endParaRPr lang="en-US" dirty="0"/>
              </a:p>
            </p:txBody>
          </p:sp>
        </mc:Choice>
        <mc:Fallback xmlns="">
          <p:sp>
            <p:nvSpPr>
              <p:cNvPr id="49" name="TextBox 48">
                <a:extLst>
                  <a:ext uri="{FF2B5EF4-FFF2-40B4-BE49-F238E27FC236}">
                    <a16:creationId xmlns:a16="http://schemas.microsoft.com/office/drawing/2014/main" id="{F480B53C-48B2-D612-B1F1-24B157B689FD}"/>
                  </a:ext>
                </a:extLst>
              </p:cNvPr>
              <p:cNvSpPr txBox="1">
                <a:spLocks noRot="1" noChangeAspect="1" noMove="1" noResize="1" noEditPoints="1" noAdjustHandles="1" noChangeArrowheads="1" noChangeShapeType="1" noTextEdit="1"/>
              </p:cNvSpPr>
              <p:nvPr/>
            </p:nvSpPr>
            <p:spPr>
              <a:xfrm>
                <a:off x="6232688" y="6250591"/>
                <a:ext cx="1477840" cy="526683"/>
              </a:xfrm>
              <a:prstGeom prst="rect">
                <a:avLst/>
              </a:prstGeom>
              <a:blipFill>
                <a:blip r:embed="rId11"/>
                <a:stretch>
                  <a:fillRect/>
                </a:stretch>
              </a:blipFill>
            </p:spPr>
            <p:txBody>
              <a:bodyPr/>
              <a:lstStyle/>
              <a:p>
                <a:r>
                  <a:rPr lang="en-US">
                    <a:noFill/>
                  </a:rPr>
                  <a:t> </a:t>
                </a:r>
              </a:p>
            </p:txBody>
          </p:sp>
        </mc:Fallback>
      </mc:AlternateContent>
      <p:sp>
        <p:nvSpPr>
          <p:cNvPr id="50" name="TextBox 49">
            <a:extLst>
              <a:ext uri="{FF2B5EF4-FFF2-40B4-BE49-F238E27FC236}">
                <a16:creationId xmlns:a16="http://schemas.microsoft.com/office/drawing/2014/main" id="{66D00019-1257-31AD-85E0-21FAE7B75C86}"/>
              </a:ext>
            </a:extLst>
          </p:cNvPr>
          <p:cNvSpPr txBox="1"/>
          <p:nvPr/>
        </p:nvSpPr>
        <p:spPr>
          <a:xfrm>
            <a:off x="4643726" y="6329266"/>
            <a:ext cx="158896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Implicit Euler:</a:t>
            </a:r>
          </a:p>
        </p:txBody>
      </p:sp>
      <p:sp>
        <p:nvSpPr>
          <p:cNvPr id="51" name="TextBox 50">
            <a:extLst>
              <a:ext uri="{FF2B5EF4-FFF2-40B4-BE49-F238E27FC236}">
                <a16:creationId xmlns:a16="http://schemas.microsoft.com/office/drawing/2014/main" id="{D512A815-837D-7DA9-AA2D-204F9B1FA8C6}"/>
              </a:ext>
            </a:extLst>
          </p:cNvPr>
          <p:cNvSpPr txBox="1"/>
          <p:nvPr/>
        </p:nvSpPr>
        <p:spPr>
          <a:xfrm>
            <a:off x="4828781" y="2521320"/>
            <a:ext cx="1555422" cy="369332"/>
          </a:xfrm>
          <a:prstGeom prst="rect">
            <a:avLst/>
          </a:prstGeom>
          <a:noFill/>
        </p:spPr>
        <p:txBody>
          <a:bodyPr wrap="square" rtlCol="0">
            <a:spAutoFit/>
          </a:bodyPr>
          <a:lstStyle/>
          <a:p>
            <a:r>
              <a:rPr lang="en-US" dirty="0"/>
              <a:t>All together</a:t>
            </a: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A9E16BE1-F6E9-C35B-6FC8-3C71907B6908}"/>
                  </a:ext>
                </a:extLst>
              </p:cNvPr>
              <p:cNvSpPr txBox="1"/>
              <p:nvPr/>
            </p:nvSpPr>
            <p:spPr>
              <a:xfrm>
                <a:off x="2286487" y="2570912"/>
                <a:ext cx="472282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m:t>
                      </m:r>
                    </m:oMath>
                  </m:oMathPara>
                </a14:m>
                <a:endParaRPr lang="en-US" sz="1800" dirty="0"/>
              </a:p>
            </p:txBody>
          </p:sp>
        </mc:Choice>
        <mc:Fallback xmlns="">
          <p:sp>
            <p:nvSpPr>
              <p:cNvPr id="53" name="TextBox 52">
                <a:extLst>
                  <a:ext uri="{FF2B5EF4-FFF2-40B4-BE49-F238E27FC236}">
                    <a16:creationId xmlns:a16="http://schemas.microsoft.com/office/drawing/2014/main" id="{A9E16BE1-F6E9-C35B-6FC8-3C71907B6908}"/>
                  </a:ext>
                </a:extLst>
              </p:cNvPr>
              <p:cNvSpPr txBox="1">
                <a:spLocks noRot="1" noChangeAspect="1" noMove="1" noResize="1" noEditPoints="1" noAdjustHandles="1" noChangeArrowheads="1" noChangeShapeType="1" noTextEdit="1"/>
              </p:cNvSpPr>
              <p:nvPr/>
            </p:nvSpPr>
            <p:spPr>
              <a:xfrm>
                <a:off x="2286487" y="2570912"/>
                <a:ext cx="4722828"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FE976575-053A-C1AE-0F0C-77F54B86D7D5}"/>
                  </a:ext>
                </a:extLst>
              </p:cNvPr>
              <p:cNvSpPr txBox="1"/>
              <p:nvPr/>
            </p:nvSpPr>
            <p:spPr>
              <a:xfrm>
                <a:off x="7249673" y="3272661"/>
                <a:ext cx="11496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𝑨</m:t>
                      </m:r>
                      <m:r>
                        <a:rPr lang="en-US" b="1" i="1" smtClean="0">
                          <a:latin typeface="Cambria Math" panose="02040503050406030204" pitchFamily="18" charset="0"/>
                          <a:ea typeface="Cambria Math" panose="02040503050406030204" pitchFamily="18" charset="0"/>
                        </a:rPr>
                        <m:t>𝝓</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𝒃</m:t>
                      </m:r>
                    </m:oMath>
                  </m:oMathPara>
                </a14:m>
                <a:endParaRPr lang="en-US" b="1" dirty="0"/>
              </a:p>
            </p:txBody>
          </p:sp>
        </mc:Choice>
        <mc:Fallback xmlns="">
          <p:sp>
            <p:nvSpPr>
              <p:cNvPr id="54" name="TextBox 53">
                <a:extLst>
                  <a:ext uri="{FF2B5EF4-FFF2-40B4-BE49-F238E27FC236}">
                    <a16:creationId xmlns:a16="http://schemas.microsoft.com/office/drawing/2014/main" id="{FE976575-053A-C1AE-0F0C-77F54B86D7D5}"/>
                  </a:ext>
                </a:extLst>
              </p:cNvPr>
              <p:cNvSpPr txBox="1">
                <a:spLocks noRot="1" noChangeAspect="1" noMove="1" noResize="1" noEditPoints="1" noAdjustHandles="1" noChangeArrowheads="1" noChangeShapeType="1" noTextEdit="1"/>
              </p:cNvSpPr>
              <p:nvPr/>
            </p:nvSpPr>
            <p:spPr>
              <a:xfrm>
                <a:off x="7249673" y="3272661"/>
                <a:ext cx="1149609" cy="276999"/>
              </a:xfrm>
              <a:prstGeom prst="rect">
                <a:avLst/>
              </a:prstGeom>
              <a:blipFill>
                <a:blip r:embed="rId13"/>
                <a:stretch>
                  <a:fillRect l="-3175" t="-2222" r="-5291"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770D593-7AA5-BBCB-1BE4-C678132BD741}"/>
                  </a:ext>
                </a:extLst>
              </p:cNvPr>
              <p:cNvSpPr txBox="1"/>
              <p:nvPr/>
            </p:nvSpPr>
            <p:spPr>
              <a:xfrm>
                <a:off x="7177685" y="3621275"/>
                <a:ext cx="1828821" cy="646331"/>
              </a:xfrm>
              <a:prstGeom prst="rect">
                <a:avLst/>
              </a:prstGeom>
              <a:noFill/>
            </p:spPr>
            <p:txBody>
              <a:bodyPr wrap="square" rtlCol="0">
                <a:spAutoFit/>
              </a:bodyPr>
              <a:lstStyle/>
              <a:p>
                <a14:m>
                  <m:oMath xmlns:m="http://schemas.openxmlformats.org/officeDocument/2006/math">
                    <m:r>
                      <a:rPr lang="en-US" b="1" i="1" dirty="0" smtClean="0">
                        <a:latin typeface="Cambria Math" panose="02040503050406030204" pitchFamily="18" charset="0"/>
                      </a:rPr>
                      <m:t>𝒃</m:t>
                    </m:r>
                  </m:oMath>
                </a14:m>
                <a:r>
                  <a:rPr lang="en-US" dirty="0"/>
                  <a:t> come from BC or source term</a:t>
                </a:r>
              </a:p>
            </p:txBody>
          </p:sp>
        </mc:Choice>
        <mc:Fallback xmlns="">
          <p:sp>
            <p:nvSpPr>
              <p:cNvPr id="55" name="TextBox 54">
                <a:extLst>
                  <a:ext uri="{FF2B5EF4-FFF2-40B4-BE49-F238E27FC236}">
                    <a16:creationId xmlns:a16="http://schemas.microsoft.com/office/drawing/2014/main" id="{8770D593-7AA5-BBCB-1BE4-C678132BD741}"/>
                  </a:ext>
                </a:extLst>
              </p:cNvPr>
              <p:cNvSpPr txBox="1">
                <a:spLocks noRot="1" noChangeAspect="1" noMove="1" noResize="1" noEditPoints="1" noAdjustHandles="1" noChangeArrowheads="1" noChangeShapeType="1" noTextEdit="1"/>
              </p:cNvSpPr>
              <p:nvPr/>
            </p:nvSpPr>
            <p:spPr>
              <a:xfrm>
                <a:off x="7177685" y="3621275"/>
                <a:ext cx="1828821" cy="646331"/>
              </a:xfrm>
              <a:prstGeom prst="rect">
                <a:avLst/>
              </a:prstGeom>
              <a:blipFill>
                <a:blip r:embed="rId14"/>
                <a:stretch>
                  <a:fillRect l="-2667" t="-4717" b="-14151"/>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365A5D99-B610-8E1B-AAFF-B647B4E8CD36}"/>
              </a:ext>
            </a:extLst>
          </p:cNvPr>
          <p:cNvSpPr txBox="1"/>
          <p:nvPr/>
        </p:nvSpPr>
        <p:spPr>
          <a:xfrm>
            <a:off x="309136" y="3906032"/>
            <a:ext cx="6035957" cy="369332"/>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We can treat the terms </a:t>
            </a:r>
            <a:r>
              <a:rPr lang="en-US" dirty="0">
                <a:solidFill>
                  <a:srgbClr val="FF0000"/>
                </a:solidFill>
                <a:latin typeface="Arial" panose="020B0604020202020204" pitchFamily="34" charset="0"/>
                <a:cs typeface="Arial" panose="020B0604020202020204" pitchFamily="34" charset="0"/>
              </a:rPr>
              <a:t>one by one</a:t>
            </a:r>
          </a:p>
        </p:txBody>
      </p:sp>
    </p:spTree>
    <p:extLst>
      <p:ext uri="{BB962C8B-B14F-4D97-AF65-F5344CB8AC3E}">
        <p14:creationId xmlns:p14="http://schemas.microsoft.com/office/powerpoint/2010/main" val="2004918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Google Shape;338;p30">
            <a:extLst>
              <a:ext uri="{FF2B5EF4-FFF2-40B4-BE49-F238E27FC236}">
                <a16:creationId xmlns:a16="http://schemas.microsoft.com/office/drawing/2014/main" id="{6E8EFD6E-2CB3-4C8B-8379-ACF1ACE8C3F5}"/>
              </a:ext>
            </a:extLst>
          </p:cNvPr>
          <p:cNvSpPr txBox="1">
            <a:spLocks/>
          </p:cNvSpPr>
          <p:nvPr/>
        </p:nvSpPr>
        <p:spPr>
          <a:xfrm>
            <a:off x="617809" y="105408"/>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Spatial discretization</a:t>
            </a:r>
          </a:p>
        </p:txBody>
      </p:sp>
      <p:sp>
        <p:nvSpPr>
          <p:cNvPr id="10" name="TextBox 9">
            <a:extLst>
              <a:ext uri="{FF2B5EF4-FFF2-40B4-BE49-F238E27FC236}">
                <a16:creationId xmlns:a16="http://schemas.microsoft.com/office/drawing/2014/main" id="{F6013798-115B-B76F-E326-15E8B6560E45}"/>
              </a:ext>
            </a:extLst>
          </p:cNvPr>
          <p:cNvSpPr txBox="1"/>
          <p:nvPr/>
        </p:nvSpPr>
        <p:spPr>
          <a:xfrm>
            <a:off x="309137" y="698719"/>
            <a:ext cx="6035957" cy="369332"/>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Example: diffusion with central difference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9D1D181-A824-D108-E833-EEA65F789878}"/>
                  </a:ext>
                </a:extLst>
              </p:cNvPr>
              <p:cNvSpPr txBox="1"/>
              <p:nvPr/>
            </p:nvSpPr>
            <p:spPr>
              <a:xfrm>
                <a:off x="0" y="1068051"/>
                <a:ext cx="9115718" cy="10361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d>
                            <m:dPr>
                              <m:ctrlPr>
                                <a:rPr lang="en-US" sz="1600" i="1">
                                  <a:latin typeface="Cambria Math" panose="02040503050406030204" pitchFamily="18" charset="0"/>
                                </a:rPr>
                              </m:ctrlPr>
                            </m:dPr>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m:t>
                                          </m:r>
                                        </m:e>
                                        <m:sup>
                                          <m:r>
                                            <a:rPr lang="en-US" sz="1600" i="1">
                                              <a:latin typeface="Cambria Math" panose="02040503050406030204" pitchFamily="18" charset="0"/>
                                            </a:rPr>
                                            <m:t>2</m:t>
                                          </m:r>
                                        </m:sup>
                                      </m:sSup>
                                    </m:num>
                                    <m:den>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1">
                                              <a:latin typeface="Cambria Math" panose="02040503050406030204" pitchFamily="18" charset="0"/>
                                            </a:rPr>
                                            <m:t>2</m:t>
                                          </m:r>
                                        </m:sup>
                                      </m:sSup>
                                    </m:den>
                                  </m:f>
                                  <m:r>
                                    <a:rPr lang="en-US" sz="1600" i="1">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m:t>
                                          </m:r>
                                        </m:e>
                                        <m:sup>
                                          <m:r>
                                            <a:rPr lang="en-US" sz="1600" i="1">
                                              <a:latin typeface="Cambria Math" panose="02040503050406030204" pitchFamily="18" charset="0"/>
                                            </a:rPr>
                                            <m:t>2</m:t>
                                          </m:r>
                                        </m:sup>
                                      </m:sSup>
                                    </m:num>
                                    <m:den>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2</m:t>
                                          </m:r>
                                        </m:sup>
                                      </m:sSup>
                                    </m:den>
                                  </m:f>
                                </m:e>
                              </m:d>
                              <m:r>
                                <a:rPr lang="en-US" sz="1600" b="0" i="1" smtClean="0">
                                  <a:latin typeface="Cambria Math" panose="02040503050406030204" pitchFamily="18" charset="0"/>
                                </a:rPr>
                                <m:t>𝜙</m:t>
                              </m:r>
                            </m:e>
                          </m:d>
                        </m:e>
                        <m:sub>
                          <m:r>
                            <a:rPr lang="en-US" sz="1600" b="0" i="1" smtClean="0">
                              <a:latin typeface="Cambria Math" panose="02040503050406030204" pitchFamily="18" charset="0"/>
                              <a:ea typeface="Cambria Math" panose="02040503050406030204" pitchFamily="18" charset="0"/>
                            </a:rPr>
                            <m:t>𝑖</m:t>
                          </m:r>
                          <m:r>
                            <a:rPr lang="en-US" sz="1600" i="1">
                              <a:latin typeface="Cambria Math" panose="02040503050406030204" pitchFamily="18" charset="0"/>
                            </a:rPr>
                            <m:t>,</m:t>
                          </m:r>
                          <m:r>
                            <a:rPr lang="en-US" sz="1600" b="0" i="1" smtClean="0">
                              <a:latin typeface="Cambria Math" panose="02040503050406030204" pitchFamily="18" charset="0"/>
                            </a:rPr>
                            <m:t>𝑗</m:t>
                          </m:r>
                        </m:sub>
                      </m:sSub>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1</m:t>
                          </m:r>
                        </m:num>
                        <m:den>
                          <m:r>
                            <m:rPr>
                              <m:sty m:val="p"/>
                            </m:rPr>
                            <a:rPr lang="en-US" sz="1600">
                              <a:latin typeface="Cambria Math" panose="02040503050406030204" pitchFamily="18" charset="0"/>
                              <a:ea typeface="Cambria Math" panose="02040503050406030204" pitchFamily="18" charset="0"/>
                            </a:rPr>
                            <m:t>Δ</m:t>
                          </m:r>
                          <m:sSup>
                            <m:sSupPr>
                              <m:ctrlPr>
                                <a:rPr lang="en-US" sz="1600" i="1">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𝑥</m:t>
                              </m:r>
                            </m:e>
                            <m:sup>
                              <m:r>
                                <a:rPr lang="en-US" sz="1600" i="1">
                                  <a:latin typeface="Cambria Math" panose="02040503050406030204" pitchFamily="18" charset="0"/>
                                  <a:ea typeface="Cambria Math" panose="02040503050406030204" pitchFamily="18" charset="0"/>
                                </a:rPr>
                                <m:t>2</m:t>
                              </m:r>
                            </m:sup>
                          </m:sSup>
                        </m:den>
                      </m:f>
                      <m:sSub>
                        <m:sSubPr>
                          <m:ctrlPr>
                            <a:rPr lang="en-US" sz="1600" i="1">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𝜙</m:t>
                          </m:r>
                        </m:e>
                        <m:sub>
                          <m: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𝑗</m:t>
                          </m:r>
                        </m:sub>
                      </m:sSub>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1</m:t>
                          </m:r>
                        </m:num>
                        <m:den>
                          <m:r>
                            <m:rPr>
                              <m:sty m:val="p"/>
                            </m:rPr>
                            <a:rPr lang="en-US" sz="1600">
                              <a:latin typeface="Cambria Math" panose="02040503050406030204" pitchFamily="18" charset="0"/>
                              <a:ea typeface="Cambria Math" panose="02040503050406030204" pitchFamily="18" charset="0"/>
                            </a:rPr>
                            <m:t>Δ</m:t>
                          </m:r>
                          <m:sSup>
                            <m:sSupPr>
                              <m:ctrlPr>
                                <a:rPr lang="en-US" sz="1600" i="1">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𝑦</m:t>
                              </m:r>
                            </m:e>
                            <m:sup>
                              <m:r>
                                <a:rPr lang="en-US" sz="1600" i="1">
                                  <a:latin typeface="Cambria Math" panose="02040503050406030204" pitchFamily="18" charset="0"/>
                                  <a:ea typeface="Cambria Math" panose="02040503050406030204" pitchFamily="18" charset="0"/>
                                </a:rPr>
                                <m:t>2</m:t>
                              </m:r>
                            </m:sup>
                          </m:sSup>
                        </m:den>
                      </m:f>
                      <m:sSub>
                        <m:sSubPr>
                          <m:ctrlPr>
                            <a:rPr lang="en-US" sz="1600" i="1">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𝜙</m:t>
                          </m:r>
                        </m:e>
                        <m:sub>
                          <m:r>
                            <a:rPr lang="en-US" sz="1600" b="0" i="1" smtClean="0">
                              <a:latin typeface="Cambria Math" panose="02040503050406030204" pitchFamily="18" charset="0"/>
                              <a:ea typeface="Cambria Math" panose="02040503050406030204" pitchFamily="18" charset="0"/>
                            </a:rPr>
                            <m:t>𝑖</m:t>
                          </m:r>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𝑗</m:t>
                          </m:r>
                          <m:r>
                            <a:rPr lang="en-US" sz="1600" b="0" i="1" smtClean="0">
                              <a:latin typeface="Cambria Math" panose="02040503050406030204" pitchFamily="18" charset="0"/>
                              <a:ea typeface="Cambria Math" panose="02040503050406030204" pitchFamily="18" charset="0"/>
                            </a:rPr>
                            <m:t>−1</m:t>
                          </m:r>
                        </m:sub>
                      </m:sSub>
                      <m:r>
                        <a:rPr lang="en-US" sz="1600" i="1">
                          <a:latin typeface="Cambria Math" panose="02040503050406030204" pitchFamily="18" charset="0"/>
                          <a:ea typeface="Cambria Math" panose="02040503050406030204" pitchFamily="18" charset="0"/>
                        </a:rPr>
                        <m:t>+</m:t>
                      </m:r>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2</m:t>
                              </m:r>
                            </m:num>
                            <m:den>
                              <m:r>
                                <m:rPr>
                                  <m:sty m:val="p"/>
                                </m:rPr>
                                <a:rPr lang="en-US" sz="1600">
                                  <a:latin typeface="Cambria Math" panose="02040503050406030204" pitchFamily="18" charset="0"/>
                                  <a:ea typeface="Cambria Math" panose="02040503050406030204" pitchFamily="18" charset="0"/>
                                </a:rPr>
                                <m:t>Δ</m:t>
                              </m:r>
                              <m:sSup>
                                <m:sSupPr>
                                  <m:ctrlPr>
                                    <a:rPr lang="en-US" sz="1600" i="1">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𝑥</m:t>
                                  </m:r>
                                </m:e>
                                <m:sup>
                                  <m:r>
                                    <a:rPr lang="en-US" sz="1600" i="1">
                                      <a:latin typeface="Cambria Math" panose="02040503050406030204" pitchFamily="18" charset="0"/>
                                      <a:ea typeface="Cambria Math" panose="02040503050406030204" pitchFamily="18" charset="0"/>
                                    </a:rPr>
                                    <m:t>2</m:t>
                                  </m:r>
                                </m:sup>
                              </m:sSup>
                            </m:den>
                          </m:f>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2</m:t>
                              </m:r>
                            </m:num>
                            <m:den>
                              <m:r>
                                <m:rPr>
                                  <m:sty m:val="p"/>
                                </m:rPr>
                                <a:rPr lang="en-US" sz="1600">
                                  <a:latin typeface="Cambria Math" panose="02040503050406030204" pitchFamily="18" charset="0"/>
                                  <a:ea typeface="Cambria Math" panose="02040503050406030204" pitchFamily="18" charset="0"/>
                                </a:rPr>
                                <m:t>Δ</m:t>
                              </m:r>
                              <m:sSup>
                                <m:sSupPr>
                                  <m:ctrlPr>
                                    <a:rPr lang="en-US" sz="1600" i="1">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𝑦</m:t>
                                  </m:r>
                                </m:e>
                                <m:sup>
                                  <m:r>
                                    <a:rPr lang="en-US" sz="1600" i="1">
                                      <a:latin typeface="Cambria Math" panose="02040503050406030204" pitchFamily="18" charset="0"/>
                                      <a:ea typeface="Cambria Math" panose="02040503050406030204" pitchFamily="18" charset="0"/>
                                    </a:rPr>
                                    <m:t>2</m:t>
                                  </m:r>
                                </m:sup>
                              </m:sSup>
                            </m:den>
                          </m:f>
                        </m:e>
                      </m:d>
                      <m:sSub>
                        <m:sSubPr>
                          <m:ctrlPr>
                            <a:rPr lang="en-US" sz="1600" i="1">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𝜙</m:t>
                          </m:r>
                        </m:e>
                        <m:sub>
                          <m:r>
                            <a:rPr lang="en-US" sz="1600" b="0" i="1" smtClean="0">
                              <a:latin typeface="Cambria Math" panose="02040503050406030204" pitchFamily="18" charset="0"/>
                              <a:ea typeface="Cambria Math" panose="02040503050406030204" pitchFamily="18" charset="0"/>
                            </a:rPr>
                            <m:t>𝑖</m:t>
                          </m:r>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𝑗</m:t>
                          </m:r>
                        </m:sub>
                      </m:sSub>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1</m:t>
                          </m:r>
                        </m:num>
                        <m:den>
                          <m:r>
                            <m:rPr>
                              <m:sty m:val="p"/>
                            </m:rPr>
                            <a:rPr lang="en-US" sz="1600">
                              <a:latin typeface="Cambria Math" panose="02040503050406030204" pitchFamily="18" charset="0"/>
                              <a:ea typeface="Cambria Math" panose="02040503050406030204" pitchFamily="18" charset="0"/>
                            </a:rPr>
                            <m:t>Δ</m:t>
                          </m:r>
                          <m:sSup>
                            <m:sSupPr>
                              <m:ctrlPr>
                                <a:rPr lang="en-US" sz="1600" i="1">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𝑦</m:t>
                              </m:r>
                            </m:e>
                            <m:sup>
                              <m:r>
                                <a:rPr lang="en-US" sz="1600" i="1">
                                  <a:latin typeface="Cambria Math" panose="02040503050406030204" pitchFamily="18" charset="0"/>
                                  <a:ea typeface="Cambria Math" panose="02040503050406030204" pitchFamily="18" charset="0"/>
                                </a:rPr>
                                <m:t>2</m:t>
                              </m:r>
                            </m:sup>
                          </m:sSup>
                        </m:den>
                      </m:f>
                      <m:sSub>
                        <m:sSubPr>
                          <m:ctrlPr>
                            <a:rPr lang="en-US" sz="1600" i="1">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𝜙</m:t>
                          </m:r>
                        </m:e>
                        <m:sub>
                          <m:r>
                            <a:rPr lang="en-US" sz="1600" b="0" i="1" smtClean="0">
                              <a:latin typeface="Cambria Math" panose="02040503050406030204" pitchFamily="18" charset="0"/>
                              <a:ea typeface="Cambria Math" panose="02040503050406030204" pitchFamily="18" charset="0"/>
                            </a:rPr>
                            <m:t>𝑖</m:t>
                          </m:r>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𝑗</m:t>
                          </m:r>
                          <m:r>
                            <a:rPr lang="en-US" sz="1600" b="0" i="1" smtClean="0">
                              <a:latin typeface="Cambria Math" panose="02040503050406030204" pitchFamily="18" charset="0"/>
                              <a:ea typeface="Cambria Math" panose="02040503050406030204" pitchFamily="18" charset="0"/>
                            </a:rPr>
                            <m:t>+1</m:t>
                          </m:r>
                        </m:sub>
                      </m:sSub>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1</m:t>
                          </m:r>
                        </m:num>
                        <m:den>
                          <m:r>
                            <m:rPr>
                              <m:sty m:val="p"/>
                            </m:rPr>
                            <a:rPr lang="en-US" sz="1600">
                              <a:latin typeface="Cambria Math" panose="02040503050406030204" pitchFamily="18" charset="0"/>
                              <a:ea typeface="Cambria Math" panose="02040503050406030204" pitchFamily="18" charset="0"/>
                            </a:rPr>
                            <m:t>Δ</m:t>
                          </m:r>
                          <m:sSup>
                            <m:sSupPr>
                              <m:ctrlPr>
                                <a:rPr lang="en-US" sz="1600" i="1">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𝑥</m:t>
                              </m:r>
                            </m:e>
                            <m:sup>
                              <m:r>
                                <a:rPr lang="en-US" sz="1600" i="1">
                                  <a:latin typeface="Cambria Math" panose="02040503050406030204" pitchFamily="18" charset="0"/>
                                  <a:ea typeface="Cambria Math" panose="02040503050406030204" pitchFamily="18" charset="0"/>
                                </a:rPr>
                                <m:t>2</m:t>
                              </m:r>
                            </m:sup>
                          </m:sSup>
                        </m:den>
                      </m:f>
                      <m:sSub>
                        <m:sSubPr>
                          <m:ctrlPr>
                            <a:rPr lang="en-US" sz="1600" i="1">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𝜙</m:t>
                          </m:r>
                        </m:e>
                        <m:sub>
                          <m: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𝑗</m:t>
                          </m:r>
                        </m:sub>
                      </m:sSub>
                    </m:oMath>
                  </m:oMathPara>
                </a14:m>
                <a:endParaRPr lang="en-US" sz="1600" dirty="0"/>
              </a:p>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3" name="TextBox 2">
                <a:extLst>
                  <a:ext uri="{FF2B5EF4-FFF2-40B4-BE49-F238E27FC236}">
                    <a16:creationId xmlns:a16="http://schemas.microsoft.com/office/drawing/2014/main" id="{69D1D181-A824-D108-E833-EEA65F789878}"/>
                  </a:ext>
                </a:extLst>
              </p:cNvPr>
              <p:cNvSpPr txBox="1">
                <a:spLocks noRot="1" noChangeAspect="1" noMove="1" noResize="1" noEditPoints="1" noAdjustHandles="1" noChangeArrowheads="1" noChangeShapeType="1" noTextEdit="1"/>
              </p:cNvSpPr>
              <p:nvPr/>
            </p:nvSpPr>
            <p:spPr>
              <a:xfrm>
                <a:off x="0" y="1068051"/>
                <a:ext cx="9115718" cy="1036181"/>
              </a:xfrm>
              <a:prstGeom prst="rect">
                <a:avLst/>
              </a:prstGeom>
              <a:blipFill>
                <a:blip r:embed="rId3"/>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2041E900-DE03-39EB-7227-D3F1DCFB372A}"/>
              </a:ext>
            </a:extLst>
          </p:cNvPr>
          <p:cNvSpPr txBox="1"/>
          <p:nvPr/>
        </p:nvSpPr>
        <p:spPr>
          <a:xfrm>
            <a:off x="4826523" y="1734900"/>
            <a:ext cx="2450969" cy="369332"/>
          </a:xfrm>
          <a:prstGeom prst="rect">
            <a:avLst/>
          </a:prstGeom>
          <a:noFill/>
        </p:spPr>
        <p:txBody>
          <a:bodyPr wrap="square" rtlCol="0">
            <a:spAutoFit/>
          </a:bodyPr>
          <a:lstStyle/>
          <a:p>
            <a:r>
              <a:rPr lang="en-US" dirty="0"/>
              <a:t>All together</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CFE7ED3-8305-6FE5-9331-6764C95DDD2F}"/>
                  </a:ext>
                </a:extLst>
              </p:cNvPr>
              <p:cNvSpPr txBox="1"/>
              <p:nvPr/>
            </p:nvSpPr>
            <p:spPr>
              <a:xfrm>
                <a:off x="4370243" y="2122336"/>
                <a:ext cx="4023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𝑫</m:t>
                      </m:r>
                      <m:r>
                        <a:rPr lang="en-US" b="1" i="1" smtClean="0">
                          <a:latin typeface="Cambria Math" panose="02040503050406030204" pitchFamily="18" charset="0"/>
                        </a:rPr>
                        <m:t>𝝓</m:t>
                      </m:r>
                    </m:oMath>
                  </m:oMathPara>
                </a14:m>
                <a:endParaRPr lang="en-US" b="1" dirty="0"/>
              </a:p>
            </p:txBody>
          </p:sp>
        </mc:Choice>
        <mc:Fallback xmlns="">
          <p:sp>
            <p:nvSpPr>
              <p:cNvPr id="8" name="TextBox 7">
                <a:extLst>
                  <a:ext uri="{FF2B5EF4-FFF2-40B4-BE49-F238E27FC236}">
                    <a16:creationId xmlns:a16="http://schemas.microsoft.com/office/drawing/2014/main" id="{6CFE7ED3-8305-6FE5-9331-6764C95DDD2F}"/>
                  </a:ext>
                </a:extLst>
              </p:cNvPr>
              <p:cNvSpPr txBox="1">
                <a:spLocks noRot="1" noChangeAspect="1" noMove="1" noResize="1" noEditPoints="1" noAdjustHandles="1" noChangeArrowheads="1" noChangeShapeType="1" noTextEdit="1"/>
              </p:cNvSpPr>
              <p:nvPr/>
            </p:nvSpPr>
            <p:spPr>
              <a:xfrm>
                <a:off x="4370243" y="2122336"/>
                <a:ext cx="402353" cy="276999"/>
              </a:xfrm>
              <a:prstGeom prst="rect">
                <a:avLst/>
              </a:prstGeom>
              <a:blipFill>
                <a:blip r:embed="rId4"/>
                <a:stretch>
                  <a:fillRect l="-19697" t="-2174" r="-21212"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A3617E9-4D28-D41F-BF94-FD6A059DBF14}"/>
                  </a:ext>
                </a:extLst>
              </p:cNvPr>
              <p:cNvSpPr txBox="1"/>
              <p:nvPr/>
            </p:nvSpPr>
            <p:spPr>
              <a:xfrm>
                <a:off x="725808" y="2043206"/>
                <a:ext cx="8093575" cy="2884892"/>
              </a:xfrm>
              <a:prstGeom prst="rect">
                <a:avLst/>
              </a:prstGeom>
              <a:noFill/>
            </p:spPr>
            <p:txBody>
              <a:bodyPr wrap="square" rtlCol="0">
                <a:spAutoFit/>
              </a:bodyPr>
              <a:lstStyle/>
              <a:p>
                <a:pPr marL="342900" indent="-342900">
                  <a:buFont typeface="Courier New" panose="02070309020205020404" pitchFamily="49" charset="0"/>
                  <a:buChar char="o"/>
                </a:pPr>
                <a14:m>
                  <m:oMath xmlns:m="http://schemas.openxmlformats.org/officeDocument/2006/math">
                    <m:r>
                      <a:rPr lang="en-US" sz="1600" b="1" i="1" smtClean="0">
                        <a:solidFill>
                          <a:prstClr val="black"/>
                        </a:solidFill>
                        <a:latin typeface="Cambria Math" panose="02040503050406030204" pitchFamily="18" charset="0"/>
                        <a:cs typeface="Arial" panose="020B0604020202020204" pitchFamily="34" charset="0"/>
                      </a:rPr>
                      <m:t>𝝓</m:t>
                    </m:r>
                  </m:oMath>
                </a14:m>
                <a:r>
                  <a:rPr lang="en-US" sz="1600" b="1" dirty="0">
                    <a:solidFill>
                      <a:prstClr val="black"/>
                    </a:solidFill>
                    <a:latin typeface="Arial" panose="020B0604020202020204" pitchFamily="34" charset="0"/>
                    <a:cs typeface="Arial" panose="020B0604020202020204" pitchFamily="34" charset="0"/>
                  </a:rPr>
                  <a:t> </a:t>
                </a:r>
                <a:r>
                  <a:rPr lang="en-US" sz="1600" dirty="0">
                    <a:solidFill>
                      <a:prstClr val="black"/>
                    </a:solidFill>
                    <a:latin typeface="Arial" panose="020B0604020202020204" pitchFamily="34" charset="0"/>
                    <a:cs typeface="Arial" panose="020B0604020202020204" pitchFamily="34" charset="0"/>
                  </a:rPr>
                  <a:t>is the vector of unknown</a:t>
                </a:r>
              </a:p>
              <a:p>
                <a:pPr marL="342900" indent="-342900">
                  <a:buFont typeface="Courier New" panose="02070309020205020404" pitchFamily="49" charset="0"/>
                  <a:buChar char="o"/>
                </a:pPr>
                <a14:m>
                  <m:oMath xmlns:m="http://schemas.openxmlformats.org/officeDocument/2006/math">
                    <m:r>
                      <a:rPr lang="en-US" sz="1600" b="1" i="1" smtClean="0">
                        <a:latin typeface="Cambria Math" panose="02040503050406030204" pitchFamily="18" charset="0"/>
                      </a:rPr>
                      <m:t>𝑫</m:t>
                    </m:r>
                  </m:oMath>
                </a14:m>
                <a:r>
                  <a:rPr lang="en-US" sz="1600" b="1" dirty="0">
                    <a:solidFill>
                      <a:prstClr val="black"/>
                    </a:solidFill>
                    <a:latin typeface="Arial" panose="020B0604020202020204" pitchFamily="34" charset="0"/>
                    <a:cs typeface="Arial" panose="020B0604020202020204" pitchFamily="34" charset="0"/>
                  </a:rPr>
                  <a:t> </a:t>
                </a:r>
                <a:r>
                  <a:rPr lang="en-US" sz="1600" dirty="0">
                    <a:solidFill>
                      <a:prstClr val="black"/>
                    </a:solidFill>
                    <a:latin typeface="Arial" panose="020B0604020202020204" pitchFamily="34" charset="0"/>
                    <a:cs typeface="Arial" panose="020B0604020202020204" pitchFamily="34" charset="0"/>
                  </a:rPr>
                  <a:t>is a matrix decided by:</a:t>
                </a:r>
              </a:p>
              <a:p>
                <a:pPr marL="800100" lvl="1" indent="-342900">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PDE operator: diffusion operator </a:t>
                </a:r>
                <a14:m>
                  <m:oMath xmlns:m="http://schemas.openxmlformats.org/officeDocument/2006/math">
                    <m:d>
                      <m:dPr>
                        <m:ctrlPr>
                          <a:rPr lang="en-US" sz="1600" i="1">
                            <a:solidFill>
                              <a:schemeClr val="tx1"/>
                            </a:solidFill>
                            <a:latin typeface="Cambria Math" panose="02040503050406030204" pitchFamily="18" charset="0"/>
                          </a:rPr>
                        </m:ctrlPr>
                      </m:dPr>
                      <m:e>
                        <m:f>
                          <m:fPr>
                            <m:ctrlPr>
                              <a:rPr lang="en-US" sz="1600" i="1">
                                <a:solidFill>
                                  <a:schemeClr val="tx1"/>
                                </a:solidFill>
                                <a:latin typeface="Cambria Math" panose="02040503050406030204" pitchFamily="18" charset="0"/>
                              </a:rPr>
                            </m:ctrlPr>
                          </m:fPr>
                          <m:num>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m:t>
                                </m:r>
                              </m:e>
                              <m:sup>
                                <m:r>
                                  <a:rPr lang="en-US" sz="1600" i="1">
                                    <a:solidFill>
                                      <a:schemeClr val="tx1"/>
                                    </a:solidFill>
                                    <a:latin typeface="Cambria Math" panose="02040503050406030204" pitchFamily="18" charset="0"/>
                                  </a:rPr>
                                  <m:t>2</m:t>
                                </m:r>
                              </m:sup>
                            </m:sSup>
                          </m:num>
                          <m:den>
                            <m:r>
                              <a:rPr lang="en-US" sz="1600" i="1">
                                <a:solidFill>
                                  <a:schemeClr val="tx1"/>
                                </a:solidFill>
                                <a:latin typeface="Cambria Math" panose="02040503050406030204" pitchFamily="18" charset="0"/>
                              </a:rPr>
                              <m:t>𝜕</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𝑥</m:t>
                                </m:r>
                              </m:e>
                              <m:sup>
                                <m:r>
                                  <a:rPr lang="en-US" sz="1600" i="1">
                                    <a:solidFill>
                                      <a:schemeClr val="tx1"/>
                                    </a:solidFill>
                                    <a:latin typeface="Cambria Math" panose="02040503050406030204" pitchFamily="18" charset="0"/>
                                  </a:rPr>
                                  <m:t>2</m:t>
                                </m:r>
                              </m:sup>
                            </m:sSup>
                          </m:den>
                        </m:f>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m:t>
                                </m:r>
                              </m:e>
                              <m:sup>
                                <m:r>
                                  <a:rPr lang="en-US" sz="1600" i="1">
                                    <a:solidFill>
                                      <a:schemeClr val="tx1"/>
                                    </a:solidFill>
                                    <a:latin typeface="Cambria Math" panose="02040503050406030204" pitchFamily="18" charset="0"/>
                                  </a:rPr>
                                  <m:t>2</m:t>
                                </m:r>
                              </m:sup>
                            </m:sSup>
                          </m:num>
                          <m:den>
                            <m:r>
                              <a:rPr lang="en-US" sz="1600" i="1">
                                <a:solidFill>
                                  <a:schemeClr val="tx1"/>
                                </a:solidFill>
                                <a:latin typeface="Cambria Math" panose="02040503050406030204" pitchFamily="18" charset="0"/>
                              </a:rPr>
                              <m:t>𝜕</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𝑦</m:t>
                                </m:r>
                              </m:e>
                              <m:sup>
                                <m:r>
                                  <a:rPr lang="en-US" sz="1600" i="1">
                                    <a:solidFill>
                                      <a:schemeClr val="tx1"/>
                                    </a:solidFill>
                                    <a:latin typeface="Cambria Math" panose="02040503050406030204" pitchFamily="18" charset="0"/>
                                  </a:rPr>
                                  <m:t>2</m:t>
                                </m:r>
                              </m:sup>
                            </m:sSup>
                          </m:den>
                        </m:f>
                      </m:e>
                    </m:d>
                  </m:oMath>
                </a14:m>
                <a:endParaRPr lang="en-US" sz="1600" dirty="0">
                  <a:solidFill>
                    <a:schemeClr val="tx1"/>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Discretization scheme: central difference </a:t>
                </a:r>
              </a:p>
              <a:p>
                <a:pPr marL="342900" indent="-342900">
                  <a:buFont typeface="Courier New" panose="02070309020205020404" pitchFamily="49" charset="0"/>
                  <a:buChar char="o"/>
                </a:pPr>
                <a14:m>
                  <m:oMath xmlns:m="http://schemas.openxmlformats.org/officeDocument/2006/math">
                    <m:r>
                      <a:rPr lang="en-US" sz="1600" b="1" i="1">
                        <a:solidFill>
                          <a:srgbClr val="FF0000"/>
                        </a:solidFill>
                        <a:latin typeface="Cambria Math" panose="02040503050406030204" pitchFamily="18" charset="0"/>
                      </a:rPr>
                      <m:t>𝑫</m:t>
                    </m:r>
                    <m:r>
                      <a:rPr lang="en-US" sz="1600" b="1" i="1">
                        <a:solidFill>
                          <a:srgbClr val="FF0000"/>
                        </a:solidFill>
                        <a:latin typeface="Cambria Math" panose="02040503050406030204" pitchFamily="18" charset="0"/>
                      </a:rPr>
                      <m:t> </m:t>
                    </m:r>
                  </m:oMath>
                </a14:m>
                <a:r>
                  <a:rPr lang="en-US" sz="1600" dirty="0">
                    <a:solidFill>
                      <a:srgbClr val="FF0000"/>
                    </a:solidFill>
                    <a:latin typeface="Arial" panose="020B0604020202020204" pitchFamily="34" charset="0"/>
                    <a:cs typeface="Arial" panose="020B0604020202020204" pitchFamily="34" charset="0"/>
                  </a:rPr>
                  <a:t>has nothing to do with which variable you are discretizing</a:t>
                </a:r>
              </a:p>
              <a:p>
                <a:pPr marL="342900" indent="-342900">
                  <a:buFont typeface="Courier New" panose="02070309020205020404" pitchFamily="49" charset="0"/>
                  <a:buChar char="o"/>
                </a:pPr>
                <a14:m>
                  <m:oMath xmlns:m="http://schemas.openxmlformats.org/officeDocument/2006/math">
                    <m:r>
                      <a:rPr lang="en-US" sz="1600" b="1" i="1" smtClean="0">
                        <a:solidFill>
                          <a:schemeClr val="tx1"/>
                        </a:solidFill>
                        <a:latin typeface="Cambria Math" panose="02040503050406030204" pitchFamily="18" charset="0"/>
                        <a:cs typeface="Arial" panose="020B0604020202020204" pitchFamily="34" charset="0"/>
                      </a:rPr>
                      <m:t>𝑫</m:t>
                    </m:r>
                    <m:r>
                      <a:rPr lang="en-US" sz="1600" b="1" i="1" smtClean="0">
                        <a:solidFill>
                          <a:schemeClr val="tx1"/>
                        </a:solidFill>
                        <a:latin typeface="Cambria Math" panose="02040503050406030204" pitchFamily="18" charset="0"/>
                        <a:cs typeface="Arial" panose="020B0604020202020204" pitchFamily="34" charset="0"/>
                      </a:rPr>
                      <m:t>𝝓</m:t>
                    </m:r>
                  </m:oMath>
                </a14:m>
                <a:r>
                  <a:rPr lang="en-US" sz="1600" b="1" dirty="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is a vector which gives the approximated </a:t>
                </a:r>
                <a14:m>
                  <m:oMath xmlns:m="http://schemas.openxmlformats.org/officeDocument/2006/math">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m:t>
                                </m:r>
                              </m:e>
                              <m:sup>
                                <m:r>
                                  <a:rPr lang="en-US" sz="1600" i="1">
                                    <a:latin typeface="Cambria Math" panose="02040503050406030204" pitchFamily="18" charset="0"/>
                                  </a:rPr>
                                  <m:t>2</m:t>
                                </m:r>
                              </m:sup>
                            </m:sSup>
                          </m:num>
                          <m:den>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1">
                                    <a:latin typeface="Cambria Math" panose="02040503050406030204" pitchFamily="18" charset="0"/>
                                  </a:rPr>
                                  <m:t>2</m:t>
                                </m:r>
                              </m:sup>
                            </m:sSup>
                          </m:den>
                        </m:f>
                        <m:r>
                          <a:rPr lang="en-US" sz="1600" i="1">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m:t>
                                </m:r>
                              </m:e>
                              <m:sup>
                                <m:r>
                                  <a:rPr lang="en-US" sz="1600" i="1">
                                    <a:latin typeface="Cambria Math" panose="02040503050406030204" pitchFamily="18" charset="0"/>
                                  </a:rPr>
                                  <m:t>2</m:t>
                                </m:r>
                              </m:sup>
                            </m:sSup>
                          </m:num>
                          <m:den>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2</m:t>
                                </m:r>
                              </m:sup>
                            </m:sSup>
                          </m:den>
                        </m:f>
                      </m:e>
                    </m:d>
                    <m:r>
                      <a:rPr lang="en-US" sz="1600" b="0" i="1" smtClean="0">
                        <a:latin typeface="Cambria Math" panose="02040503050406030204" pitchFamily="18" charset="0"/>
                      </a:rPr>
                      <m:t>𝜙</m:t>
                    </m:r>
                  </m:oMath>
                </a14:m>
                <a:r>
                  <a:rPr lang="en-US" sz="1600" dirty="0">
                    <a:solidFill>
                      <a:schemeClr val="tx1"/>
                    </a:solidFill>
                    <a:latin typeface="Arial" panose="020B0604020202020204" pitchFamily="34" charset="0"/>
                    <a:cs typeface="Arial" panose="020B0604020202020204" pitchFamily="34" charset="0"/>
                  </a:rPr>
                  <a:t> value on each grid point.</a:t>
                </a:r>
              </a:p>
              <a:p>
                <a:pPr marL="800100" lvl="1" indent="-342900">
                  <a:buFont typeface="Wingdings" panose="05000000000000000000" pitchFamily="2" charset="2"/>
                  <a:buChar char="§"/>
                </a:pPr>
                <a:r>
                  <a:rPr lang="en-US" sz="1600" dirty="0">
                    <a:solidFill>
                      <a:srgbClr val="FF0000"/>
                    </a:solidFill>
                    <a:latin typeface="Arial" panose="020B0604020202020204" pitchFamily="34" charset="0"/>
                    <a:cs typeface="Arial" panose="020B0604020202020204" pitchFamily="34" charset="0"/>
                  </a:rPr>
                  <a:t>If </a:t>
                </a:r>
                <a14:m>
                  <m:oMath xmlns:m="http://schemas.openxmlformats.org/officeDocument/2006/math">
                    <m:r>
                      <a:rPr lang="en-US" sz="1600" b="0" i="1" smtClean="0">
                        <a:solidFill>
                          <a:srgbClr val="FF0000"/>
                        </a:solidFill>
                        <a:latin typeface="Cambria Math" panose="02040503050406030204" pitchFamily="18" charset="0"/>
                        <a:cs typeface="Arial" panose="020B0604020202020204" pitchFamily="34" charset="0"/>
                      </a:rPr>
                      <m:t>𝜙</m:t>
                    </m:r>
                  </m:oMath>
                </a14:m>
                <a:r>
                  <a:rPr lang="en-US" sz="1600" dirty="0">
                    <a:solidFill>
                      <a:srgbClr val="FF0000"/>
                    </a:solidFill>
                    <a:latin typeface="Arial" panose="020B0604020202020204" pitchFamily="34" charset="0"/>
                    <a:cs typeface="Arial" panose="020B0604020202020204" pitchFamily="34" charset="0"/>
                  </a:rPr>
                  <a:t> is known, you can directly calculate the value. Formation of the matrix is not needed (Similar to calculate the residual in Project 1)</a:t>
                </a:r>
              </a:p>
              <a:p>
                <a:pPr marL="342900" indent="-342900">
                  <a:buFont typeface="Courier New" panose="02070309020205020404" pitchFamily="49" charset="0"/>
                  <a:buChar char="o"/>
                </a:pPr>
                <a:r>
                  <a:rPr lang="en-US" sz="1600" dirty="0">
                    <a:solidFill>
                      <a:srgbClr val="FF0000"/>
                    </a:solidFill>
                    <a:latin typeface="Arial" panose="020B0604020202020204" pitchFamily="34" charset="0"/>
                    <a:cs typeface="Arial" panose="020B0604020202020204" pitchFamily="34" charset="0"/>
                  </a:rPr>
                  <a:t>Boundary value needs to be considered separately because governing equation don’t apply to the boundary nodes</a:t>
                </a:r>
              </a:p>
            </p:txBody>
          </p:sp>
        </mc:Choice>
        <mc:Fallback xmlns="">
          <p:sp>
            <p:nvSpPr>
              <p:cNvPr id="11" name="TextBox 10">
                <a:extLst>
                  <a:ext uri="{FF2B5EF4-FFF2-40B4-BE49-F238E27FC236}">
                    <a16:creationId xmlns:a16="http://schemas.microsoft.com/office/drawing/2014/main" id="{3A3617E9-4D28-D41F-BF94-FD6A059DBF14}"/>
                  </a:ext>
                </a:extLst>
              </p:cNvPr>
              <p:cNvSpPr txBox="1">
                <a:spLocks noRot="1" noChangeAspect="1" noMove="1" noResize="1" noEditPoints="1" noAdjustHandles="1" noChangeArrowheads="1" noChangeShapeType="1" noTextEdit="1"/>
              </p:cNvSpPr>
              <p:nvPr/>
            </p:nvSpPr>
            <p:spPr>
              <a:xfrm>
                <a:off x="725808" y="2043206"/>
                <a:ext cx="8093575" cy="2884892"/>
              </a:xfrm>
              <a:prstGeom prst="rect">
                <a:avLst/>
              </a:prstGeom>
              <a:blipFill>
                <a:blip r:embed="rId5"/>
                <a:stretch>
                  <a:fillRect l="-301" t="-634" b="-1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FD6CA0-C344-67FD-7469-3273CF586652}"/>
                  </a:ext>
                </a:extLst>
              </p:cNvPr>
              <p:cNvSpPr txBox="1"/>
              <p:nvPr/>
            </p:nvSpPr>
            <p:spPr>
              <a:xfrm>
                <a:off x="1084084" y="4854178"/>
                <a:ext cx="7781473" cy="65056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i="1">
                              <a:latin typeface="Cambria Math" panose="02040503050406030204" pitchFamily="18" charset="0"/>
                            </a:rPr>
                            <m:t>𝜕𝜙</m:t>
                          </m:r>
                        </m:num>
                        <m:den>
                          <m:r>
                            <a:rPr lang="en-US" sz="1600" i="1">
                              <a:latin typeface="Cambria Math" panose="02040503050406030204" pitchFamily="18" charset="0"/>
                            </a:rPr>
                            <m:t>𝜕</m:t>
                          </m:r>
                          <m:r>
                            <a:rPr lang="en-US" sz="1600" i="1">
                              <a:latin typeface="Cambria Math" panose="02040503050406030204" pitchFamily="18" charset="0"/>
                            </a:rPr>
                            <m:t>𝑡</m:t>
                          </m:r>
                        </m:den>
                      </m:f>
                      <m:r>
                        <a:rPr lang="en-US" sz="1600" i="1">
                          <a:latin typeface="Cambria Math" panose="02040503050406030204" pitchFamily="18" charset="0"/>
                        </a:rPr>
                        <m:t>=</m:t>
                      </m:r>
                      <m:r>
                        <a:rPr lang="en-US" sz="1600" b="0" i="1" smtClean="0">
                          <a:latin typeface="Cambria Math" panose="02040503050406030204" pitchFamily="18" charset="0"/>
                        </a:rPr>
                        <m:t>−</m:t>
                      </m:r>
                      <m:r>
                        <a:rPr lang="en-US" sz="1600" i="1">
                          <a:latin typeface="Cambria Math" panose="02040503050406030204" pitchFamily="18" charset="0"/>
                        </a:rPr>
                        <m:t>𝑢</m:t>
                      </m:r>
                      <m:f>
                        <m:fPr>
                          <m:ctrlPr>
                            <a:rPr lang="en-US" sz="1600" i="1">
                              <a:latin typeface="Cambria Math" panose="02040503050406030204" pitchFamily="18" charset="0"/>
                            </a:rPr>
                          </m:ctrlPr>
                        </m:fPr>
                        <m:num>
                          <m:r>
                            <a:rPr lang="en-US" sz="1600" i="1">
                              <a:latin typeface="Cambria Math" panose="02040503050406030204" pitchFamily="18" charset="0"/>
                            </a:rPr>
                            <m:t>𝜕𝜙</m:t>
                          </m:r>
                        </m:num>
                        <m:den>
                          <m:r>
                            <a:rPr lang="en-US" sz="1600" i="1">
                              <a:latin typeface="Cambria Math" panose="02040503050406030204" pitchFamily="18" charset="0"/>
                            </a:rPr>
                            <m:t>𝜕</m:t>
                          </m:r>
                          <m:r>
                            <a:rPr lang="en-US" sz="1600" i="1">
                              <a:latin typeface="Cambria Math" panose="02040503050406030204" pitchFamily="18" charset="0"/>
                            </a:rPr>
                            <m:t>𝑥</m:t>
                          </m:r>
                        </m:den>
                      </m:f>
                      <m:r>
                        <a:rPr lang="en-US" sz="1600" b="0" i="1" smtClean="0">
                          <a:latin typeface="Cambria Math" panose="02040503050406030204" pitchFamily="18" charset="0"/>
                        </a:rPr>
                        <m:t>−</m:t>
                      </m:r>
                      <m:r>
                        <a:rPr lang="en-US" sz="1600" i="1">
                          <a:latin typeface="Cambria Math" panose="02040503050406030204" pitchFamily="18" charset="0"/>
                        </a:rPr>
                        <m:t>𝑣</m:t>
                      </m:r>
                      <m:f>
                        <m:fPr>
                          <m:ctrlPr>
                            <a:rPr lang="en-US" sz="1600" i="1">
                              <a:latin typeface="Cambria Math" panose="02040503050406030204" pitchFamily="18" charset="0"/>
                            </a:rPr>
                          </m:ctrlPr>
                        </m:fPr>
                        <m:num>
                          <m:r>
                            <a:rPr lang="en-US" sz="1600" i="1">
                              <a:latin typeface="Cambria Math" panose="02040503050406030204" pitchFamily="18" charset="0"/>
                            </a:rPr>
                            <m:t>𝜕𝜙</m:t>
                          </m:r>
                        </m:num>
                        <m:den>
                          <m:r>
                            <a:rPr lang="en-US" sz="1600" i="1">
                              <a:latin typeface="Cambria Math" panose="02040503050406030204" pitchFamily="18" charset="0"/>
                            </a:rPr>
                            <m:t>𝜕</m:t>
                          </m:r>
                          <m:r>
                            <a:rPr lang="en-US" sz="1600" i="1">
                              <a:latin typeface="Cambria Math" panose="02040503050406030204" pitchFamily="18" charset="0"/>
                            </a:rPr>
                            <m:t>𝑦</m:t>
                          </m:r>
                        </m:den>
                      </m:f>
                      <m:r>
                        <a:rPr lang="en-US" sz="1600" b="0" i="1" smtClean="0">
                          <a:latin typeface="Cambria Math" panose="02040503050406030204" pitchFamily="18" charset="0"/>
                        </a:rPr>
                        <m:t>+</m:t>
                      </m:r>
                      <m:r>
                        <a:rPr lang="en-US" sz="1600" i="1">
                          <a:latin typeface="Cambria Math" panose="02040503050406030204" pitchFamily="18" charset="0"/>
                        </a:rPr>
                        <m:t>𝛼</m:t>
                      </m:r>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m:t>
                                  </m:r>
                                </m:e>
                                <m:sup>
                                  <m:r>
                                    <a:rPr lang="en-US" sz="1600" i="1">
                                      <a:latin typeface="Cambria Math" panose="02040503050406030204" pitchFamily="18" charset="0"/>
                                    </a:rPr>
                                    <m:t>2</m:t>
                                  </m:r>
                                </m:sup>
                              </m:sSup>
                              <m:r>
                                <a:rPr lang="en-US" sz="1600" i="1">
                                  <a:latin typeface="Cambria Math" panose="02040503050406030204" pitchFamily="18" charset="0"/>
                                </a:rPr>
                                <m:t>𝜙</m:t>
                              </m:r>
                            </m:num>
                            <m:den>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1">
                                      <a:latin typeface="Cambria Math" panose="02040503050406030204" pitchFamily="18" charset="0"/>
                                    </a:rPr>
                                    <m:t>2</m:t>
                                  </m:r>
                                </m:sup>
                              </m:sSup>
                            </m:den>
                          </m:f>
                          <m:r>
                            <a:rPr lang="en-US" sz="1600" i="1">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m:t>
                                  </m:r>
                                </m:e>
                                <m:sup>
                                  <m:r>
                                    <a:rPr lang="en-US" sz="1600" i="1">
                                      <a:latin typeface="Cambria Math" panose="02040503050406030204" pitchFamily="18" charset="0"/>
                                    </a:rPr>
                                    <m:t>2</m:t>
                                  </m:r>
                                </m:sup>
                              </m:sSup>
                              <m:r>
                                <a:rPr lang="en-US" sz="1600" i="1">
                                  <a:latin typeface="Cambria Math" panose="02040503050406030204" pitchFamily="18" charset="0"/>
                                </a:rPr>
                                <m:t>𝜙</m:t>
                              </m:r>
                            </m:num>
                            <m:den>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2</m:t>
                                  </m:r>
                                </m:sup>
                              </m:sSup>
                            </m:den>
                          </m:f>
                        </m:e>
                      </m:d>
                    </m:oMath>
                  </m:oMathPara>
                </a14:m>
                <a:endParaRPr lang="en-US" sz="1600" dirty="0"/>
              </a:p>
            </p:txBody>
          </p:sp>
        </mc:Choice>
        <mc:Fallback xmlns="">
          <p:sp>
            <p:nvSpPr>
              <p:cNvPr id="12" name="TextBox 11">
                <a:extLst>
                  <a:ext uri="{FF2B5EF4-FFF2-40B4-BE49-F238E27FC236}">
                    <a16:creationId xmlns:a16="http://schemas.microsoft.com/office/drawing/2014/main" id="{5EFD6CA0-C344-67FD-7469-3273CF586652}"/>
                  </a:ext>
                </a:extLst>
              </p:cNvPr>
              <p:cNvSpPr txBox="1">
                <a:spLocks noRot="1" noChangeAspect="1" noMove="1" noResize="1" noEditPoints="1" noAdjustHandles="1" noChangeArrowheads="1" noChangeShapeType="1" noTextEdit="1"/>
              </p:cNvSpPr>
              <p:nvPr/>
            </p:nvSpPr>
            <p:spPr>
              <a:xfrm>
                <a:off x="1084084" y="4854178"/>
                <a:ext cx="7781473" cy="65056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6B4BC50-3512-E4D0-0291-3DF6A4D20D06}"/>
                  </a:ext>
                </a:extLst>
              </p:cNvPr>
              <p:cNvSpPr txBox="1"/>
              <p:nvPr/>
            </p:nvSpPr>
            <p:spPr>
              <a:xfrm>
                <a:off x="2624784" y="5575669"/>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m:t>
                      </m:r>
                    </m:oMath>
                  </m:oMathPara>
                </a14:m>
                <a:endParaRPr lang="en-US" sz="1800" dirty="0"/>
              </a:p>
            </p:txBody>
          </p:sp>
        </mc:Choice>
        <mc:Fallback xmlns="">
          <p:sp>
            <p:nvSpPr>
              <p:cNvPr id="14" name="TextBox 13">
                <a:extLst>
                  <a:ext uri="{FF2B5EF4-FFF2-40B4-BE49-F238E27FC236}">
                    <a16:creationId xmlns:a16="http://schemas.microsoft.com/office/drawing/2014/main" id="{06B4BC50-3512-E4D0-0291-3DF6A4D20D06}"/>
                  </a:ext>
                </a:extLst>
              </p:cNvPr>
              <p:cNvSpPr txBox="1">
                <a:spLocks noRot="1" noChangeAspect="1" noMove="1" noResize="1" noEditPoints="1" noAdjustHandles="1" noChangeArrowheads="1" noChangeShapeType="1" noTextEdit="1"/>
              </p:cNvSpPr>
              <p:nvPr/>
            </p:nvSpPr>
            <p:spPr>
              <a:xfrm>
                <a:off x="2624784" y="5575669"/>
                <a:ext cx="45720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2567E14-A4BA-5163-EDB2-D1BC04EE6825}"/>
                  </a:ext>
                </a:extLst>
              </p:cNvPr>
              <p:cNvSpPr txBox="1"/>
              <p:nvPr/>
            </p:nvSpPr>
            <p:spPr>
              <a:xfrm>
                <a:off x="2688820" y="6015929"/>
                <a:ext cx="4572000" cy="6190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i="1">
                              <a:latin typeface="Cambria Math" panose="02040503050406030204" pitchFamily="18" charset="0"/>
                            </a:rPr>
                            <m:t>𝜕</m:t>
                          </m:r>
                          <m:r>
                            <a:rPr lang="en-US" sz="1800" b="1" i="1">
                              <a:latin typeface="Cambria Math" panose="02040503050406030204" pitchFamily="18" charset="0"/>
                            </a:rPr>
                            <m:t>𝝓</m:t>
                          </m:r>
                        </m:num>
                        <m:den>
                          <m:r>
                            <a:rPr lang="en-US" sz="1800" i="1">
                              <a:latin typeface="Cambria Math" panose="02040503050406030204" pitchFamily="18" charset="0"/>
                            </a:rPr>
                            <m:t>𝜕</m:t>
                          </m:r>
                          <m:r>
                            <a:rPr lang="en-US" sz="1800" i="1">
                              <a:latin typeface="Cambria Math" panose="02040503050406030204" pitchFamily="18" charset="0"/>
                            </a:rPr>
                            <m:t>𝑡</m:t>
                          </m:r>
                        </m:den>
                      </m:f>
                      <m:r>
                        <a:rPr lang="en-US" sz="1800" b="0" i="1" smtClean="0">
                          <a:latin typeface="Cambria Math" panose="02040503050406030204" pitchFamily="18" charset="0"/>
                        </a:rPr>
                        <m:t>=−</m:t>
                      </m:r>
                      <m:r>
                        <a:rPr lang="en-US" sz="1800" b="1" i="1" smtClean="0">
                          <a:latin typeface="Cambria Math" panose="02040503050406030204" pitchFamily="18" charset="0"/>
                        </a:rPr>
                        <m:t>𝑨</m:t>
                      </m:r>
                      <m:r>
                        <a:rPr lang="en-US" sz="1800" b="1" i="1" smtClean="0">
                          <a:latin typeface="Cambria Math" panose="02040503050406030204" pitchFamily="18" charset="0"/>
                        </a:rPr>
                        <m:t>𝝓</m:t>
                      </m:r>
                      <m:r>
                        <a:rPr lang="en-US" sz="1800" b="0" i="1" smtClean="0">
                          <a:latin typeface="Cambria Math" panose="02040503050406030204" pitchFamily="18" charset="0"/>
                        </a:rPr>
                        <m:t>+</m:t>
                      </m:r>
                      <m:r>
                        <a:rPr lang="en-US" sz="1800" b="1" i="1" smtClean="0">
                          <a:latin typeface="Cambria Math" panose="02040503050406030204" pitchFamily="18" charset="0"/>
                        </a:rPr>
                        <m:t>𝑫</m:t>
                      </m:r>
                      <m:r>
                        <a:rPr lang="en-US" sz="1800" b="1" i="1" smtClean="0">
                          <a:latin typeface="Cambria Math" panose="02040503050406030204" pitchFamily="18" charset="0"/>
                        </a:rPr>
                        <m:t>𝝓</m:t>
                      </m:r>
                    </m:oMath>
                  </m:oMathPara>
                </a14:m>
                <a:endParaRPr lang="en-US" b="1" dirty="0"/>
              </a:p>
            </p:txBody>
          </p:sp>
        </mc:Choice>
        <mc:Fallback xmlns="">
          <p:sp>
            <p:nvSpPr>
              <p:cNvPr id="16" name="TextBox 15">
                <a:extLst>
                  <a:ext uri="{FF2B5EF4-FFF2-40B4-BE49-F238E27FC236}">
                    <a16:creationId xmlns:a16="http://schemas.microsoft.com/office/drawing/2014/main" id="{F2567E14-A4BA-5163-EDB2-D1BC04EE6825}"/>
                  </a:ext>
                </a:extLst>
              </p:cNvPr>
              <p:cNvSpPr txBox="1">
                <a:spLocks noRot="1" noChangeAspect="1" noMove="1" noResize="1" noEditPoints="1" noAdjustHandles="1" noChangeArrowheads="1" noChangeShapeType="1" noTextEdit="1"/>
              </p:cNvSpPr>
              <p:nvPr/>
            </p:nvSpPr>
            <p:spPr>
              <a:xfrm>
                <a:off x="2688820" y="6015929"/>
                <a:ext cx="4572000" cy="619016"/>
              </a:xfrm>
              <a:prstGeom prst="rect">
                <a:avLst/>
              </a:prstGeom>
              <a:blipFill>
                <a:blip r:embed="rId8"/>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5F8C22A3-227F-A35F-7890-2F549126B138}"/>
              </a:ext>
            </a:extLst>
          </p:cNvPr>
          <p:cNvSpPr txBox="1"/>
          <p:nvPr/>
        </p:nvSpPr>
        <p:spPr>
          <a:xfrm>
            <a:off x="1715097" y="4950743"/>
            <a:ext cx="1197204" cy="369332"/>
          </a:xfrm>
          <a:prstGeom prst="rect">
            <a:avLst/>
          </a:prstGeom>
          <a:noFill/>
        </p:spPr>
        <p:txBody>
          <a:bodyPr wrap="square" rtlCol="0">
            <a:spAutoFit/>
          </a:bodyPr>
          <a:lstStyle/>
          <a:p>
            <a:r>
              <a:rPr lang="en-US" dirty="0"/>
              <a:t>PDE:</a:t>
            </a:r>
          </a:p>
        </p:txBody>
      </p:sp>
      <p:sp>
        <p:nvSpPr>
          <p:cNvPr id="18" name="TextBox 17">
            <a:extLst>
              <a:ext uri="{FF2B5EF4-FFF2-40B4-BE49-F238E27FC236}">
                <a16:creationId xmlns:a16="http://schemas.microsoft.com/office/drawing/2014/main" id="{AAD61409-6FA9-3308-D2F1-5B898788F8BF}"/>
              </a:ext>
            </a:extLst>
          </p:cNvPr>
          <p:cNvSpPr txBox="1"/>
          <p:nvPr/>
        </p:nvSpPr>
        <p:spPr>
          <a:xfrm>
            <a:off x="1715097" y="5601306"/>
            <a:ext cx="2344061" cy="369332"/>
          </a:xfrm>
          <a:prstGeom prst="rect">
            <a:avLst/>
          </a:prstGeom>
          <a:noFill/>
        </p:spPr>
        <p:txBody>
          <a:bodyPr wrap="square" rtlCol="0">
            <a:spAutoFit/>
          </a:bodyPr>
          <a:lstStyle/>
          <a:p>
            <a:r>
              <a:rPr lang="en-US" dirty="0"/>
              <a:t>Spatial discretization:</a:t>
            </a:r>
          </a:p>
        </p:txBody>
      </p:sp>
      <p:sp>
        <p:nvSpPr>
          <p:cNvPr id="19" name="TextBox 18">
            <a:extLst>
              <a:ext uri="{FF2B5EF4-FFF2-40B4-BE49-F238E27FC236}">
                <a16:creationId xmlns:a16="http://schemas.microsoft.com/office/drawing/2014/main" id="{852E4A50-FC47-DA45-F885-0BA4CA397502}"/>
              </a:ext>
            </a:extLst>
          </p:cNvPr>
          <p:cNvSpPr txBox="1"/>
          <p:nvPr/>
        </p:nvSpPr>
        <p:spPr>
          <a:xfrm>
            <a:off x="1740270" y="6125499"/>
            <a:ext cx="2344061" cy="369332"/>
          </a:xfrm>
          <a:prstGeom prst="rect">
            <a:avLst/>
          </a:prstGeom>
          <a:noFill/>
        </p:spPr>
        <p:txBody>
          <a:bodyPr wrap="square" rtlCol="0">
            <a:spAutoFit/>
          </a:bodyPr>
          <a:lstStyle/>
          <a:p>
            <a:r>
              <a:rPr lang="en-US" dirty="0"/>
              <a:t>Semi discrete form:</a:t>
            </a:r>
          </a:p>
        </p:txBody>
      </p:sp>
    </p:spTree>
    <p:extLst>
      <p:ext uri="{BB962C8B-B14F-4D97-AF65-F5344CB8AC3E}">
        <p14:creationId xmlns:p14="http://schemas.microsoft.com/office/powerpoint/2010/main" val="3413365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Google Shape;338;p30">
            <a:extLst>
              <a:ext uri="{FF2B5EF4-FFF2-40B4-BE49-F238E27FC236}">
                <a16:creationId xmlns:a16="http://schemas.microsoft.com/office/drawing/2014/main" id="{6E8EFD6E-2CB3-4C8B-8379-ACF1ACE8C3F5}"/>
              </a:ext>
            </a:extLst>
          </p:cNvPr>
          <p:cNvSpPr txBox="1">
            <a:spLocks/>
          </p:cNvSpPr>
          <p:nvPr/>
        </p:nvSpPr>
        <p:spPr>
          <a:xfrm>
            <a:off x="617808" y="78929"/>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Upwind discretization for advection term</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6013798-115B-B76F-E326-15E8B6560E45}"/>
                  </a:ext>
                </a:extLst>
              </p:cNvPr>
              <p:cNvSpPr txBox="1"/>
              <p:nvPr/>
            </p:nvSpPr>
            <p:spPr>
              <a:xfrm>
                <a:off x="280856" y="1250729"/>
                <a:ext cx="9249644" cy="2339102"/>
              </a:xfrm>
              <a:prstGeom prst="rect">
                <a:avLst/>
              </a:prstGeom>
              <a:noFill/>
            </p:spPr>
            <p:txBody>
              <a:bodyPr wrap="square" rtlCol="0">
                <a:spAutoFit/>
              </a:bodyPr>
              <a:lstStyle/>
              <a:p>
                <a:pPr marL="342900" indent="-342900">
                  <a:buFont typeface="Wingdings" panose="05000000000000000000" pitchFamily="2" charset="2"/>
                  <a:buChar char="Ø"/>
                </a:pPr>
                <a:r>
                  <a:rPr lang="en-US" sz="1600" dirty="0">
                    <a:solidFill>
                      <a:prstClr val="black"/>
                    </a:solidFill>
                    <a:latin typeface="Arial" panose="020B0604020202020204" pitchFamily="34" charset="0"/>
                    <a:cs typeface="Arial" panose="020B0604020202020204" pitchFamily="34" charset="0"/>
                  </a:rPr>
                  <a:t>First order upwind</a:t>
                </a:r>
              </a:p>
              <a:p>
                <a:pPr marL="800100" lvl="1" indent="-342900">
                  <a:buFont typeface="Courier New" panose="02070309020205020404" pitchFamily="49" charset="0"/>
                  <a:buChar char="o"/>
                </a:pPr>
                <a:r>
                  <a:rPr lang="en-US" sz="1600" dirty="0">
                    <a:solidFill>
                      <a:prstClr val="black"/>
                    </a:solidFill>
                    <a:latin typeface="Arial" panose="020B0604020202020204" pitchFamily="34" charset="0"/>
                    <a:cs typeface="Arial" panose="020B0604020202020204" pitchFamily="34" charset="0"/>
                  </a:rPr>
                  <a:t>When </a:t>
                </a:r>
                <a14:m>
                  <m:oMath xmlns:m="http://schemas.openxmlformats.org/officeDocument/2006/math">
                    <m:r>
                      <a:rPr lang="en-US" sz="1600" b="0" i="1" smtClean="0">
                        <a:solidFill>
                          <a:prstClr val="black"/>
                        </a:solidFill>
                        <a:latin typeface="Cambria Math" panose="02040503050406030204" pitchFamily="18" charset="0"/>
                        <a:cs typeface="Arial" panose="020B0604020202020204" pitchFamily="34" charset="0"/>
                      </a:rPr>
                      <m:t>𝑢</m:t>
                    </m:r>
                    <m:r>
                      <a:rPr lang="en-US" sz="1600" b="0" i="1" smtClean="0">
                        <a:solidFill>
                          <a:prstClr val="black"/>
                        </a:solidFill>
                        <a:latin typeface="Cambria Math" panose="02040503050406030204" pitchFamily="18" charset="0"/>
                        <a:cs typeface="Arial" panose="020B0604020202020204" pitchFamily="34" charset="0"/>
                      </a:rPr>
                      <m:t>&gt;0</m:t>
                    </m:r>
                  </m:oMath>
                </a14:m>
                <a:r>
                  <a:rPr lang="en-US" sz="1600" dirty="0">
                    <a:solidFill>
                      <a:prstClr val="black"/>
                    </a:solidFill>
                    <a:latin typeface="Arial" panose="020B0604020202020204" pitchFamily="34" charset="0"/>
                    <a:cs typeface="Arial" panose="020B0604020202020204" pitchFamily="34" charset="0"/>
                  </a:rPr>
                  <a:t>, information propagates from left to right</a:t>
                </a:r>
              </a:p>
              <a:p>
                <a:pPr marL="800100" lvl="1" indent="-342900">
                  <a:buFont typeface="Courier New" panose="02070309020205020404" pitchFamily="49" charset="0"/>
                  <a:buChar char="o"/>
                </a:pPr>
                <a:r>
                  <a:rPr lang="en-US" sz="1600" dirty="0">
                    <a:solidFill>
                      <a:prstClr val="black"/>
                    </a:solidFill>
                    <a:latin typeface="Arial" panose="020B0604020202020204" pitchFamily="34" charset="0"/>
                    <a:cs typeface="Arial" panose="020B0604020202020204" pitchFamily="34" charset="0"/>
                  </a:rPr>
                  <a:t>We use </a:t>
                </a:r>
                <a14:m>
                  <m:oMath xmlns:m="http://schemas.openxmlformats.org/officeDocument/2006/math">
                    <m:sSub>
                      <m:sSubPr>
                        <m:ctrlPr>
                          <a:rPr lang="en-US" sz="1600" b="0" i="1" smtClean="0">
                            <a:solidFill>
                              <a:prstClr val="black"/>
                            </a:solidFill>
                            <a:latin typeface="Cambria Math" panose="02040503050406030204" pitchFamily="18" charset="0"/>
                            <a:cs typeface="Arial" panose="020B0604020202020204" pitchFamily="34" charset="0"/>
                          </a:rPr>
                        </m:ctrlPr>
                      </m:sSubPr>
                      <m:e>
                        <m:r>
                          <a:rPr lang="en-US" sz="1600" b="0" i="1" smtClean="0">
                            <a:solidFill>
                              <a:prstClr val="black"/>
                            </a:solidFill>
                            <a:latin typeface="Cambria Math" panose="02040503050406030204" pitchFamily="18" charset="0"/>
                            <a:cs typeface="Arial" panose="020B0604020202020204" pitchFamily="34" charset="0"/>
                          </a:rPr>
                          <m:t>𝜙</m:t>
                        </m:r>
                      </m:e>
                      <m:sub>
                        <m:r>
                          <a:rPr lang="en-US" sz="1600" b="0" i="1" smtClean="0">
                            <a:solidFill>
                              <a:prstClr val="black"/>
                            </a:solidFill>
                            <a:latin typeface="Cambria Math" panose="02040503050406030204" pitchFamily="18" charset="0"/>
                            <a:cs typeface="Arial" panose="020B0604020202020204" pitchFamily="34" charset="0"/>
                          </a:rPr>
                          <m:t>𝑖</m:t>
                        </m:r>
                        <m:r>
                          <a:rPr lang="en-US" sz="1600" b="0" i="1" smtClean="0">
                            <a:solidFill>
                              <a:prstClr val="black"/>
                            </a:solidFill>
                            <a:latin typeface="Cambria Math" panose="02040503050406030204" pitchFamily="18" charset="0"/>
                            <a:cs typeface="Arial" panose="020B0604020202020204" pitchFamily="34" charset="0"/>
                          </a:rPr>
                          <m:t>−1</m:t>
                        </m:r>
                      </m:sub>
                    </m:sSub>
                  </m:oMath>
                </a14:m>
                <a:r>
                  <a:rPr lang="en-US" sz="1600" dirty="0">
                    <a:solidFill>
                      <a:prstClr val="black"/>
                    </a:solidFill>
                    <a:latin typeface="Arial" panose="020B0604020202020204" pitchFamily="34" charset="0"/>
                    <a:cs typeface="Arial" panose="020B0604020202020204" pitchFamily="34" charset="0"/>
                  </a:rPr>
                  <a:t> and </a:t>
                </a:r>
                <a14:m>
                  <m:oMath xmlns:m="http://schemas.openxmlformats.org/officeDocument/2006/math">
                    <m:sSub>
                      <m:sSubPr>
                        <m:ctrlPr>
                          <a:rPr lang="en-US" sz="1600" b="0" i="1" smtClean="0">
                            <a:solidFill>
                              <a:prstClr val="black"/>
                            </a:solidFill>
                            <a:latin typeface="Cambria Math" panose="02040503050406030204" pitchFamily="18" charset="0"/>
                            <a:cs typeface="Arial" panose="020B0604020202020204" pitchFamily="34" charset="0"/>
                          </a:rPr>
                        </m:ctrlPr>
                      </m:sSubPr>
                      <m:e>
                        <m:r>
                          <a:rPr lang="en-US" sz="1600" b="0" i="1" smtClean="0">
                            <a:solidFill>
                              <a:prstClr val="black"/>
                            </a:solidFill>
                            <a:latin typeface="Cambria Math" panose="02040503050406030204" pitchFamily="18" charset="0"/>
                            <a:cs typeface="Arial" panose="020B0604020202020204" pitchFamily="34" charset="0"/>
                          </a:rPr>
                          <m:t>𝜙</m:t>
                        </m:r>
                      </m:e>
                      <m:sub>
                        <m:r>
                          <a:rPr lang="en-US" sz="1600" b="0" i="1" smtClean="0">
                            <a:solidFill>
                              <a:prstClr val="black"/>
                            </a:solidFill>
                            <a:latin typeface="Cambria Math" panose="02040503050406030204" pitchFamily="18" charset="0"/>
                            <a:cs typeface="Arial" panose="020B0604020202020204" pitchFamily="34" charset="0"/>
                          </a:rPr>
                          <m:t>𝑖</m:t>
                        </m:r>
                      </m:sub>
                    </m:sSub>
                  </m:oMath>
                </a14:m>
                <a:r>
                  <a:rPr lang="en-US" sz="1600" dirty="0">
                    <a:solidFill>
                      <a:prstClr val="black"/>
                    </a:solidFill>
                    <a:latin typeface="Arial" panose="020B0604020202020204" pitchFamily="34" charset="0"/>
                    <a:cs typeface="Arial" panose="020B0604020202020204" pitchFamily="34" charset="0"/>
                  </a:rPr>
                  <a:t> to approximate the derivative (backward)</a:t>
                </a:r>
              </a:p>
              <a:p>
                <a:pPr marL="800100" lvl="1" indent="-342900">
                  <a:buFont typeface="Courier New" panose="02070309020205020404" pitchFamily="49" charset="0"/>
                  <a:buChar char="o"/>
                </a:pPr>
                <a:endParaRPr lang="en-US" sz="1600" dirty="0">
                  <a:solidFill>
                    <a:prstClr val="black"/>
                  </a:solidFill>
                  <a:latin typeface="Arial" panose="020B0604020202020204" pitchFamily="34" charset="0"/>
                  <a:cs typeface="Arial" panose="020B0604020202020204" pitchFamily="34" charset="0"/>
                </a:endParaRPr>
              </a:p>
              <a:p>
                <a:pPr marL="800100" lvl="1" indent="-342900">
                  <a:buFont typeface="Courier New" panose="02070309020205020404" pitchFamily="49" charset="0"/>
                  <a:buChar char="o"/>
                </a:pPr>
                <a:endParaRPr lang="en-US" sz="1600" dirty="0">
                  <a:solidFill>
                    <a:prstClr val="black"/>
                  </a:solidFill>
                  <a:latin typeface="Arial" panose="020B0604020202020204" pitchFamily="34" charset="0"/>
                  <a:cs typeface="Arial" panose="020B0604020202020204" pitchFamily="34" charset="0"/>
                </a:endParaRPr>
              </a:p>
              <a:p>
                <a:pPr marL="800100" lvl="1" indent="-342900">
                  <a:buFont typeface="Courier New" panose="02070309020205020404" pitchFamily="49" charset="0"/>
                  <a:buChar char="o"/>
                </a:pPr>
                <a:endParaRPr lang="en-US" sz="1600" dirty="0">
                  <a:solidFill>
                    <a:prstClr val="black"/>
                  </a:solidFill>
                  <a:latin typeface="Arial" panose="020B0604020202020204" pitchFamily="34" charset="0"/>
                  <a:cs typeface="Arial" panose="020B0604020202020204" pitchFamily="34" charset="0"/>
                </a:endParaRPr>
              </a:p>
              <a:p>
                <a:pPr marL="800100" lvl="1" indent="-342900">
                  <a:buFont typeface="Courier New" panose="02070309020205020404" pitchFamily="49" charset="0"/>
                  <a:buChar char="o"/>
                </a:pPr>
                <a:endParaRPr lang="en-US" sz="1600" dirty="0">
                  <a:solidFill>
                    <a:prstClr val="black"/>
                  </a:solidFill>
                  <a:latin typeface="Arial" panose="020B0604020202020204" pitchFamily="34" charset="0"/>
                  <a:cs typeface="Arial" panose="020B0604020202020204" pitchFamily="34" charset="0"/>
                </a:endParaRPr>
              </a:p>
              <a:p>
                <a:pPr marL="800100" lvl="1" indent="-342900">
                  <a:buFont typeface="Courier New" panose="02070309020205020404" pitchFamily="49" charset="0"/>
                  <a:buChar char="o"/>
                </a:pPr>
                <a:endParaRPr lang="en-US" sz="1600" dirty="0">
                  <a:solidFill>
                    <a:prstClr val="black"/>
                  </a:solidFill>
                  <a:latin typeface="Arial" panose="020B0604020202020204" pitchFamily="34" charset="0"/>
                  <a:cs typeface="Arial" panose="020B0604020202020204" pitchFamily="34" charset="0"/>
                </a:endParaRPr>
              </a:p>
              <a:p>
                <a:pPr marL="800100" lvl="1" indent="-342900">
                  <a:buFont typeface="Courier New" panose="02070309020205020404" pitchFamily="49" charset="0"/>
                  <a:buChar char="o"/>
                </a:pPr>
                <a:endParaRPr lang="en-US" sz="1600" dirty="0">
                  <a:solidFill>
                    <a:prstClr val="black"/>
                  </a:solidFill>
                  <a:latin typeface="Arial" panose="020B060402020202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F6013798-115B-B76F-E326-15E8B6560E45}"/>
                  </a:ext>
                </a:extLst>
              </p:cNvPr>
              <p:cNvSpPr txBox="1">
                <a:spLocks noRot="1" noChangeAspect="1" noMove="1" noResize="1" noEditPoints="1" noAdjustHandles="1" noChangeArrowheads="1" noChangeShapeType="1" noTextEdit="1"/>
              </p:cNvSpPr>
              <p:nvPr/>
            </p:nvSpPr>
            <p:spPr>
              <a:xfrm>
                <a:off x="280856" y="1250729"/>
                <a:ext cx="9249644" cy="2339102"/>
              </a:xfrm>
              <a:prstGeom prst="rect">
                <a:avLst/>
              </a:prstGeom>
              <a:blipFill>
                <a:blip r:embed="rId3"/>
                <a:stretch>
                  <a:fillRect l="-264" t="-781"/>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B20DBEDD-CD73-CEA3-BD12-0CC7F697A369}"/>
              </a:ext>
            </a:extLst>
          </p:cNvPr>
          <p:cNvSpPr txBox="1"/>
          <p:nvPr/>
        </p:nvSpPr>
        <p:spPr>
          <a:xfrm>
            <a:off x="280856" y="658732"/>
            <a:ext cx="6035957" cy="338554"/>
          </a:xfrm>
          <a:prstGeom prst="rect">
            <a:avLst/>
          </a:prstGeom>
          <a:noFill/>
        </p:spPr>
        <p:txBody>
          <a:bodyPr wrap="square" rtlCol="0">
            <a:spAutoFit/>
          </a:bodyPr>
          <a:lstStyle/>
          <a:p>
            <a:pPr marL="342900" indent="-342900">
              <a:buFont typeface="Wingdings" panose="05000000000000000000" pitchFamily="2" charset="2"/>
              <a:buChar char="Ø"/>
            </a:pPr>
            <a:r>
              <a:rPr lang="en-US" sz="1600" dirty="0">
                <a:solidFill>
                  <a:prstClr val="black"/>
                </a:solidFill>
                <a:latin typeface="Arial" panose="020B0604020202020204" pitchFamily="34" charset="0"/>
                <a:cs typeface="Arial" panose="020B0604020202020204" pitchFamily="34" charset="0"/>
              </a:rPr>
              <a:t>Advection term:</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5F50D11-15FE-72B1-BCB9-BADF2E133004}"/>
                  </a:ext>
                </a:extLst>
              </p:cNvPr>
              <p:cNvSpPr txBox="1"/>
              <p:nvPr/>
            </p:nvSpPr>
            <p:spPr>
              <a:xfrm>
                <a:off x="2285999" y="787685"/>
                <a:ext cx="4572000" cy="6791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d>
                            <m:dPr>
                              <m:ctrlPr>
                                <a:rPr lang="en-US" sz="1600" b="0" i="1" smtClean="0">
                                  <a:latin typeface="Cambria Math" panose="02040503050406030204" pitchFamily="18" charset="0"/>
                                </a:rPr>
                              </m:ctrlPr>
                            </m:dPr>
                            <m:e>
                              <m:r>
                                <a:rPr lang="en-US" sz="1600" i="1">
                                  <a:latin typeface="Cambria Math" panose="02040503050406030204" pitchFamily="18" charset="0"/>
                                </a:rPr>
                                <m:t>𝑢</m:t>
                              </m:r>
                              <m:f>
                                <m:fPr>
                                  <m:ctrlPr>
                                    <a:rPr lang="en-US" sz="1600" i="1" smtClean="0">
                                      <a:latin typeface="Cambria Math" panose="02040503050406030204" pitchFamily="18" charset="0"/>
                                    </a:rPr>
                                  </m:ctrlPr>
                                </m:fPr>
                                <m:num>
                                  <m:r>
                                    <a:rPr lang="en-US" sz="1600" i="1">
                                      <a:latin typeface="Cambria Math" panose="02040503050406030204" pitchFamily="18" charset="0"/>
                                    </a:rPr>
                                    <m:t>𝜕</m:t>
                                  </m:r>
                                </m:num>
                                <m:den>
                                  <m:r>
                                    <a:rPr lang="en-US" sz="1600" i="1">
                                      <a:latin typeface="Cambria Math" panose="02040503050406030204" pitchFamily="18" charset="0"/>
                                    </a:rPr>
                                    <m:t>𝜕</m:t>
                                  </m:r>
                                  <m:r>
                                    <a:rPr lang="en-US" sz="1600" i="1">
                                      <a:latin typeface="Cambria Math" panose="02040503050406030204" pitchFamily="18" charset="0"/>
                                    </a:rPr>
                                    <m:t>𝑥</m:t>
                                  </m:r>
                                </m:den>
                              </m:f>
                              <m:r>
                                <a:rPr lang="en-US" sz="1600" i="1">
                                  <a:latin typeface="Cambria Math" panose="02040503050406030204" pitchFamily="18" charset="0"/>
                                </a:rPr>
                                <m:t>𝜙</m:t>
                              </m:r>
                            </m:e>
                          </m:d>
                        </m:e>
                        <m:sub>
                          <m:r>
                            <a:rPr lang="en-US" sz="1600" b="0" i="1" smtClean="0">
                              <a:latin typeface="Cambria Math" panose="02040503050406030204" pitchFamily="18" charset="0"/>
                            </a:rPr>
                            <m:t>𝑖</m:t>
                          </m:r>
                        </m:sub>
                      </m:sSub>
                    </m:oMath>
                  </m:oMathPara>
                </a14:m>
                <a:endParaRPr lang="en-US" sz="1600" dirty="0"/>
              </a:p>
            </p:txBody>
          </p:sp>
        </mc:Choice>
        <mc:Fallback xmlns="">
          <p:sp>
            <p:nvSpPr>
              <p:cNvPr id="6" name="TextBox 5">
                <a:extLst>
                  <a:ext uri="{FF2B5EF4-FFF2-40B4-BE49-F238E27FC236}">
                    <a16:creationId xmlns:a16="http://schemas.microsoft.com/office/drawing/2014/main" id="{05F50D11-15FE-72B1-BCB9-BADF2E133004}"/>
                  </a:ext>
                </a:extLst>
              </p:cNvPr>
              <p:cNvSpPr txBox="1">
                <a:spLocks noRot="1" noChangeAspect="1" noMove="1" noResize="1" noEditPoints="1" noAdjustHandles="1" noChangeArrowheads="1" noChangeShapeType="1" noTextEdit="1"/>
              </p:cNvSpPr>
              <p:nvPr/>
            </p:nvSpPr>
            <p:spPr>
              <a:xfrm>
                <a:off x="2285999" y="787685"/>
                <a:ext cx="4572000" cy="67916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D622DFA-FC46-17E0-277C-0D97A07F40B1}"/>
                  </a:ext>
                </a:extLst>
              </p:cNvPr>
              <p:cNvSpPr txBox="1"/>
              <p:nvPr/>
            </p:nvSpPr>
            <p:spPr>
              <a:xfrm>
                <a:off x="2189376" y="2069041"/>
                <a:ext cx="4765248" cy="6791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d>
                            <m:dPr>
                              <m:ctrlPr>
                                <a:rPr lang="en-US" sz="1600" b="0" i="1" smtClean="0">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m:t>
                                  </m:r>
                                </m:num>
                                <m:den>
                                  <m:r>
                                    <a:rPr lang="en-US" sz="1600" i="1">
                                      <a:latin typeface="Cambria Math" panose="02040503050406030204" pitchFamily="18" charset="0"/>
                                    </a:rPr>
                                    <m:t>𝜕</m:t>
                                  </m:r>
                                  <m:r>
                                    <a:rPr lang="en-US" sz="1600" i="1">
                                      <a:latin typeface="Cambria Math" panose="02040503050406030204" pitchFamily="18" charset="0"/>
                                    </a:rPr>
                                    <m:t>𝑥</m:t>
                                  </m:r>
                                </m:den>
                              </m:f>
                              <m:r>
                                <a:rPr lang="en-US" sz="1600" i="1">
                                  <a:latin typeface="Cambria Math" panose="02040503050406030204" pitchFamily="18" charset="0"/>
                                </a:rPr>
                                <m:t>𝜙</m:t>
                              </m:r>
                            </m:e>
                          </m:d>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𝑖</m:t>
                              </m:r>
                              <m:r>
                                <a:rPr lang="en-US" sz="1600" b="0" i="1" smtClean="0">
                                  <a:latin typeface="Cambria Math" panose="02040503050406030204" pitchFamily="18" charset="0"/>
                                </a:rPr>
                                <m:t>−1</m:t>
                              </m:r>
                            </m:sub>
                          </m:sSub>
                        </m:num>
                        <m:den>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𝑥</m:t>
                          </m:r>
                        </m:den>
                      </m:f>
                    </m:oMath>
                  </m:oMathPara>
                </a14:m>
                <a:endParaRPr lang="en-US" sz="1600" dirty="0"/>
              </a:p>
            </p:txBody>
          </p:sp>
        </mc:Choice>
        <mc:Fallback xmlns="">
          <p:sp>
            <p:nvSpPr>
              <p:cNvPr id="13" name="TextBox 12">
                <a:extLst>
                  <a:ext uri="{FF2B5EF4-FFF2-40B4-BE49-F238E27FC236}">
                    <a16:creationId xmlns:a16="http://schemas.microsoft.com/office/drawing/2014/main" id="{7D622DFA-FC46-17E0-277C-0D97A07F40B1}"/>
                  </a:ext>
                </a:extLst>
              </p:cNvPr>
              <p:cNvSpPr txBox="1">
                <a:spLocks noRot="1" noChangeAspect="1" noMove="1" noResize="1" noEditPoints="1" noAdjustHandles="1" noChangeArrowheads="1" noChangeShapeType="1" noTextEdit="1"/>
              </p:cNvSpPr>
              <p:nvPr/>
            </p:nvSpPr>
            <p:spPr>
              <a:xfrm>
                <a:off x="2189376" y="2069041"/>
                <a:ext cx="4765248" cy="67916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951A225-30CB-1E70-CF40-E9EB8C517297}"/>
                  </a:ext>
                </a:extLst>
              </p:cNvPr>
              <p:cNvSpPr txBox="1"/>
              <p:nvPr/>
            </p:nvSpPr>
            <p:spPr>
              <a:xfrm>
                <a:off x="280856" y="2478423"/>
                <a:ext cx="7242142" cy="861774"/>
              </a:xfrm>
              <a:prstGeom prst="rect">
                <a:avLst/>
              </a:prstGeom>
              <a:noFill/>
            </p:spPr>
            <p:txBody>
              <a:bodyPr wrap="square">
                <a:spAutoFit/>
              </a:bodyPr>
              <a:lstStyle/>
              <a:p>
                <a:pPr lvl="1"/>
                <a:endParaRPr lang="en-US" sz="1600" dirty="0">
                  <a:solidFill>
                    <a:prstClr val="black"/>
                  </a:solidFill>
                  <a:latin typeface="Arial" panose="020B0604020202020204" pitchFamily="34" charset="0"/>
                  <a:cs typeface="Arial" panose="020B0604020202020204" pitchFamily="34" charset="0"/>
                </a:endParaRPr>
              </a:p>
              <a:p>
                <a:pPr marL="800100" lvl="1" indent="-342900">
                  <a:buFont typeface="Courier New" panose="02070309020205020404" pitchFamily="49" charset="0"/>
                  <a:buChar char="o"/>
                </a:pPr>
                <a:r>
                  <a:rPr lang="en-US" sz="1600" dirty="0">
                    <a:solidFill>
                      <a:prstClr val="black"/>
                    </a:solidFill>
                    <a:latin typeface="Arial" panose="020B0604020202020204" pitchFamily="34" charset="0"/>
                    <a:cs typeface="Arial" panose="020B0604020202020204" pitchFamily="34" charset="0"/>
                  </a:rPr>
                  <a:t>When </a:t>
                </a:r>
                <a14:m>
                  <m:oMath xmlns:m="http://schemas.openxmlformats.org/officeDocument/2006/math">
                    <m:r>
                      <a:rPr lang="en-US" sz="1600" i="1">
                        <a:solidFill>
                          <a:prstClr val="black"/>
                        </a:solidFill>
                        <a:latin typeface="Cambria Math" panose="02040503050406030204" pitchFamily="18" charset="0"/>
                        <a:cs typeface="Arial" panose="020B0604020202020204" pitchFamily="34" charset="0"/>
                      </a:rPr>
                      <m:t>𝑢</m:t>
                    </m:r>
                    <m:r>
                      <a:rPr lang="en-US" sz="1600" b="0" i="1" smtClean="0">
                        <a:solidFill>
                          <a:prstClr val="black"/>
                        </a:solidFill>
                        <a:latin typeface="Cambria Math" panose="02040503050406030204" pitchFamily="18" charset="0"/>
                        <a:cs typeface="Arial" panose="020B0604020202020204" pitchFamily="34" charset="0"/>
                      </a:rPr>
                      <m:t>&lt;</m:t>
                    </m:r>
                    <m:r>
                      <a:rPr lang="en-US" sz="1600" i="1">
                        <a:solidFill>
                          <a:prstClr val="black"/>
                        </a:solidFill>
                        <a:latin typeface="Cambria Math" panose="02040503050406030204" pitchFamily="18" charset="0"/>
                        <a:cs typeface="Arial" panose="020B0604020202020204" pitchFamily="34" charset="0"/>
                      </a:rPr>
                      <m:t>0</m:t>
                    </m:r>
                  </m:oMath>
                </a14:m>
                <a:r>
                  <a:rPr lang="en-US" sz="1600" dirty="0">
                    <a:solidFill>
                      <a:prstClr val="black"/>
                    </a:solidFill>
                    <a:latin typeface="Arial" panose="020B0604020202020204" pitchFamily="34" charset="0"/>
                    <a:cs typeface="Arial" panose="020B0604020202020204" pitchFamily="34" charset="0"/>
                  </a:rPr>
                  <a:t>, information propagates from right to left</a:t>
                </a:r>
              </a:p>
              <a:p>
                <a:pPr marL="800100" lvl="1" indent="-342900">
                  <a:buFont typeface="Courier New" panose="02070309020205020404" pitchFamily="49" charset="0"/>
                  <a:buChar char="o"/>
                </a:pPr>
                <a:r>
                  <a:rPr lang="en-US" sz="1600" dirty="0">
                    <a:solidFill>
                      <a:prstClr val="black"/>
                    </a:solidFill>
                    <a:latin typeface="Arial" panose="020B0604020202020204" pitchFamily="34" charset="0"/>
                    <a:cs typeface="Arial" panose="020B0604020202020204" pitchFamily="34" charset="0"/>
                  </a:rPr>
                  <a:t>We use </a:t>
                </a:r>
                <a14:m>
                  <m:oMath xmlns:m="http://schemas.openxmlformats.org/officeDocument/2006/math">
                    <m:sSub>
                      <m:sSubPr>
                        <m:ctrlPr>
                          <a:rPr lang="en-US" sz="1600" i="1">
                            <a:solidFill>
                              <a:prstClr val="black"/>
                            </a:solidFill>
                            <a:latin typeface="Cambria Math" panose="02040503050406030204" pitchFamily="18" charset="0"/>
                            <a:cs typeface="Arial" panose="020B0604020202020204" pitchFamily="34" charset="0"/>
                          </a:rPr>
                        </m:ctrlPr>
                      </m:sSubPr>
                      <m:e>
                        <m:r>
                          <a:rPr lang="en-US" sz="1600" i="1">
                            <a:solidFill>
                              <a:prstClr val="black"/>
                            </a:solidFill>
                            <a:latin typeface="Cambria Math" panose="02040503050406030204" pitchFamily="18" charset="0"/>
                            <a:cs typeface="Arial" panose="020B0604020202020204" pitchFamily="34" charset="0"/>
                          </a:rPr>
                          <m:t>𝜙</m:t>
                        </m:r>
                      </m:e>
                      <m:sub>
                        <m:r>
                          <a:rPr lang="en-US" sz="1600" i="1">
                            <a:solidFill>
                              <a:prstClr val="black"/>
                            </a:solidFill>
                            <a:latin typeface="Cambria Math" panose="02040503050406030204" pitchFamily="18" charset="0"/>
                            <a:cs typeface="Arial" panose="020B0604020202020204" pitchFamily="34" charset="0"/>
                          </a:rPr>
                          <m:t>𝑖</m:t>
                        </m:r>
                        <m:r>
                          <a:rPr lang="en-US" sz="1600" b="0" i="1" smtClean="0">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1</m:t>
                        </m:r>
                      </m:sub>
                    </m:sSub>
                  </m:oMath>
                </a14:m>
                <a:r>
                  <a:rPr lang="en-US" sz="1600" dirty="0">
                    <a:solidFill>
                      <a:prstClr val="black"/>
                    </a:solidFill>
                    <a:latin typeface="Arial" panose="020B0604020202020204" pitchFamily="34" charset="0"/>
                    <a:cs typeface="Arial" panose="020B0604020202020204" pitchFamily="34" charset="0"/>
                  </a:rPr>
                  <a:t> and </a:t>
                </a:r>
                <a14:m>
                  <m:oMath xmlns:m="http://schemas.openxmlformats.org/officeDocument/2006/math">
                    <m:sSub>
                      <m:sSubPr>
                        <m:ctrlPr>
                          <a:rPr lang="en-US" sz="1600" i="1">
                            <a:solidFill>
                              <a:prstClr val="black"/>
                            </a:solidFill>
                            <a:latin typeface="Cambria Math" panose="02040503050406030204" pitchFamily="18" charset="0"/>
                            <a:cs typeface="Arial" panose="020B0604020202020204" pitchFamily="34" charset="0"/>
                          </a:rPr>
                        </m:ctrlPr>
                      </m:sSubPr>
                      <m:e>
                        <m:r>
                          <a:rPr lang="en-US" sz="1600" i="1">
                            <a:solidFill>
                              <a:prstClr val="black"/>
                            </a:solidFill>
                            <a:latin typeface="Cambria Math" panose="02040503050406030204" pitchFamily="18" charset="0"/>
                            <a:cs typeface="Arial" panose="020B0604020202020204" pitchFamily="34" charset="0"/>
                          </a:rPr>
                          <m:t>𝜙</m:t>
                        </m:r>
                      </m:e>
                      <m:sub>
                        <m:r>
                          <a:rPr lang="en-US" sz="1600" i="1">
                            <a:solidFill>
                              <a:prstClr val="black"/>
                            </a:solidFill>
                            <a:latin typeface="Cambria Math" panose="02040503050406030204" pitchFamily="18" charset="0"/>
                            <a:cs typeface="Arial" panose="020B0604020202020204" pitchFamily="34" charset="0"/>
                          </a:rPr>
                          <m:t>𝑖</m:t>
                        </m:r>
                      </m:sub>
                    </m:sSub>
                  </m:oMath>
                </a14:m>
                <a:r>
                  <a:rPr lang="en-US" sz="1600" dirty="0">
                    <a:solidFill>
                      <a:prstClr val="black"/>
                    </a:solidFill>
                    <a:latin typeface="Arial" panose="020B0604020202020204" pitchFamily="34" charset="0"/>
                    <a:cs typeface="Arial" panose="020B0604020202020204" pitchFamily="34" charset="0"/>
                  </a:rPr>
                  <a:t> to approximate the derivative (forward)</a:t>
                </a:r>
              </a:p>
            </p:txBody>
          </p:sp>
        </mc:Choice>
        <mc:Fallback xmlns="">
          <p:sp>
            <p:nvSpPr>
              <p:cNvPr id="20" name="TextBox 19">
                <a:extLst>
                  <a:ext uri="{FF2B5EF4-FFF2-40B4-BE49-F238E27FC236}">
                    <a16:creationId xmlns:a16="http://schemas.microsoft.com/office/drawing/2014/main" id="{A951A225-30CB-1E70-CF40-E9EB8C517297}"/>
                  </a:ext>
                </a:extLst>
              </p:cNvPr>
              <p:cNvSpPr txBox="1">
                <a:spLocks noRot="1" noChangeAspect="1" noMove="1" noResize="1" noEditPoints="1" noAdjustHandles="1" noChangeArrowheads="1" noChangeShapeType="1" noTextEdit="1"/>
              </p:cNvSpPr>
              <p:nvPr/>
            </p:nvSpPr>
            <p:spPr>
              <a:xfrm>
                <a:off x="280856" y="2478423"/>
                <a:ext cx="7242142" cy="861774"/>
              </a:xfrm>
              <a:prstGeom prst="rect">
                <a:avLst/>
              </a:prstGeom>
              <a:blipFill>
                <a:blip r:embed="rId6"/>
                <a:stretch>
                  <a:fillRect b="-49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5585846-2083-A8B7-54BC-A6C75AF6B02B}"/>
                  </a:ext>
                </a:extLst>
              </p:cNvPr>
              <p:cNvSpPr txBox="1"/>
              <p:nvPr/>
            </p:nvSpPr>
            <p:spPr>
              <a:xfrm>
                <a:off x="200375" y="3986528"/>
                <a:ext cx="9076202" cy="830997"/>
              </a:xfrm>
              <a:prstGeom prst="rect">
                <a:avLst/>
              </a:prstGeom>
              <a:noFill/>
            </p:spPr>
            <p:txBody>
              <a:bodyPr wrap="square">
                <a:spAutoFit/>
              </a:bodyPr>
              <a:lstStyle/>
              <a:p>
                <a:pPr marL="800100" lvl="1" indent="-342900">
                  <a:buFont typeface="Courier New" panose="02070309020205020404" pitchFamily="49" charset="0"/>
                  <a:buChar char="o"/>
                </a:pPr>
                <a:r>
                  <a:rPr lang="en-US" sz="1600" dirty="0">
                    <a:solidFill>
                      <a:prstClr val="black"/>
                    </a:solidFill>
                    <a:latin typeface="Arial" panose="020B0604020202020204" pitchFamily="34" charset="0"/>
                    <a:cs typeface="Arial" panose="020B0604020202020204" pitchFamily="34" charset="0"/>
                  </a:rPr>
                  <a:t>Define </a:t>
                </a:r>
                <a14:m>
                  <m:oMath xmlns:m="http://schemas.openxmlformats.org/officeDocument/2006/math">
                    <m:sSup>
                      <m:sSupPr>
                        <m:ctrlPr>
                          <a:rPr lang="en-US" sz="1600" b="0" i="1" smtClean="0">
                            <a:solidFill>
                              <a:prstClr val="black"/>
                            </a:solidFill>
                            <a:latin typeface="Cambria Math" panose="02040503050406030204" pitchFamily="18" charset="0"/>
                            <a:cs typeface="Arial" panose="020B0604020202020204" pitchFamily="34" charset="0"/>
                          </a:rPr>
                        </m:ctrlPr>
                      </m:sSupPr>
                      <m:e>
                        <m:r>
                          <a:rPr lang="en-US" sz="1600" b="0" i="1" smtClean="0">
                            <a:solidFill>
                              <a:prstClr val="black"/>
                            </a:solidFill>
                            <a:latin typeface="Cambria Math" panose="02040503050406030204" pitchFamily="18" charset="0"/>
                            <a:cs typeface="Arial" panose="020B0604020202020204" pitchFamily="34" charset="0"/>
                          </a:rPr>
                          <m:t>𝑢</m:t>
                        </m:r>
                      </m:e>
                      <m:sup>
                        <m:r>
                          <a:rPr lang="en-US" sz="1600" b="0" i="1" smtClean="0">
                            <a:solidFill>
                              <a:prstClr val="black"/>
                            </a:solidFill>
                            <a:latin typeface="Cambria Math" panose="02040503050406030204" pitchFamily="18" charset="0"/>
                            <a:cs typeface="Arial" panose="020B0604020202020204" pitchFamily="34" charset="0"/>
                          </a:rPr>
                          <m:t>+</m:t>
                        </m:r>
                      </m:sup>
                    </m:sSup>
                    <m:r>
                      <a:rPr lang="en-US" sz="1600" b="0" i="1" smtClean="0">
                        <a:solidFill>
                          <a:prstClr val="black"/>
                        </a:solidFill>
                        <a:latin typeface="Cambria Math" panose="02040503050406030204" pitchFamily="18" charset="0"/>
                        <a:cs typeface="Arial" panose="020B0604020202020204" pitchFamily="34" charset="0"/>
                      </a:rPr>
                      <m:t>=0.5(</m:t>
                    </m:r>
                    <m:r>
                      <a:rPr lang="en-US" sz="1600" b="0" i="1" smtClean="0">
                        <a:solidFill>
                          <a:prstClr val="black"/>
                        </a:solidFill>
                        <a:latin typeface="Cambria Math" panose="02040503050406030204" pitchFamily="18" charset="0"/>
                        <a:cs typeface="Arial" panose="020B0604020202020204" pitchFamily="34" charset="0"/>
                      </a:rPr>
                      <m:t>𝑢</m:t>
                    </m:r>
                    <m:r>
                      <a:rPr lang="en-US" sz="1600" b="0" i="1" smtClean="0">
                        <a:solidFill>
                          <a:prstClr val="black"/>
                        </a:solidFill>
                        <a:latin typeface="Cambria Math" panose="02040503050406030204" pitchFamily="18" charset="0"/>
                        <a:cs typeface="Arial" panose="020B0604020202020204" pitchFamily="34" charset="0"/>
                      </a:rPr>
                      <m:t>+</m:t>
                    </m:r>
                    <m:d>
                      <m:dPr>
                        <m:begChr m:val="|"/>
                        <m:endChr m:val="|"/>
                        <m:ctrlPr>
                          <a:rPr lang="en-US" sz="1600" b="0" i="1" smtClean="0">
                            <a:solidFill>
                              <a:prstClr val="black"/>
                            </a:solidFill>
                            <a:latin typeface="Cambria Math" panose="02040503050406030204" pitchFamily="18" charset="0"/>
                            <a:cs typeface="Arial" panose="020B0604020202020204" pitchFamily="34" charset="0"/>
                          </a:rPr>
                        </m:ctrlPr>
                      </m:dPr>
                      <m:e>
                        <m:r>
                          <a:rPr lang="en-US" sz="1600" b="0" i="1" smtClean="0">
                            <a:solidFill>
                              <a:prstClr val="black"/>
                            </a:solidFill>
                            <a:latin typeface="Cambria Math" panose="02040503050406030204" pitchFamily="18" charset="0"/>
                            <a:cs typeface="Arial" panose="020B0604020202020204" pitchFamily="34" charset="0"/>
                          </a:rPr>
                          <m:t>𝑢</m:t>
                        </m:r>
                      </m:e>
                    </m:d>
                    <m:r>
                      <a:rPr lang="en-US" sz="1600" b="0" i="1" smtClean="0">
                        <a:solidFill>
                          <a:prstClr val="black"/>
                        </a:solidFill>
                        <a:latin typeface="Cambria Math" panose="02040503050406030204" pitchFamily="18" charset="0"/>
                        <a:cs typeface="Arial" panose="020B0604020202020204" pitchFamily="34" charset="0"/>
                      </a:rPr>
                      <m:t>)</m:t>
                    </m:r>
                  </m:oMath>
                </a14:m>
                <a:r>
                  <a:rPr lang="en-US" sz="1600" dirty="0">
                    <a:solidFill>
                      <a:prstClr val="black"/>
                    </a:solidFill>
                    <a:latin typeface="Arial" panose="020B0604020202020204" pitchFamily="34" charset="0"/>
                    <a:cs typeface="Arial" panose="020B0604020202020204" pitchFamily="34" charset="0"/>
                  </a:rPr>
                  <a:t>, we have </a:t>
                </a:r>
                <a14:m>
                  <m:oMath xmlns:m="http://schemas.openxmlformats.org/officeDocument/2006/math">
                    <m:sSup>
                      <m:sSupPr>
                        <m:ctrlPr>
                          <a:rPr lang="en-US" sz="1600" i="1">
                            <a:solidFill>
                              <a:prstClr val="black"/>
                            </a:solidFill>
                            <a:latin typeface="Cambria Math" panose="02040503050406030204" pitchFamily="18" charset="0"/>
                            <a:cs typeface="Arial" panose="020B0604020202020204" pitchFamily="34" charset="0"/>
                          </a:rPr>
                        </m:ctrlPr>
                      </m:sSupPr>
                      <m:e>
                        <m:r>
                          <a:rPr lang="en-US" sz="1600" i="1">
                            <a:solidFill>
                              <a:prstClr val="black"/>
                            </a:solidFill>
                            <a:latin typeface="Cambria Math" panose="02040503050406030204" pitchFamily="18" charset="0"/>
                            <a:cs typeface="Arial" panose="020B0604020202020204" pitchFamily="34" charset="0"/>
                          </a:rPr>
                          <m:t>𝑢</m:t>
                        </m:r>
                      </m:e>
                      <m:sup>
                        <m:r>
                          <a:rPr lang="en-US" sz="1600" i="1">
                            <a:solidFill>
                              <a:prstClr val="black"/>
                            </a:solidFill>
                            <a:latin typeface="Cambria Math" panose="02040503050406030204" pitchFamily="18" charset="0"/>
                            <a:cs typeface="Arial" panose="020B0604020202020204" pitchFamily="34" charset="0"/>
                          </a:rPr>
                          <m:t>+</m:t>
                        </m:r>
                      </m:sup>
                    </m:sSup>
                    <m:r>
                      <a:rPr lang="en-US" sz="1600" b="0" i="1" smtClean="0">
                        <a:solidFill>
                          <a:prstClr val="black"/>
                        </a:solidFill>
                        <a:latin typeface="Cambria Math" panose="02040503050406030204" pitchFamily="18" charset="0"/>
                        <a:cs typeface="Arial" panose="020B0604020202020204" pitchFamily="34" charset="0"/>
                      </a:rPr>
                      <m:t>=</m:t>
                    </m:r>
                    <m:r>
                      <a:rPr lang="en-US" sz="1600" b="0" i="1" smtClean="0">
                        <a:solidFill>
                          <a:prstClr val="black"/>
                        </a:solidFill>
                        <a:latin typeface="Cambria Math" panose="02040503050406030204" pitchFamily="18" charset="0"/>
                        <a:cs typeface="Arial" panose="020B0604020202020204" pitchFamily="34" charset="0"/>
                      </a:rPr>
                      <m:t>𝑢</m:t>
                    </m:r>
                  </m:oMath>
                </a14:m>
                <a:r>
                  <a:rPr lang="en-US" sz="1600" dirty="0">
                    <a:solidFill>
                      <a:prstClr val="black"/>
                    </a:solidFill>
                    <a:latin typeface="Arial" panose="020B0604020202020204" pitchFamily="34" charset="0"/>
                    <a:cs typeface="Arial" panose="020B0604020202020204" pitchFamily="34" charset="0"/>
                  </a:rPr>
                  <a:t> for </a:t>
                </a:r>
                <a14:m>
                  <m:oMath xmlns:m="http://schemas.openxmlformats.org/officeDocument/2006/math">
                    <m:r>
                      <a:rPr lang="en-US" sz="1600" b="0" i="1" smtClean="0">
                        <a:solidFill>
                          <a:prstClr val="black"/>
                        </a:solidFill>
                        <a:latin typeface="Cambria Math" panose="02040503050406030204" pitchFamily="18" charset="0"/>
                        <a:cs typeface="Arial" panose="020B0604020202020204" pitchFamily="34" charset="0"/>
                      </a:rPr>
                      <m:t>𝑢</m:t>
                    </m:r>
                    <m:r>
                      <a:rPr lang="en-US" sz="1600" b="0" i="1" smtClean="0">
                        <a:solidFill>
                          <a:prstClr val="black"/>
                        </a:solidFill>
                        <a:latin typeface="Cambria Math" panose="02040503050406030204" pitchFamily="18" charset="0"/>
                        <a:cs typeface="Arial" panose="020B0604020202020204" pitchFamily="34" charset="0"/>
                      </a:rPr>
                      <m:t>&gt;0</m:t>
                    </m:r>
                  </m:oMath>
                </a14:m>
                <a:r>
                  <a:rPr lang="en-US" sz="1600" dirty="0">
                    <a:solidFill>
                      <a:prstClr val="black"/>
                    </a:solidFill>
                    <a:latin typeface="Arial" panose="020B0604020202020204" pitchFamily="34" charset="0"/>
                    <a:cs typeface="Arial" panose="020B0604020202020204" pitchFamily="34" charset="0"/>
                  </a:rPr>
                  <a:t> and </a:t>
                </a:r>
                <a14:m>
                  <m:oMath xmlns:m="http://schemas.openxmlformats.org/officeDocument/2006/math">
                    <m:sSup>
                      <m:sSupPr>
                        <m:ctrlPr>
                          <a:rPr lang="en-US" sz="1600" i="1">
                            <a:solidFill>
                              <a:prstClr val="black"/>
                            </a:solidFill>
                            <a:latin typeface="Cambria Math" panose="02040503050406030204" pitchFamily="18" charset="0"/>
                            <a:cs typeface="Arial" panose="020B0604020202020204" pitchFamily="34" charset="0"/>
                          </a:rPr>
                        </m:ctrlPr>
                      </m:sSupPr>
                      <m:e>
                        <m:r>
                          <a:rPr lang="en-US" sz="1600" i="1">
                            <a:solidFill>
                              <a:prstClr val="black"/>
                            </a:solidFill>
                            <a:latin typeface="Cambria Math" panose="02040503050406030204" pitchFamily="18" charset="0"/>
                            <a:cs typeface="Arial" panose="020B0604020202020204" pitchFamily="34" charset="0"/>
                          </a:rPr>
                          <m:t>𝑢</m:t>
                        </m:r>
                      </m:e>
                      <m:sup>
                        <m:r>
                          <a:rPr lang="en-US" sz="1600" i="1">
                            <a:solidFill>
                              <a:prstClr val="black"/>
                            </a:solidFill>
                            <a:latin typeface="Cambria Math" panose="02040503050406030204" pitchFamily="18" charset="0"/>
                            <a:cs typeface="Arial" panose="020B0604020202020204" pitchFamily="34" charset="0"/>
                          </a:rPr>
                          <m:t>+</m:t>
                        </m:r>
                      </m:sup>
                    </m:sSup>
                    <m:r>
                      <a:rPr lang="en-US" sz="1600" i="1">
                        <a:solidFill>
                          <a:prstClr val="black"/>
                        </a:solidFill>
                        <a:latin typeface="Cambria Math" panose="02040503050406030204" pitchFamily="18" charset="0"/>
                        <a:cs typeface="Arial" panose="020B0604020202020204" pitchFamily="34" charset="0"/>
                      </a:rPr>
                      <m:t>=</m:t>
                    </m:r>
                    <m:r>
                      <a:rPr lang="en-US" sz="1600" b="0" i="1" smtClean="0">
                        <a:solidFill>
                          <a:prstClr val="black"/>
                        </a:solidFill>
                        <a:latin typeface="Cambria Math" panose="02040503050406030204" pitchFamily="18" charset="0"/>
                        <a:cs typeface="Arial" panose="020B0604020202020204" pitchFamily="34" charset="0"/>
                      </a:rPr>
                      <m:t>0</m:t>
                    </m:r>
                  </m:oMath>
                </a14:m>
                <a:r>
                  <a:rPr lang="en-US" sz="1600" dirty="0">
                    <a:solidFill>
                      <a:prstClr val="black"/>
                    </a:solidFill>
                    <a:latin typeface="Arial" panose="020B0604020202020204" pitchFamily="34" charset="0"/>
                    <a:cs typeface="Arial" panose="020B0604020202020204" pitchFamily="34" charset="0"/>
                  </a:rPr>
                  <a:t> for </a:t>
                </a:r>
                <a14:m>
                  <m:oMath xmlns:m="http://schemas.openxmlformats.org/officeDocument/2006/math">
                    <m:r>
                      <a:rPr lang="en-US" sz="1600" i="1">
                        <a:solidFill>
                          <a:prstClr val="black"/>
                        </a:solidFill>
                        <a:latin typeface="Cambria Math" panose="02040503050406030204" pitchFamily="18" charset="0"/>
                        <a:cs typeface="Arial" panose="020B0604020202020204" pitchFamily="34" charset="0"/>
                      </a:rPr>
                      <m:t>𝑢</m:t>
                    </m:r>
                    <m:r>
                      <a:rPr lang="en-US" sz="1600" b="0" i="1" smtClean="0">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0</m:t>
                    </m:r>
                  </m:oMath>
                </a14:m>
                <a:endParaRPr lang="en-US" sz="1600" dirty="0">
                  <a:solidFill>
                    <a:prstClr val="black"/>
                  </a:solidFill>
                  <a:latin typeface="Arial" panose="020B0604020202020204" pitchFamily="34" charset="0"/>
                  <a:cs typeface="Arial" panose="020B0604020202020204" pitchFamily="34" charset="0"/>
                </a:endParaRPr>
              </a:p>
              <a:p>
                <a:pPr marL="800100" lvl="1" indent="-342900">
                  <a:buFont typeface="Courier New" panose="02070309020205020404" pitchFamily="49" charset="0"/>
                  <a:buChar char="o"/>
                </a:pPr>
                <a:r>
                  <a:rPr lang="en-US" sz="1600" dirty="0">
                    <a:solidFill>
                      <a:prstClr val="black"/>
                    </a:solidFill>
                    <a:latin typeface="Arial" panose="020B0604020202020204" pitchFamily="34" charset="0"/>
                    <a:cs typeface="Arial" panose="020B0604020202020204" pitchFamily="34" charset="0"/>
                  </a:rPr>
                  <a:t>Define </a:t>
                </a:r>
                <a14:m>
                  <m:oMath xmlns:m="http://schemas.openxmlformats.org/officeDocument/2006/math">
                    <m:sSup>
                      <m:sSupPr>
                        <m:ctrlPr>
                          <a:rPr lang="en-US" sz="1600" b="0" i="1" smtClean="0">
                            <a:solidFill>
                              <a:prstClr val="black"/>
                            </a:solidFill>
                            <a:latin typeface="Cambria Math" panose="02040503050406030204" pitchFamily="18" charset="0"/>
                            <a:cs typeface="Arial" panose="020B0604020202020204" pitchFamily="34" charset="0"/>
                          </a:rPr>
                        </m:ctrlPr>
                      </m:sSupPr>
                      <m:e>
                        <m:r>
                          <a:rPr lang="en-US" sz="1600" b="0" i="1" smtClean="0">
                            <a:solidFill>
                              <a:prstClr val="black"/>
                            </a:solidFill>
                            <a:latin typeface="Cambria Math" panose="02040503050406030204" pitchFamily="18" charset="0"/>
                            <a:cs typeface="Arial" panose="020B0604020202020204" pitchFamily="34" charset="0"/>
                          </a:rPr>
                          <m:t>𝑢</m:t>
                        </m:r>
                      </m:e>
                      <m:sup>
                        <m:r>
                          <a:rPr lang="en-US" sz="1600" b="0" i="1" smtClean="0">
                            <a:solidFill>
                              <a:prstClr val="black"/>
                            </a:solidFill>
                            <a:latin typeface="Cambria Math" panose="02040503050406030204" pitchFamily="18" charset="0"/>
                            <a:cs typeface="Arial" panose="020B0604020202020204" pitchFamily="34" charset="0"/>
                          </a:rPr>
                          <m:t>−</m:t>
                        </m:r>
                      </m:sup>
                    </m:sSup>
                    <m:r>
                      <a:rPr lang="en-US" sz="1600" b="0" i="1" smtClean="0">
                        <a:solidFill>
                          <a:prstClr val="black"/>
                        </a:solidFill>
                        <a:latin typeface="Cambria Math" panose="02040503050406030204" pitchFamily="18" charset="0"/>
                        <a:cs typeface="Arial" panose="020B0604020202020204" pitchFamily="34" charset="0"/>
                      </a:rPr>
                      <m:t>=0.5(</m:t>
                    </m:r>
                    <m:r>
                      <a:rPr lang="en-US" sz="1600" b="0" i="1" smtClean="0">
                        <a:solidFill>
                          <a:prstClr val="black"/>
                        </a:solidFill>
                        <a:latin typeface="Cambria Math" panose="02040503050406030204" pitchFamily="18" charset="0"/>
                        <a:cs typeface="Arial" panose="020B0604020202020204" pitchFamily="34" charset="0"/>
                      </a:rPr>
                      <m:t>𝑢</m:t>
                    </m:r>
                    <m:r>
                      <a:rPr lang="en-US" sz="1600" b="0" i="1" smtClean="0">
                        <a:solidFill>
                          <a:prstClr val="black"/>
                        </a:solidFill>
                        <a:latin typeface="Cambria Math" panose="02040503050406030204" pitchFamily="18" charset="0"/>
                        <a:cs typeface="Arial" panose="020B0604020202020204" pitchFamily="34" charset="0"/>
                      </a:rPr>
                      <m:t>−</m:t>
                    </m:r>
                    <m:d>
                      <m:dPr>
                        <m:begChr m:val="|"/>
                        <m:endChr m:val="|"/>
                        <m:ctrlPr>
                          <a:rPr lang="en-US" sz="1600" b="0" i="1" smtClean="0">
                            <a:solidFill>
                              <a:prstClr val="black"/>
                            </a:solidFill>
                            <a:latin typeface="Cambria Math" panose="02040503050406030204" pitchFamily="18" charset="0"/>
                            <a:cs typeface="Arial" panose="020B0604020202020204" pitchFamily="34" charset="0"/>
                          </a:rPr>
                        </m:ctrlPr>
                      </m:dPr>
                      <m:e>
                        <m:r>
                          <a:rPr lang="en-US" sz="1600" b="0" i="1" smtClean="0">
                            <a:solidFill>
                              <a:prstClr val="black"/>
                            </a:solidFill>
                            <a:latin typeface="Cambria Math" panose="02040503050406030204" pitchFamily="18" charset="0"/>
                            <a:cs typeface="Arial" panose="020B0604020202020204" pitchFamily="34" charset="0"/>
                          </a:rPr>
                          <m:t>𝑢</m:t>
                        </m:r>
                      </m:e>
                    </m:d>
                    <m:r>
                      <a:rPr lang="en-US" sz="1600" b="0" i="1" smtClean="0">
                        <a:solidFill>
                          <a:prstClr val="black"/>
                        </a:solidFill>
                        <a:latin typeface="Cambria Math" panose="02040503050406030204" pitchFamily="18" charset="0"/>
                        <a:cs typeface="Arial" panose="020B0604020202020204" pitchFamily="34" charset="0"/>
                      </a:rPr>
                      <m:t>)</m:t>
                    </m:r>
                  </m:oMath>
                </a14:m>
                <a:r>
                  <a:rPr lang="en-US" sz="1600" dirty="0">
                    <a:solidFill>
                      <a:prstClr val="black"/>
                    </a:solidFill>
                    <a:latin typeface="Arial" panose="020B0604020202020204" pitchFamily="34" charset="0"/>
                    <a:cs typeface="Arial" panose="020B0604020202020204" pitchFamily="34" charset="0"/>
                  </a:rPr>
                  <a:t>, we have </a:t>
                </a:r>
                <a14:m>
                  <m:oMath xmlns:m="http://schemas.openxmlformats.org/officeDocument/2006/math">
                    <m:sSup>
                      <m:sSupPr>
                        <m:ctrlPr>
                          <a:rPr lang="en-US" sz="1600" i="1">
                            <a:solidFill>
                              <a:prstClr val="black"/>
                            </a:solidFill>
                            <a:latin typeface="Cambria Math" panose="02040503050406030204" pitchFamily="18" charset="0"/>
                            <a:cs typeface="Arial" panose="020B0604020202020204" pitchFamily="34" charset="0"/>
                          </a:rPr>
                        </m:ctrlPr>
                      </m:sSupPr>
                      <m:e>
                        <m:r>
                          <a:rPr lang="en-US" sz="1600" i="1">
                            <a:solidFill>
                              <a:prstClr val="black"/>
                            </a:solidFill>
                            <a:latin typeface="Cambria Math" panose="02040503050406030204" pitchFamily="18" charset="0"/>
                            <a:cs typeface="Arial" panose="020B0604020202020204" pitchFamily="34" charset="0"/>
                          </a:rPr>
                          <m:t>𝑢</m:t>
                        </m:r>
                      </m:e>
                      <m:sup>
                        <m:r>
                          <a:rPr lang="en-US" sz="1600" b="0" i="1" smtClean="0">
                            <a:solidFill>
                              <a:prstClr val="black"/>
                            </a:solidFill>
                            <a:latin typeface="Cambria Math" panose="02040503050406030204" pitchFamily="18" charset="0"/>
                            <a:cs typeface="Arial" panose="020B0604020202020204" pitchFamily="34" charset="0"/>
                          </a:rPr>
                          <m:t>−</m:t>
                        </m:r>
                      </m:sup>
                    </m:sSup>
                    <m:r>
                      <a:rPr lang="en-US" sz="1600" b="0" i="1" smtClean="0">
                        <a:solidFill>
                          <a:prstClr val="black"/>
                        </a:solidFill>
                        <a:latin typeface="Cambria Math" panose="02040503050406030204" pitchFamily="18" charset="0"/>
                        <a:cs typeface="Arial" panose="020B0604020202020204" pitchFamily="34" charset="0"/>
                      </a:rPr>
                      <m:t>=</m:t>
                    </m:r>
                    <m:r>
                      <a:rPr lang="en-US" sz="1600" b="0" i="1" smtClean="0">
                        <a:solidFill>
                          <a:prstClr val="black"/>
                        </a:solidFill>
                        <a:latin typeface="Cambria Math" panose="02040503050406030204" pitchFamily="18" charset="0"/>
                        <a:cs typeface="Arial" panose="020B0604020202020204" pitchFamily="34" charset="0"/>
                      </a:rPr>
                      <m:t>𝑢</m:t>
                    </m:r>
                  </m:oMath>
                </a14:m>
                <a:r>
                  <a:rPr lang="en-US" sz="1600" dirty="0">
                    <a:solidFill>
                      <a:prstClr val="black"/>
                    </a:solidFill>
                    <a:latin typeface="Arial" panose="020B0604020202020204" pitchFamily="34" charset="0"/>
                    <a:cs typeface="Arial" panose="020B0604020202020204" pitchFamily="34" charset="0"/>
                  </a:rPr>
                  <a:t> for </a:t>
                </a:r>
                <a14:m>
                  <m:oMath xmlns:m="http://schemas.openxmlformats.org/officeDocument/2006/math">
                    <m:r>
                      <a:rPr lang="en-US" sz="1600" b="0" i="1" smtClean="0">
                        <a:solidFill>
                          <a:prstClr val="black"/>
                        </a:solidFill>
                        <a:latin typeface="Cambria Math" panose="02040503050406030204" pitchFamily="18" charset="0"/>
                        <a:cs typeface="Arial" panose="020B0604020202020204" pitchFamily="34" charset="0"/>
                      </a:rPr>
                      <m:t>𝑢</m:t>
                    </m:r>
                    <m:r>
                      <a:rPr lang="en-US" sz="1600" b="0" i="1" smtClean="0">
                        <a:solidFill>
                          <a:prstClr val="black"/>
                        </a:solidFill>
                        <a:latin typeface="Cambria Math" panose="02040503050406030204" pitchFamily="18" charset="0"/>
                        <a:cs typeface="Arial" panose="020B0604020202020204" pitchFamily="34" charset="0"/>
                      </a:rPr>
                      <m:t>&lt;0</m:t>
                    </m:r>
                  </m:oMath>
                </a14:m>
                <a:r>
                  <a:rPr lang="en-US" sz="1600" dirty="0">
                    <a:solidFill>
                      <a:prstClr val="black"/>
                    </a:solidFill>
                    <a:latin typeface="Arial" panose="020B0604020202020204" pitchFamily="34" charset="0"/>
                    <a:cs typeface="Arial" panose="020B0604020202020204" pitchFamily="34" charset="0"/>
                  </a:rPr>
                  <a:t> and </a:t>
                </a:r>
                <a14:m>
                  <m:oMath xmlns:m="http://schemas.openxmlformats.org/officeDocument/2006/math">
                    <m:sSup>
                      <m:sSupPr>
                        <m:ctrlPr>
                          <a:rPr lang="en-US" sz="1600" i="1">
                            <a:solidFill>
                              <a:prstClr val="black"/>
                            </a:solidFill>
                            <a:latin typeface="Cambria Math" panose="02040503050406030204" pitchFamily="18" charset="0"/>
                            <a:cs typeface="Arial" panose="020B0604020202020204" pitchFamily="34" charset="0"/>
                          </a:rPr>
                        </m:ctrlPr>
                      </m:sSupPr>
                      <m:e>
                        <m:r>
                          <a:rPr lang="en-US" sz="1600" i="1">
                            <a:solidFill>
                              <a:prstClr val="black"/>
                            </a:solidFill>
                            <a:latin typeface="Cambria Math" panose="02040503050406030204" pitchFamily="18" charset="0"/>
                            <a:cs typeface="Arial" panose="020B0604020202020204" pitchFamily="34" charset="0"/>
                          </a:rPr>
                          <m:t>𝑢</m:t>
                        </m:r>
                      </m:e>
                      <m:sup>
                        <m:r>
                          <a:rPr lang="en-US" sz="1600" b="0" i="1" smtClean="0">
                            <a:solidFill>
                              <a:prstClr val="black"/>
                            </a:solidFill>
                            <a:latin typeface="Cambria Math" panose="02040503050406030204" pitchFamily="18" charset="0"/>
                            <a:cs typeface="Arial" panose="020B0604020202020204" pitchFamily="34" charset="0"/>
                          </a:rPr>
                          <m:t>−</m:t>
                        </m:r>
                      </m:sup>
                    </m:sSup>
                    <m:r>
                      <a:rPr lang="en-US" sz="1600" i="1">
                        <a:solidFill>
                          <a:prstClr val="black"/>
                        </a:solidFill>
                        <a:latin typeface="Cambria Math" panose="02040503050406030204" pitchFamily="18" charset="0"/>
                        <a:cs typeface="Arial" panose="020B0604020202020204" pitchFamily="34" charset="0"/>
                      </a:rPr>
                      <m:t>=</m:t>
                    </m:r>
                    <m:r>
                      <a:rPr lang="en-US" sz="1600" b="0" i="1" smtClean="0">
                        <a:solidFill>
                          <a:prstClr val="black"/>
                        </a:solidFill>
                        <a:latin typeface="Cambria Math" panose="02040503050406030204" pitchFamily="18" charset="0"/>
                        <a:cs typeface="Arial" panose="020B0604020202020204" pitchFamily="34" charset="0"/>
                      </a:rPr>
                      <m:t>0</m:t>
                    </m:r>
                  </m:oMath>
                </a14:m>
                <a:r>
                  <a:rPr lang="en-US" sz="1600" dirty="0">
                    <a:solidFill>
                      <a:prstClr val="black"/>
                    </a:solidFill>
                    <a:latin typeface="Arial" panose="020B0604020202020204" pitchFamily="34" charset="0"/>
                    <a:cs typeface="Arial" panose="020B0604020202020204" pitchFamily="34" charset="0"/>
                  </a:rPr>
                  <a:t> for </a:t>
                </a:r>
                <a14:m>
                  <m:oMath xmlns:m="http://schemas.openxmlformats.org/officeDocument/2006/math">
                    <m:r>
                      <a:rPr lang="en-US" sz="1600" i="1">
                        <a:solidFill>
                          <a:prstClr val="black"/>
                        </a:solidFill>
                        <a:latin typeface="Cambria Math" panose="02040503050406030204" pitchFamily="18" charset="0"/>
                        <a:cs typeface="Arial" panose="020B0604020202020204" pitchFamily="34" charset="0"/>
                      </a:rPr>
                      <m:t>𝑢</m:t>
                    </m:r>
                    <m:r>
                      <a:rPr lang="en-US" sz="1600" b="0" i="1" smtClean="0">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0</m:t>
                    </m:r>
                  </m:oMath>
                </a14:m>
                <a:endParaRPr lang="en-US" sz="1600" dirty="0">
                  <a:solidFill>
                    <a:prstClr val="black"/>
                  </a:solidFill>
                  <a:latin typeface="Arial" panose="020B0604020202020204" pitchFamily="34" charset="0"/>
                  <a:cs typeface="Arial" panose="020B0604020202020204" pitchFamily="34" charset="0"/>
                </a:endParaRPr>
              </a:p>
              <a:p>
                <a:pPr marL="800100" lvl="1" indent="-342900">
                  <a:buFont typeface="Courier New" panose="02070309020205020404" pitchFamily="49" charset="0"/>
                  <a:buChar char="o"/>
                </a:pPr>
                <a:endParaRPr lang="en-US" sz="1600" dirty="0">
                  <a:solidFill>
                    <a:prstClr val="black"/>
                  </a:solidFill>
                  <a:latin typeface="Arial" panose="020B0604020202020204" pitchFamily="34" charset="0"/>
                  <a:cs typeface="Arial" panose="020B0604020202020204" pitchFamily="34" charset="0"/>
                </a:endParaRPr>
              </a:p>
            </p:txBody>
          </p:sp>
        </mc:Choice>
        <mc:Fallback xmlns="">
          <p:sp>
            <p:nvSpPr>
              <p:cNvPr id="22" name="TextBox 21">
                <a:extLst>
                  <a:ext uri="{FF2B5EF4-FFF2-40B4-BE49-F238E27FC236}">
                    <a16:creationId xmlns:a16="http://schemas.microsoft.com/office/drawing/2014/main" id="{15585846-2083-A8B7-54BC-A6C75AF6B02B}"/>
                  </a:ext>
                </a:extLst>
              </p:cNvPr>
              <p:cNvSpPr txBox="1">
                <a:spLocks noRot="1" noChangeAspect="1" noMove="1" noResize="1" noEditPoints="1" noAdjustHandles="1" noChangeArrowheads="1" noChangeShapeType="1" noTextEdit="1"/>
              </p:cNvSpPr>
              <p:nvPr/>
            </p:nvSpPr>
            <p:spPr>
              <a:xfrm>
                <a:off x="200375" y="3986528"/>
                <a:ext cx="9076202" cy="830997"/>
              </a:xfrm>
              <a:prstGeom prst="rect">
                <a:avLst/>
              </a:prstGeom>
              <a:blipFill>
                <a:blip r:embed="rId7"/>
                <a:stretch>
                  <a:fillRect t="-22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9261B66-46E5-9840-5B85-07F736E48EC0}"/>
                  </a:ext>
                </a:extLst>
              </p:cNvPr>
              <p:cNvSpPr txBox="1"/>
              <p:nvPr/>
            </p:nvSpPr>
            <p:spPr>
              <a:xfrm>
                <a:off x="2189376" y="3298408"/>
                <a:ext cx="4765248" cy="6791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d>
                            <m:dPr>
                              <m:ctrlPr>
                                <a:rPr lang="en-US" sz="1600" b="0" i="1" smtClean="0">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m:t>
                                  </m:r>
                                </m:num>
                                <m:den>
                                  <m:r>
                                    <a:rPr lang="en-US" sz="1600" i="1">
                                      <a:latin typeface="Cambria Math" panose="02040503050406030204" pitchFamily="18" charset="0"/>
                                    </a:rPr>
                                    <m:t>𝜕</m:t>
                                  </m:r>
                                  <m:r>
                                    <a:rPr lang="en-US" sz="1600" i="1">
                                      <a:latin typeface="Cambria Math" panose="02040503050406030204" pitchFamily="18" charset="0"/>
                                    </a:rPr>
                                    <m:t>𝑥</m:t>
                                  </m:r>
                                </m:den>
                              </m:f>
                              <m:r>
                                <a:rPr lang="en-US" sz="1600" i="1">
                                  <a:latin typeface="Cambria Math" panose="02040503050406030204" pitchFamily="18" charset="0"/>
                                </a:rPr>
                                <m:t>𝜙</m:t>
                              </m:r>
                            </m:e>
                          </m:d>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𝑖</m:t>
                              </m:r>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𝑖</m:t>
                              </m:r>
                            </m:sub>
                          </m:sSub>
                        </m:num>
                        <m:den>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𝑥</m:t>
                          </m:r>
                        </m:den>
                      </m:f>
                    </m:oMath>
                  </m:oMathPara>
                </a14:m>
                <a:endParaRPr lang="en-US" sz="1600" dirty="0"/>
              </a:p>
            </p:txBody>
          </p:sp>
        </mc:Choice>
        <mc:Fallback xmlns="">
          <p:sp>
            <p:nvSpPr>
              <p:cNvPr id="23" name="TextBox 22">
                <a:extLst>
                  <a:ext uri="{FF2B5EF4-FFF2-40B4-BE49-F238E27FC236}">
                    <a16:creationId xmlns:a16="http://schemas.microsoft.com/office/drawing/2014/main" id="{69261B66-46E5-9840-5B85-07F736E48EC0}"/>
                  </a:ext>
                </a:extLst>
              </p:cNvPr>
              <p:cNvSpPr txBox="1">
                <a:spLocks noRot="1" noChangeAspect="1" noMove="1" noResize="1" noEditPoints="1" noAdjustHandles="1" noChangeArrowheads="1" noChangeShapeType="1" noTextEdit="1"/>
              </p:cNvSpPr>
              <p:nvPr/>
            </p:nvSpPr>
            <p:spPr>
              <a:xfrm>
                <a:off x="2189376" y="3298408"/>
                <a:ext cx="4765248" cy="67916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2673081-5A41-31F6-754B-0996C7257245}"/>
                  </a:ext>
                </a:extLst>
              </p:cNvPr>
              <p:cNvSpPr txBox="1"/>
              <p:nvPr/>
            </p:nvSpPr>
            <p:spPr>
              <a:xfrm>
                <a:off x="2382624" y="4533596"/>
                <a:ext cx="4572000" cy="6791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d>
                            <m:dPr>
                              <m:ctrlPr>
                                <a:rPr lang="en-US" sz="1600" i="1">
                                  <a:latin typeface="Cambria Math" panose="02040503050406030204" pitchFamily="18" charset="0"/>
                                </a:rPr>
                              </m:ctrlPr>
                            </m:dPr>
                            <m:e>
                              <m:r>
                                <a:rPr lang="en-US" sz="1600" i="1">
                                  <a:latin typeface="Cambria Math" panose="02040503050406030204" pitchFamily="18" charset="0"/>
                                </a:rPr>
                                <m:t>𝑢</m:t>
                              </m:r>
                              <m:f>
                                <m:fPr>
                                  <m:ctrlPr>
                                    <a:rPr lang="en-US" sz="1600" i="1">
                                      <a:latin typeface="Cambria Math" panose="02040503050406030204" pitchFamily="18" charset="0"/>
                                    </a:rPr>
                                  </m:ctrlPr>
                                </m:fPr>
                                <m:num>
                                  <m:r>
                                    <a:rPr lang="en-US" sz="1600" i="1">
                                      <a:latin typeface="Cambria Math" panose="02040503050406030204" pitchFamily="18" charset="0"/>
                                    </a:rPr>
                                    <m:t>𝜕</m:t>
                                  </m:r>
                                </m:num>
                                <m:den>
                                  <m:r>
                                    <a:rPr lang="en-US" sz="1600" i="1">
                                      <a:latin typeface="Cambria Math" panose="02040503050406030204" pitchFamily="18" charset="0"/>
                                    </a:rPr>
                                    <m:t>𝜕</m:t>
                                  </m:r>
                                  <m:r>
                                    <a:rPr lang="en-US" sz="1600" i="1">
                                      <a:latin typeface="Cambria Math" panose="02040503050406030204" pitchFamily="18" charset="0"/>
                                    </a:rPr>
                                    <m:t>𝑥</m:t>
                                  </m:r>
                                </m:den>
                              </m:f>
                              <m:r>
                                <a:rPr lang="en-US" sz="1600" i="1">
                                  <a:latin typeface="Cambria Math" panose="02040503050406030204" pitchFamily="18" charset="0"/>
                                </a:rPr>
                                <m:t>𝜙</m:t>
                              </m:r>
                            </m:e>
                          </m:d>
                        </m:e>
                        <m:sub>
                          <m:r>
                            <a:rPr lang="en-US" sz="1600" i="1">
                              <a:latin typeface="Cambria Math" panose="02040503050406030204" pitchFamily="18" charset="0"/>
                            </a:rPr>
                            <m:t>𝑖</m:t>
                          </m:r>
                        </m:sub>
                      </m:sSub>
                      <m:r>
                        <a:rPr lang="en-US" sz="1600" i="1">
                          <a:latin typeface="Cambria Math" panose="02040503050406030204" pitchFamily="18" charset="0"/>
                        </a:rPr>
                        <m:t>=</m:t>
                      </m:r>
                      <m:sSup>
                        <m:sSupPr>
                          <m:ctrlPr>
                            <a:rPr lang="en-US" sz="1600" i="1">
                              <a:solidFill>
                                <a:prstClr val="black"/>
                              </a:solidFill>
                              <a:latin typeface="Cambria Math" panose="02040503050406030204" pitchFamily="18" charset="0"/>
                              <a:cs typeface="Arial" panose="020B0604020202020204" pitchFamily="34" charset="0"/>
                            </a:rPr>
                          </m:ctrlPr>
                        </m:sSupPr>
                        <m:e>
                          <m:r>
                            <a:rPr lang="en-US" sz="1600" i="1">
                              <a:solidFill>
                                <a:prstClr val="black"/>
                              </a:solidFill>
                              <a:latin typeface="Cambria Math" panose="02040503050406030204" pitchFamily="18" charset="0"/>
                              <a:cs typeface="Arial" panose="020B0604020202020204" pitchFamily="34" charset="0"/>
                            </a:rPr>
                            <m:t>𝑢</m:t>
                          </m:r>
                        </m:e>
                        <m:sup>
                          <m:r>
                            <a:rPr lang="en-US" sz="1600" i="1">
                              <a:solidFill>
                                <a:prstClr val="black"/>
                              </a:solidFill>
                              <a:latin typeface="Cambria Math" panose="02040503050406030204" pitchFamily="18" charset="0"/>
                              <a:cs typeface="Arial" panose="020B0604020202020204" pitchFamily="34" charset="0"/>
                            </a:rPr>
                            <m:t>+</m:t>
                          </m:r>
                        </m:sup>
                      </m:sSup>
                      <m:d>
                        <m:dPr>
                          <m:ctrlPr>
                            <a:rPr lang="en-US" sz="1600" b="0" i="1" smtClean="0">
                              <a:solidFill>
                                <a:prstClr val="black"/>
                              </a:solidFill>
                              <a:latin typeface="Cambria Math" panose="02040503050406030204" pitchFamily="18" charset="0"/>
                              <a:cs typeface="Arial" panose="020B0604020202020204" pitchFamily="34" charset="0"/>
                            </a:rPr>
                          </m:ctrlPr>
                        </m:dPr>
                        <m:e>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𝑖</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𝑖</m:t>
                                  </m:r>
                                  <m:r>
                                    <a:rPr lang="en-US" sz="1600" i="1">
                                      <a:latin typeface="Cambria Math" panose="02040503050406030204" pitchFamily="18" charset="0"/>
                                    </a:rPr>
                                    <m:t>−1</m:t>
                                  </m:r>
                                </m:sub>
                              </m:sSub>
                            </m:num>
                            <m:den>
                              <m:r>
                                <m:rPr>
                                  <m:sty m:val="p"/>
                                </m:rPr>
                                <a:rPr lang="en-US" sz="1600">
                                  <a:latin typeface="Cambria Math" panose="02040503050406030204" pitchFamily="18" charset="0"/>
                                </a:rPr>
                                <m:t>Δ</m:t>
                              </m:r>
                              <m:r>
                                <a:rPr lang="en-US" sz="1600" i="1">
                                  <a:latin typeface="Cambria Math" panose="02040503050406030204" pitchFamily="18" charset="0"/>
                                </a:rPr>
                                <m:t>𝑥</m:t>
                              </m:r>
                            </m:den>
                          </m:f>
                        </m:e>
                      </m:d>
                      <m:r>
                        <a:rPr lang="en-US" sz="1600" i="1">
                          <a:latin typeface="Cambria Math" panose="02040503050406030204" pitchFamily="18" charset="0"/>
                        </a:rPr>
                        <m:t>+</m:t>
                      </m:r>
                      <m:sSup>
                        <m:sSupPr>
                          <m:ctrlPr>
                            <a:rPr lang="en-US" sz="1600" i="1">
                              <a:solidFill>
                                <a:prstClr val="black"/>
                              </a:solidFill>
                              <a:latin typeface="Cambria Math" panose="02040503050406030204" pitchFamily="18" charset="0"/>
                              <a:cs typeface="Arial" panose="020B0604020202020204" pitchFamily="34" charset="0"/>
                            </a:rPr>
                          </m:ctrlPr>
                        </m:sSupPr>
                        <m:e>
                          <m:r>
                            <a:rPr lang="en-US" sz="1600" i="1">
                              <a:solidFill>
                                <a:prstClr val="black"/>
                              </a:solidFill>
                              <a:latin typeface="Cambria Math" panose="02040503050406030204" pitchFamily="18" charset="0"/>
                              <a:cs typeface="Arial" panose="020B0604020202020204" pitchFamily="34" charset="0"/>
                            </a:rPr>
                            <m:t>𝑢</m:t>
                          </m:r>
                        </m:e>
                        <m:sup>
                          <m:r>
                            <a:rPr lang="en-US" sz="1600" i="1">
                              <a:solidFill>
                                <a:prstClr val="black"/>
                              </a:solidFill>
                              <a:latin typeface="Cambria Math" panose="02040503050406030204" pitchFamily="18" charset="0"/>
                              <a:cs typeface="Arial" panose="020B0604020202020204" pitchFamily="34" charset="0"/>
                            </a:rPr>
                            <m:t>−</m:t>
                          </m:r>
                        </m:sup>
                      </m:sSup>
                      <m:d>
                        <m:dPr>
                          <m:ctrlPr>
                            <a:rPr lang="en-US" sz="1600" b="0" i="1" smtClean="0">
                              <a:solidFill>
                                <a:prstClr val="black"/>
                              </a:solidFill>
                              <a:latin typeface="Cambria Math" panose="02040503050406030204" pitchFamily="18" charset="0"/>
                              <a:cs typeface="Arial" panose="020B0604020202020204" pitchFamily="34" charset="0"/>
                            </a:rPr>
                          </m:ctrlPr>
                        </m:dPr>
                        <m:e>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𝑖</m:t>
                                  </m:r>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𝑖</m:t>
                                  </m:r>
                                </m:sub>
                              </m:sSub>
                            </m:num>
                            <m:den>
                              <m:r>
                                <m:rPr>
                                  <m:sty m:val="p"/>
                                </m:rPr>
                                <a:rPr lang="en-US" sz="1600">
                                  <a:latin typeface="Cambria Math" panose="02040503050406030204" pitchFamily="18" charset="0"/>
                                </a:rPr>
                                <m:t>Δ</m:t>
                              </m:r>
                              <m:r>
                                <a:rPr lang="en-US" sz="1600" i="1">
                                  <a:latin typeface="Cambria Math" panose="02040503050406030204" pitchFamily="18" charset="0"/>
                                </a:rPr>
                                <m:t>𝑥</m:t>
                              </m:r>
                            </m:den>
                          </m:f>
                        </m:e>
                      </m:d>
                    </m:oMath>
                  </m:oMathPara>
                </a14:m>
                <a:endParaRPr lang="en-US" sz="1600" dirty="0"/>
              </a:p>
            </p:txBody>
          </p:sp>
        </mc:Choice>
        <mc:Fallback xmlns="">
          <p:sp>
            <p:nvSpPr>
              <p:cNvPr id="24" name="TextBox 23">
                <a:extLst>
                  <a:ext uri="{FF2B5EF4-FFF2-40B4-BE49-F238E27FC236}">
                    <a16:creationId xmlns:a16="http://schemas.microsoft.com/office/drawing/2014/main" id="{E2673081-5A41-31F6-754B-0996C7257245}"/>
                  </a:ext>
                </a:extLst>
              </p:cNvPr>
              <p:cNvSpPr txBox="1">
                <a:spLocks noRot="1" noChangeAspect="1" noMove="1" noResize="1" noEditPoints="1" noAdjustHandles="1" noChangeArrowheads="1" noChangeShapeType="1" noTextEdit="1"/>
              </p:cNvSpPr>
              <p:nvPr/>
            </p:nvSpPr>
            <p:spPr>
              <a:xfrm>
                <a:off x="2382624" y="4533596"/>
                <a:ext cx="4572000" cy="679160"/>
              </a:xfrm>
              <a:prstGeom prst="rect">
                <a:avLst/>
              </a:prstGeom>
              <a:blipFill>
                <a:blip r:embed="rId9"/>
                <a:stretch>
                  <a:fillRect/>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E6642C8A-C413-072F-F5B0-45890BB802A1}"/>
              </a:ext>
            </a:extLst>
          </p:cNvPr>
          <p:cNvSpPr txBox="1"/>
          <p:nvPr/>
        </p:nvSpPr>
        <p:spPr>
          <a:xfrm>
            <a:off x="280856" y="5091676"/>
            <a:ext cx="4765248" cy="369332"/>
          </a:xfrm>
          <a:prstGeom prst="rect">
            <a:avLst/>
          </a:prstGeom>
          <a:noFill/>
        </p:spPr>
        <p:txBody>
          <a:bodyPr wrap="square">
            <a:spAutoFit/>
          </a:bodyPr>
          <a:lstStyle/>
          <a:p>
            <a:pPr marL="342900" indent="-342900">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Second</a:t>
            </a:r>
            <a:r>
              <a:rPr lang="en-US" sz="1800" dirty="0">
                <a:solidFill>
                  <a:prstClr val="black"/>
                </a:solidFill>
                <a:latin typeface="Arial" panose="020B0604020202020204" pitchFamily="34" charset="0"/>
                <a:cs typeface="Arial" panose="020B0604020202020204" pitchFamily="34" charset="0"/>
              </a:rPr>
              <a:t> order upwind</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611C987-2BB7-21AB-EC3D-39B7A87F5CEA}"/>
                  </a:ext>
                </a:extLst>
              </p:cNvPr>
              <p:cNvSpPr txBox="1"/>
              <p:nvPr/>
            </p:nvSpPr>
            <p:spPr>
              <a:xfrm>
                <a:off x="792180" y="5520364"/>
                <a:ext cx="7892592" cy="6789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d>
                            <m:dPr>
                              <m:ctrlPr>
                                <a:rPr lang="en-US" sz="1600" i="1">
                                  <a:latin typeface="Cambria Math" panose="02040503050406030204" pitchFamily="18" charset="0"/>
                                </a:rPr>
                              </m:ctrlPr>
                            </m:dPr>
                            <m:e>
                              <m:r>
                                <a:rPr lang="en-US" sz="1600" i="1">
                                  <a:latin typeface="Cambria Math" panose="02040503050406030204" pitchFamily="18" charset="0"/>
                                </a:rPr>
                                <m:t>𝑢</m:t>
                              </m:r>
                              <m:f>
                                <m:fPr>
                                  <m:ctrlPr>
                                    <a:rPr lang="en-US" sz="1600" i="1">
                                      <a:latin typeface="Cambria Math" panose="02040503050406030204" pitchFamily="18" charset="0"/>
                                    </a:rPr>
                                  </m:ctrlPr>
                                </m:fPr>
                                <m:num>
                                  <m:r>
                                    <a:rPr lang="en-US" sz="1600" i="1">
                                      <a:latin typeface="Cambria Math" panose="02040503050406030204" pitchFamily="18" charset="0"/>
                                    </a:rPr>
                                    <m:t>𝜕</m:t>
                                  </m:r>
                                </m:num>
                                <m:den>
                                  <m:r>
                                    <a:rPr lang="en-US" sz="1600" i="1">
                                      <a:latin typeface="Cambria Math" panose="02040503050406030204" pitchFamily="18" charset="0"/>
                                    </a:rPr>
                                    <m:t>𝜕</m:t>
                                  </m:r>
                                  <m:r>
                                    <a:rPr lang="en-US" sz="1600" i="1">
                                      <a:latin typeface="Cambria Math" panose="02040503050406030204" pitchFamily="18" charset="0"/>
                                    </a:rPr>
                                    <m:t>𝑥</m:t>
                                  </m:r>
                                </m:den>
                              </m:f>
                              <m:r>
                                <a:rPr lang="en-US" sz="1600" i="1">
                                  <a:latin typeface="Cambria Math" panose="02040503050406030204" pitchFamily="18" charset="0"/>
                                </a:rPr>
                                <m:t>𝜙</m:t>
                              </m:r>
                            </m:e>
                          </m:d>
                        </m:e>
                        <m:sub>
                          <m:r>
                            <a:rPr lang="en-US" sz="1600" i="1">
                              <a:latin typeface="Cambria Math" panose="02040503050406030204" pitchFamily="18" charset="0"/>
                            </a:rPr>
                            <m:t>𝑖</m:t>
                          </m:r>
                        </m:sub>
                      </m:sSub>
                      <m:r>
                        <a:rPr lang="en-US" sz="1600" i="1">
                          <a:latin typeface="Cambria Math" panose="02040503050406030204" pitchFamily="18" charset="0"/>
                        </a:rPr>
                        <m:t>=</m:t>
                      </m:r>
                      <m:sSup>
                        <m:sSupPr>
                          <m:ctrlPr>
                            <a:rPr lang="en-US" sz="1600" i="1">
                              <a:solidFill>
                                <a:prstClr val="black"/>
                              </a:solidFill>
                              <a:latin typeface="Cambria Math" panose="02040503050406030204" pitchFamily="18" charset="0"/>
                              <a:cs typeface="Arial" panose="020B0604020202020204" pitchFamily="34" charset="0"/>
                            </a:rPr>
                          </m:ctrlPr>
                        </m:sSupPr>
                        <m:e>
                          <m:r>
                            <a:rPr lang="en-US" sz="1600" i="1">
                              <a:solidFill>
                                <a:prstClr val="black"/>
                              </a:solidFill>
                              <a:latin typeface="Cambria Math" panose="02040503050406030204" pitchFamily="18" charset="0"/>
                              <a:cs typeface="Arial" panose="020B0604020202020204" pitchFamily="34" charset="0"/>
                            </a:rPr>
                            <m:t>𝑢</m:t>
                          </m:r>
                        </m:e>
                        <m:sup>
                          <m:r>
                            <a:rPr lang="en-US" sz="1600" i="1">
                              <a:solidFill>
                                <a:prstClr val="black"/>
                              </a:solidFill>
                              <a:latin typeface="Cambria Math" panose="02040503050406030204" pitchFamily="18" charset="0"/>
                              <a:cs typeface="Arial" panose="020B0604020202020204" pitchFamily="34" charset="0"/>
                            </a:rPr>
                            <m:t>+</m:t>
                          </m:r>
                        </m:sup>
                      </m:sSup>
                      <m:d>
                        <m:dPr>
                          <m:ctrlPr>
                            <a:rPr lang="en-US" sz="1600" b="0" i="1" smtClean="0">
                              <a:solidFill>
                                <a:prstClr val="black"/>
                              </a:solidFill>
                              <a:latin typeface="Cambria Math" panose="02040503050406030204" pitchFamily="18" charset="0"/>
                              <a:cs typeface="Arial" panose="020B0604020202020204" pitchFamily="34" charset="0"/>
                            </a:rPr>
                          </m:ctrlPr>
                        </m:dPr>
                        <m:e>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b="0" i="1" smtClean="0">
                                      <a:latin typeface="Cambria Math" panose="02040503050406030204" pitchFamily="18" charset="0"/>
                                    </a:rPr>
                                    <m:t>3</m:t>
                                  </m:r>
                                  <m:r>
                                    <a:rPr lang="en-US" sz="1600" i="1">
                                      <a:latin typeface="Cambria Math" panose="02040503050406030204" pitchFamily="18" charset="0"/>
                                    </a:rPr>
                                    <m:t>𝜙</m:t>
                                  </m:r>
                                </m:e>
                                <m:sub>
                                  <m:r>
                                    <a:rPr lang="en-US" sz="1600" i="1">
                                      <a:latin typeface="Cambria Math" panose="02040503050406030204" pitchFamily="18" charset="0"/>
                                    </a:rPr>
                                    <m:t>𝑖</m:t>
                                  </m:r>
                                </m:sub>
                              </m:sSub>
                              <m:r>
                                <a:rPr lang="en-US" sz="1600" i="1">
                                  <a:latin typeface="Cambria Math" panose="02040503050406030204" pitchFamily="18" charset="0"/>
                                </a:rPr>
                                <m:t>−</m:t>
                              </m:r>
                              <m:r>
                                <a:rPr lang="en-US" sz="1600" b="0" i="1" smtClean="0">
                                  <a:latin typeface="Cambria Math" panose="02040503050406030204" pitchFamily="18" charset="0"/>
                                </a:rPr>
                                <m:t>4</m:t>
                              </m:r>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𝑖</m:t>
                                  </m:r>
                                  <m:r>
                                    <a:rPr lang="en-US" sz="1600" i="1">
                                      <a:latin typeface="Cambria Math" panose="02040503050406030204" pitchFamily="18" charset="0"/>
                                    </a:rPr>
                                    <m:t>−1</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𝑖</m:t>
                                  </m:r>
                                  <m:r>
                                    <a:rPr lang="en-US" sz="1600" i="1">
                                      <a:latin typeface="Cambria Math" panose="02040503050406030204" pitchFamily="18" charset="0"/>
                                    </a:rPr>
                                    <m:t>−2</m:t>
                                  </m:r>
                                </m:sub>
                              </m:sSub>
                            </m:num>
                            <m:den>
                              <m:r>
                                <a:rPr lang="en-US" sz="1600" b="0" i="1" smtClean="0">
                                  <a:latin typeface="Cambria Math" panose="02040503050406030204" pitchFamily="18" charset="0"/>
                                </a:rPr>
                                <m:t>2</m:t>
                              </m:r>
                              <m:r>
                                <m:rPr>
                                  <m:sty m:val="p"/>
                                </m:rPr>
                                <a:rPr lang="en-US" sz="1600">
                                  <a:latin typeface="Cambria Math" panose="02040503050406030204" pitchFamily="18" charset="0"/>
                                </a:rPr>
                                <m:t>Δ</m:t>
                              </m:r>
                              <m:r>
                                <a:rPr lang="en-US" sz="1600" i="1">
                                  <a:latin typeface="Cambria Math" panose="02040503050406030204" pitchFamily="18" charset="0"/>
                                </a:rPr>
                                <m:t>𝑥</m:t>
                              </m:r>
                            </m:den>
                          </m:f>
                        </m:e>
                      </m:d>
                      <m:r>
                        <a:rPr lang="en-US" sz="1600" i="1">
                          <a:latin typeface="Cambria Math" panose="02040503050406030204" pitchFamily="18" charset="0"/>
                        </a:rPr>
                        <m:t>+</m:t>
                      </m:r>
                      <m:sSup>
                        <m:sSupPr>
                          <m:ctrlPr>
                            <a:rPr lang="en-US" sz="1600" i="1">
                              <a:solidFill>
                                <a:prstClr val="black"/>
                              </a:solidFill>
                              <a:latin typeface="Cambria Math" panose="02040503050406030204" pitchFamily="18" charset="0"/>
                              <a:cs typeface="Arial" panose="020B0604020202020204" pitchFamily="34" charset="0"/>
                            </a:rPr>
                          </m:ctrlPr>
                        </m:sSupPr>
                        <m:e>
                          <m:r>
                            <a:rPr lang="en-US" sz="1600" i="1">
                              <a:solidFill>
                                <a:prstClr val="black"/>
                              </a:solidFill>
                              <a:latin typeface="Cambria Math" panose="02040503050406030204" pitchFamily="18" charset="0"/>
                              <a:cs typeface="Arial" panose="020B0604020202020204" pitchFamily="34" charset="0"/>
                            </a:rPr>
                            <m:t>𝑢</m:t>
                          </m:r>
                        </m:e>
                        <m:sup>
                          <m:r>
                            <a:rPr lang="en-US" sz="1600" i="1">
                              <a:solidFill>
                                <a:prstClr val="black"/>
                              </a:solidFill>
                              <a:latin typeface="Cambria Math" panose="02040503050406030204" pitchFamily="18" charset="0"/>
                              <a:cs typeface="Arial" panose="020B0604020202020204" pitchFamily="34" charset="0"/>
                            </a:rPr>
                            <m:t>−</m:t>
                          </m:r>
                        </m:sup>
                      </m:sSup>
                      <m:d>
                        <m:dPr>
                          <m:ctrlPr>
                            <a:rPr lang="en-US" sz="1600" b="0" i="1" smtClean="0">
                              <a:solidFill>
                                <a:prstClr val="black"/>
                              </a:solidFill>
                              <a:latin typeface="Cambria Math" panose="02040503050406030204" pitchFamily="18" charset="0"/>
                              <a:cs typeface="Arial" panose="020B0604020202020204" pitchFamily="34" charset="0"/>
                            </a:rPr>
                          </m:ctrlPr>
                        </m:dPr>
                        <m:e>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b="0" i="1" smtClean="0">
                                      <a:latin typeface="Cambria Math" panose="02040503050406030204" pitchFamily="18" charset="0"/>
                                    </a:rPr>
                                    <m:t>−3</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+4</m:t>
                                  </m:r>
                                  <m:r>
                                    <a:rPr lang="en-US" sz="1600" i="1">
                                      <a:latin typeface="Cambria Math" panose="02040503050406030204" pitchFamily="18" charset="0"/>
                                    </a:rPr>
                                    <m:t>𝜙</m:t>
                                  </m:r>
                                </m:e>
                                <m:sub>
                                  <m:r>
                                    <a:rPr lang="en-US" sz="1600" i="1">
                                      <a:latin typeface="Cambria Math" panose="02040503050406030204" pitchFamily="18" charset="0"/>
                                    </a:rPr>
                                    <m:t>𝑖</m:t>
                                  </m:r>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𝑖</m:t>
                                  </m:r>
                                  <m:r>
                                    <a:rPr lang="en-US" sz="1600" b="0" i="1" smtClean="0">
                                      <a:latin typeface="Cambria Math" panose="02040503050406030204" pitchFamily="18" charset="0"/>
                                    </a:rPr>
                                    <m:t>+2</m:t>
                                  </m:r>
                                </m:sub>
                              </m:sSub>
                            </m:num>
                            <m:den>
                              <m:r>
                                <a:rPr lang="en-US" sz="1600" b="0" i="1" smtClean="0">
                                  <a:latin typeface="Cambria Math" panose="02040503050406030204" pitchFamily="18" charset="0"/>
                                </a:rPr>
                                <m:t>2</m:t>
                              </m:r>
                              <m:r>
                                <m:rPr>
                                  <m:sty m:val="p"/>
                                </m:rPr>
                                <a:rPr lang="en-US" sz="1600">
                                  <a:latin typeface="Cambria Math" panose="02040503050406030204" pitchFamily="18" charset="0"/>
                                </a:rPr>
                                <m:t>Δ</m:t>
                              </m:r>
                              <m:r>
                                <a:rPr lang="en-US" sz="1600" i="1">
                                  <a:latin typeface="Cambria Math" panose="02040503050406030204" pitchFamily="18" charset="0"/>
                                </a:rPr>
                                <m:t>𝑥</m:t>
                              </m:r>
                            </m:den>
                          </m:f>
                        </m:e>
                      </m:d>
                    </m:oMath>
                  </m:oMathPara>
                </a14:m>
                <a:endParaRPr lang="en-US" sz="1600" dirty="0"/>
              </a:p>
            </p:txBody>
          </p:sp>
        </mc:Choice>
        <mc:Fallback xmlns="">
          <p:sp>
            <p:nvSpPr>
              <p:cNvPr id="30" name="TextBox 29">
                <a:extLst>
                  <a:ext uri="{FF2B5EF4-FFF2-40B4-BE49-F238E27FC236}">
                    <a16:creationId xmlns:a16="http://schemas.microsoft.com/office/drawing/2014/main" id="{2611C987-2BB7-21AB-EC3D-39B7A87F5CEA}"/>
                  </a:ext>
                </a:extLst>
              </p:cNvPr>
              <p:cNvSpPr txBox="1">
                <a:spLocks noRot="1" noChangeAspect="1" noMove="1" noResize="1" noEditPoints="1" noAdjustHandles="1" noChangeArrowheads="1" noChangeShapeType="1" noTextEdit="1"/>
              </p:cNvSpPr>
              <p:nvPr/>
            </p:nvSpPr>
            <p:spPr>
              <a:xfrm>
                <a:off x="792180" y="5520364"/>
                <a:ext cx="7892592" cy="67890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9F3C329-A3E5-1488-274E-B8153914A987}"/>
                  </a:ext>
                </a:extLst>
              </p:cNvPr>
              <p:cNvSpPr txBox="1"/>
              <p:nvPr/>
            </p:nvSpPr>
            <p:spPr>
              <a:xfrm>
                <a:off x="251869" y="6199268"/>
                <a:ext cx="9249644" cy="544508"/>
              </a:xfrm>
              <a:prstGeom prst="rect">
                <a:avLst/>
              </a:prstGeom>
              <a:noFill/>
            </p:spPr>
            <p:txBody>
              <a:bodyPr wrap="square">
                <a:spAutoFit/>
              </a:bodyPr>
              <a:lstStyle/>
              <a:p>
                <a:pPr marL="342900" indent="-342900">
                  <a:buFont typeface="Wingdings" panose="05000000000000000000" pitchFamily="2" charset="2"/>
                  <a:buChar char="Ø"/>
                </a:pPr>
                <a14:m>
                  <m:oMath xmlns:m="http://schemas.openxmlformats.org/officeDocument/2006/math">
                    <m:sSub>
                      <m:sSubPr>
                        <m:ctrlPr>
                          <a:rPr lang="en-US" sz="1800" i="1" smtClean="0">
                            <a:solidFill>
                              <a:srgbClr val="FF0000"/>
                            </a:solidFill>
                            <a:latin typeface="Cambria Math" panose="02040503050406030204" pitchFamily="18" charset="0"/>
                          </a:rPr>
                        </m:ctrlPr>
                      </m:sSubPr>
                      <m:e>
                        <m:d>
                          <m:dPr>
                            <m:ctrlPr>
                              <a:rPr lang="en-US" sz="1800" i="1">
                                <a:solidFill>
                                  <a:srgbClr val="FF0000"/>
                                </a:solidFill>
                                <a:latin typeface="Cambria Math" panose="02040503050406030204" pitchFamily="18" charset="0"/>
                              </a:rPr>
                            </m:ctrlPr>
                          </m:dPr>
                          <m:e>
                            <m:r>
                              <a:rPr lang="en-US" sz="1800" i="1">
                                <a:solidFill>
                                  <a:srgbClr val="FF0000"/>
                                </a:solidFill>
                                <a:latin typeface="Cambria Math" panose="02040503050406030204" pitchFamily="18" charset="0"/>
                              </a:rPr>
                              <m:t>𝑢</m:t>
                            </m:r>
                            <m:f>
                              <m:fPr>
                                <m:ctrlPr>
                                  <a:rPr lang="en-US" sz="1800" i="1">
                                    <a:solidFill>
                                      <a:srgbClr val="FF0000"/>
                                    </a:solidFill>
                                    <a:latin typeface="Cambria Math" panose="02040503050406030204" pitchFamily="18" charset="0"/>
                                  </a:rPr>
                                </m:ctrlPr>
                              </m:fPr>
                              <m:num>
                                <m:r>
                                  <a:rPr lang="en-US" sz="1800" i="1">
                                    <a:solidFill>
                                      <a:srgbClr val="FF0000"/>
                                    </a:solidFill>
                                    <a:latin typeface="Cambria Math" panose="02040503050406030204" pitchFamily="18" charset="0"/>
                                  </a:rPr>
                                  <m:t>𝜕</m:t>
                                </m:r>
                              </m:num>
                              <m:den>
                                <m:r>
                                  <a:rPr lang="en-US" sz="1800" i="1">
                                    <a:solidFill>
                                      <a:srgbClr val="FF0000"/>
                                    </a:solidFill>
                                    <a:latin typeface="Cambria Math" panose="02040503050406030204" pitchFamily="18" charset="0"/>
                                  </a:rPr>
                                  <m:t>𝜕</m:t>
                                </m:r>
                                <m:r>
                                  <a:rPr lang="en-US" sz="1800" i="1">
                                    <a:solidFill>
                                      <a:srgbClr val="FF0000"/>
                                    </a:solidFill>
                                    <a:latin typeface="Cambria Math" panose="02040503050406030204" pitchFamily="18" charset="0"/>
                                  </a:rPr>
                                  <m:t>𝑥</m:t>
                                </m:r>
                              </m:den>
                            </m:f>
                            <m:r>
                              <a:rPr lang="en-US" sz="1800" i="1">
                                <a:solidFill>
                                  <a:srgbClr val="FF0000"/>
                                </a:solidFill>
                                <a:latin typeface="Cambria Math" panose="02040503050406030204" pitchFamily="18" charset="0"/>
                              </a:rPr>
                              <m:t>𝜙</m:t>
                            </m:r>
                          </m:e>
                        </m:d>
                      </m:e>
                      <m:sub>
                        <m:r>
                          <a:rPr lang="en-US" sz="1800" i="1">
                            <a:solidFill>
                              <a:srgbClr val="FF0000"/>
                            </a:solidFill>
                            <a:latin typeface="Cambria Math" panose="02040503050406030204" pitchFamily="18" charset="0"/>
                          </a:rPr>
                          <m:t>𝑖</m:t>
                        </m:r>
                      </m:sub>
                    </m:sSub>
                    <m:r>
                      <a:rPr lang="en-US" sz="1800" b="0" i="1" smtClean="0">
                        <a:solidFill>
                          <a:srgbClr val="FF0000"/>
                        </a:solidFill>
                        <a:latin typeface="Cambria Math" panose="02040503050406030204" pitchFamily="18" charset="0"/>
                      </a:rPr>
                      <m:t>=</m:t>
                    </m:r>
                    <m:r>
                      <a:rPr lang="en-US" sz="1800" b="1" i="1" smtClean="0">
                        <a:solidFill>
                          <a:srgbClr val="FF0000"/>
                        </a:solidFill>
                        <a:latin typeface="Cambria Math" panose="02040503050406030204" pitchFamily="18" charset="0"/>
                      </a:rPr>
                      <m:t>𝑨</m:t>
                    </m:r>
                    <m:r>
                      <a:rPr lang="en-US" sz="1800" b="0" i="1" smtClean="0">
                        <a:solidFill>
                          <a:srgbClr val="FF0000"/>
                        </a:solidFill>
                        <a:latin typeface="Cambria Math" panose="02040503050406030204" pitchFamily="18" charset="0"/>
                      </a:rPr>
                      <m:t>𝜙</m:t>
                    </m:r>
                  </m:oMath>
                </a14:m>
                <a:r>
                  <a:rPr lang="en-US" sz="1800" dirty="0">
                    <a:solidFill>
                      <a:srgbClr val="FF0000"/>
                    </a:solidFill>
                    <a:latin typeface="Arial" panose="020B0604020202020204" pitchFamily="34" charset="0"/>
                    <a:cs typeface="Arial" panose="020B0604020202020204" pitchFamily="34" charset="0"/>
                  </a:rPr>
                  <a:t>. Upwind is not symmetry. </a:t>
                </a:r>
                <a14:m>
                  <m:oMath xmlns:m="http://schemas.openxmlformats.org/officeDocument/2006/math">
                    <m:sSup>
                      <m:sSupPr>
                        <m:ctrlPr>
                          <a:rPr lang="en-US" sz="1800" b="0" i="1" smtClean="0">
                            <a:solidFill>
                              <a:srgbClr val="FF0000"/>
                            </a:solidFill>
                            <a:latin typeface="Cambria Math" panose="02040503050406030204" pitchFamily="18" charset="0"/>
                            <a:cs typeface="Arial" panose="020B0604020202020204" pitchFamily="34" charset="0"/>
                          </a:rPr>
                        </m:ctrlPr>
                      </m:sSupPr>
                      <m:e>
                        <m:r>
                          <a:rPr lang="en-US" sz="1800" b="1" i="1" smtClean="0">
                            <a:solidFill>
                              <a:srgbClr val="FF0000"/>
                            </a:solidFill>
                            <a:latin typeface="Cambria Math" panose="02040503050406030204" pitchFamily="18" charset="0"/>
                            <a:cs typeface="Arial" panose="020B0604020202020204" pitchFamily="34" charset="0"/>
                          </a:rPr>
                          <m:t>𝑨</m:t>
                        </m:r>
                      </m:e>
                      <m:sup>
                        <m:r>
                          <a:rPr lang="en-US" sz="1800" b="0" i="1" smtClean="0">
                            <a:solidFill>
                              <a:srgbClr val="FF0000"/>
                            </a:solidFill>
                            <a:latin typeface="Cambria Math" panose="02040503050406030204" pitchFamily="18" charset="0"/>
                            <a:cs typeface="Arial" panose="020B0604020202020204" pitchFamily="34" charset="0"/>
                          </a:rPr>
                          <m:t>−1</m:t>
                        </m:r>
                      </m:sup>
                    </m:sSup>
                  </m:oMath>
                </a14:m>
                <a:r>
                  <a:rPr lang="en-US" sz="1800" dirty="0">
                    <a:solidFill>
                      <a:srgbClr val="FF0000"/>
                    </a:solidFill>
                    <a:latin typeface="Arial" panose="020B0604020202020204" pitchFamily="34" charset="0"/>
                    <a:cs typeface="Arial" panose="020B0604020202020204" pitchFamily="34" charset="0"/>
                  </a:rPr>
                  <a:t> may be hard to calculate</a:t>
                </a:r>
                <a:endParaRPr lang="en-US" sz="1800" dirty="0">
                  <a:solidFill>
                    <a:prstClr val="black"/>
                  </a:solidFill>
                  <a:latin typeface="Arial" panose="020B0604020202020204" pitchFamily="34" charset="0"/>
                  <a:cs typeface="Arial" panose="020B0604020202020204" pitchFamily="34" charset="0"/>
                </a:endParaRPr>
              </a:p>
            </p:txBody>
          </p:sp>
        </mc:Choice>
        <mc:Fallback xmlns="">
          <p:sp>
            <p:nvSpPr>
              <p:cNvPr id="33" name="TextBox 32">
                <a:extLst>
                  <a:ext uri="{FF2B5EF4-FFF2-40B4-BE49-F238E27FC236}">
                    <a16:creationId xmlns:a16="http://schemas.microsoft.com/office/drawing/2014/main" id="{09F3C329-A3E5-1488-274E-B8153914A987}"/>
                  </a:ext>
                </a:extLst>
              </p:cNvPr>
              <p:cNvSpPr txBox="1">
                <a:spLocks noRot="1" noChangeAspect="1" noMove="1" noResize="1" noEditPoints="1" noAdjustHandles="1" noChangeArrowheads="1" noChangeShapeType="1" noTextEdit="1"/>
              </p:cNvSpPr>
              <p:nvPr/>
            </p:nvSpPr>
            <p:spPr>
              <a:xfrm>
                <a:off x="251869" y="6199268"/>
                <a:ext cx="9249644" cy="544508"/>
              </a:xfrm>
              <a:prstGeom prst="rect">
                <a:avLst/>
              </a:prstGeom>
              <a:blipFill>
                <a:blip r:embed="rId11"/>
                <a:stretch>
                  <a:fillRect l="-395" b="-3371"/>
                </a:stretch>
              </a:blipFill>
            </p:spPr>
            <p:txBody>
              <a:bodyPr/>
              <a:lstStyle/>
              <a:p>
                <a:r>
                  <a:rPr lang="en-US">
                    <a:noFill/>
                  </a:rPr>
                  <a:t> </a:t>
                </a:r>
              </a:p>
            </p:txBody>
          </p:sp>
        </mc:Fallback>
      </mc:AlternateContent>
    </p:spTree>
    <p:extLst>
      <p:ext uri="{BB962C8B-B14F-4D97-AF65-F5344CB8AC3E}">
        <p14:creationId xmlns:p14="http://schemas.microsoft.com/office/powerpoint/2010/main" val="3374370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Google Shape;338;p30">
            <a:extLst>
              <a:ext uri="{FF2B5EF4-FFF2-40B4-BE49-F238E27FC236}">
                <a16:creationId xmlns:a16="http://schemas.microsoft.com/office/drawing/2014/main" id="{6E8EFD6E-2CB3-4C8B-8379-ACF1ACE8C3F5}"/>
              </a:ext>
            </a:extLst>
          </p:cNvPr>
          <p:cNvSpPr txBox="1">
            <a:spLocks/>
          </p:cNvSpPr>
          <p:nvPr/>
        </p:nvSpPr>
        <p:spPr>
          <a:xfrm>
            <a:off x="617809" y="105408"/>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Temporal discretization</a:t>
            </a:r>
          </a:p>
        </p:txBody>
      </p:sp>
      <p:sp>
        <p:nvSpPr>
          <p:cNvPr id="10" name="TextBox 9">
            <a:extLst>
              <a:ext uri="{FF2B5EF4-FFF2-40B4-BE49-F238E27FC236}">
                <a16:creationId xmlns:a16="http://schemas.microsoft.com/office/drawing/2014/main" id="{F6013798-115B-B76F-E326-15E8B6560E45}"/>
              </a:ext>
            </a:extLst>
          </p:cNvPr>
          <p:cNvSpPr txBox="1"/>
          <p:nvPr/>
        </p:nvSpPr>
        <p:spPr>
          <a:xfrm>
            <a:off x="337417" y="772948"/>
            <a:ext cx="7908383" cy="1077218"/>
          </a:xfrm>
          <a:prstGeom prst="rect">
            <a:avLst/>
          </a:prstGeom>
          <a:noFill/>
        </p:spPr>
        <p:txBody>
          <a:bodyPr wrap="square" rtlCol="0">
            <a:spAutoFit/>
          </a:bodyPr>
          <a:lstStyle/>
          <a:p>
            <a:pPr marL="342900" indent="-342900">
              <a:buFont typeface="Wingdings" panose="05000000000000000000" pitchFamily="2" charset="2"/>
              <a:buChar char="Ø"/>
            </a:pPr>
            <a:r>
              <a:rPr lang="en-US" sz="1600" dirty="0">
                <a:solidFill>
                  <a:prstClr val="black"/>
                </a:solidFill>
                <a:latin typeface="Arial" panose="020B0604020202020204" pitchFamily="34" charset="0"/>
                <a:cs typeface="Arial" panose="020B0604020202020204" pitchFamily="34" charset="0"/>
              </a:rPr>
              <a:t>Consider problem</a:t>
            </a:r>
          </a:p>
          <a:p>
            <a:endParaRPr lang="en-US" sz="1600" dirty="0">
              <a:solidFill>
                <a:prstClr val="black"/>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1600" dirty="0">
                <a:solidFill>
                  <a:prstClr val="black"/>
                </a:solidFill>
                <a:latin typeface="Arial" panose="020B0604020202020204" pitchFamily="34" charset="0"/>
                <a:cs typeface="Arial" panose="020B0604020202020204" pitchFamily="34" charset="0"/>
              </a:rPr>
              <a:t>Explicit schemes evaluated the derivative at previous time steps:</a:t>
            </a:r>
          </a:p>
          <a:p>
            <a:pPr marL="342900" indent="-342900">
              <a:buFont typeface="Wingdings" panose="05000000000000000000" pitchFamily="2" charset="2"/>
              <a:buChar char="Ø"/>
            </a:pPr>
            <a:endParaRPr lang="en-US" sz="1600" dirty="0">
              <a:solidFill>
                <a:prstClr val="black"/>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2D6FC8C-47F1-5289-A4B5-FADBDA747E1F}"/>
                  </a:ext>
                </a:extLst>
              </p:cNvPr>
              <p:cNvSpPr txBox="1"/>
              <p:nvPr/>
            </p:nvSpPr>
            <p:spPr>
              <a:xfrm>
                <a:off x="4069939" y="730427"/>
                <a:ext cx="1004121" cy="4682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𝜕𝜙</m:t>
                          </m:r>
                        </m:num>
                        <m:den>
                          <m:r>
                            <a:rPr lang="en-US" sz="1600" b="0" i="1" smtClean="0">
                              <a:latin typeface="Cambria Math" panose="02040503050406030204" pitchFamily="18" charset="0"/>
                            </a:rPr>
                            <m:t>𝜕</m:t>
                          </m:r>
                          <m:r>
                            <a:rPr lang="en-US" sz="1600" b="0" i="1" smtClean="0">
                              <a:latin typeface="Cambria Math" panose="02040503050406030204" pitchFamily="18" charset="0"/>
                            </a:rPr>
                            <m:t>𝑡</m:t>
                          </m:r>
                        </m:den>
                      </m:f>
                      <m:r>
                        <a:rPr lang="en-US" sz="1600" b="0" i="1" smtClean="0">
                          <a:latin typeface="Cambria Math" panose="02040503050406030204" pitchFamily="18" charset="0"/>
                        </a:rPr>
                        <m:t>=</m:t>
                      </m:r>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𝜙</m:t>
                      </m:r>
                      <m:r>
                        <a:rPr lang="en-US" sz="1600" b="0" i="1" smtClean="0">
                          <a:latin typeface="Cambria Math" panose="02040503050406030204" pitchFamily="18" charset="0"/>
                        </a:rPr>
                        <m:t>)</m:t>
                      </m:r>
                    </m:oMath>
                  </m:oMathPara>
                </a14:m>
                <a:endParaRPr lang="en-US" sz="1600" dirty="0"/>
              </a:p>
            </p:txBody>
          </p:sp>
        </mc:Choice>
        <mc:Fallback xmlns="">
          <p:sp>
            <p:nvSpPr>
              <p:cNvPr id="20" name="TextBox 19">
                <a:extLst>
                  <a:ext uri="{FF2B5EF4-FFF2-40B4-BE49-F238E27FC236}">
                    <a16:creationId xmlns:a16="http://schemas.microsoft.com/office/drawing/2014/main" id="{72D6FC8C-47F1-5289-A4B5-FADBDA747E1F}"/>
                  </a:ext>
                </a:extLst>
              </p:cNvPr>
              <p:cNvSpPr txBox="1">
                <a:spLocks noRot="1" noChangeAspect="1" noMove="1" noResize="1" noEditPoints="1" noAdjustHandles="1" noChangeArrowheads="1" noChangeShapeType="1" noTextEdit="1"/>
              </p:cNvSpPr>
              <p:nvPr/>
            </p:nvSpPr>
            <p:spPr>
              <a:xfrm>
                <a:off x="4069939" y="730427"/>
                <a:ext cx="1004121" cy="46820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70CCC4D-3291-85F0-FF6D-8474E7A693CD}"/>
                  </a:ext>
                </a:extLst>
              </p:cNvPr>
              <p:cNvSpPr txBox="1"/>
              <p:nvPr/>
            </p:nvSpPr>
            <p:spPr>
              <a:xfrm>
                <a:off x="3074017" y="1650573"/>
                <a:ext cx="3516412" cy="4682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𝜕𝜙</m:t>
                          </m:r>
                        </m:num>
                        <m:den>
                          <m:r>
                            <a:rPr lang="en-US" sz="1600" b="0" i="1" smtClean="0">
                              <a:latin typeface="Cambria Math" panose="02040503050406030204" pitchFamily="18" charset="0"/>
                            </a:rPr>
                            <m:t>𝜕</m:t>
                          </m:r>
                          <m:r>
                            <a:rPr lang="en-US" sz="1600" b="0" i="1" smtClean="0">
                              <a:latin typeface="Cambria Math" panose="02040503050406030204" pitchFamily="18" charset="0"/>
                            </a:rPr>
                            <m:t>𝑡</m:t>
                          </m:r>
                        </m:den>
                      </m:f>
                      <m:r>
                        <a:rPr lang="en-US" sz="1600" b="0" i="1" smtClean="0">
                          <a:latin typeface="Cambria Math" panose="02040503050406030204" pitchFamily="18" charset="0"/>
                        </a:rPr>
                        <m:t>=</m:t>
                      </m:r>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𝜙</m:t>
                              </m:r>
                            </m:e>
                            <m:sup>
                              <m:r>
                                <a:rPr lang="en-US" sz="1600" b="0" i="1" smtClean="0">
                                  <a:latin typeface="Cambria Math" panose="02040503050406030204" pitchFamily="18" charset="0"/>
                                </a:rPr>
                                <m:t>𝑛</m:t>
                              </m:r>
                            </m:sup>
                          </m:sSup>
                        </m:e>
                      </m:d>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1" i="1" smtClean="0">
                              <a:latin typeface="Cambria Math" panose="02040503050406030204" pitchFamily="18" charset="0"/>
                              <a:ea typeface="Cambria Math" panose="02040503050406030204" pitchFamily="18" charset="0"/>
                            </a:rPr>
                            <m:t>𝑰</m:t>
                          </m:r>
                        </m:num>
                        <m:den>
                          <m:r>
                            <m:rPr>
                              <m:sty m:val="p"/>
                            </m:rPr>
                            <a:rPr lang="en-US" sz="1600" b="0" i="0" smtClean="0">
                              <a:latin typeface="Cambria Math" panose="02040503050406030204" pitchFamily="18" charset="0"/>
                              <a:ea typeface="Cambria Math" panose="02040503050406030204" pitchFamily="18" charset="0"/>
                            </a:rPr>
                            <m:t>Δ</m:t>
                          </m:r>
                          <m:r>
                            <a:rPr lang="en-US" sz="1600" b="0" i="1" smtClean="0">
                              <a:latin typeface="Cambria Math" panose="02040503050406030204" pitchFamily="18" charset="0"/>
                              <a:ea typeface="Cambria Math" panose="02040503050406030204" pitchFamily="18" charset="0"/>
                            </a:rPr>
                            <m:t>𝑡</m:t>
                          </m:r>
                        </m:den>
                      </m:f>
                      <m:d>
                        <m:dPr>
                          <m:ctrlPr>
                            <a:rPr lang="en-US" sz="1600" b="0" i="1" smtClean="0">
                              <a:latin typeface="Cambria Math" panose="02040503050406030204" pitchFamily="18" charset="0"/>
                              <a:ea typeface="Cambria Math" panose="02040503050406030204" pitchFamily="18" charset="0"/>
                            </a:rPr>
                          </m:ctrlPr>
                        </m:dPr>
                        <m:e>
                          <m:sSup>
                            <m:sSupPr>
                              <m:ctrlPr>
                                <a:rPr lang="en-US" sz="1600" i="1">
                                  <a:latin typeface="Cambria Math" panose="02040503050406030204" pitchFamily="18" charset="0"/>
                                </a:rPr>
                              </m:ctrlPr>
                            </m:sSupPr>
                            <m:e>
                              <m:r>
                                <a:rPr lang="en-US" sz="1600" b="1" i="1">
                                  <a:latin typeface="Cambria Math" panose="02040503050406030204" pitchFamily="18" charset="0"/>
                                </a:rPr>
                                <m:t>𝝓</m:t>
                              </m:r>
                            </m:e>
                            <m:sup>
                              <m:r>
                                <a:rPr lang="en-US" sz="1600" i="1">
                                  <a:latin typeface="Cambria Math" panose="02040503050406030204" pitchFamily="18" charset="0"/>
                                </a:rPr>
                                <m:t>𝑛</m:t>
                              </m:r>
                              <m:r>
                                <a:rPr lang="en-US" sz="1600" b="0" i="1" smtClean="0">
                                  <a:latin typeface="Cambria Math" panose="02040503050406030204" pitchFamily="18" charset="0"/>
                                </a:rPr>
                                <m:t>+1</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r>
                                <a:rPr lang="en-US" sz="1600" b="1" i="1">
                                  <a:latin typeface="Cambria Math" panose="02040503050406030204" pitchFamily="18" charset="0"/>
                                </a:rPr>
                                <m:t>𝝓</m:t>
                              </m:r>
                            </m:e>
                            <m:sup>
                              <m:r>
                                <a:rPr lang="en-US" sz="1600" i="1">
                                  <a:latin typeface="Cambria Math" panose="02040503050406030204" pitchFamily="18" charset="0"/>
                                </a:rPr>
                                <m:t>𝑛</m:t>
                              </m:r>
                            </m:sup>
                          </m:sSup>
                        </m:e>
                      </m:d>
                      <m:r>
                        <a:rPr lang="en-US" sz="1600" i="1">
                          <a:latin typeface="Cambria Math" panose="02040503050406030204" pitchFamily="18" charset="0"/>
                        </a:rPr>
                        <m:t>=</m:t>
                      </m:r>
                      <m:r>
                        <a:rPr lang="en-US" sz="1600" b="1" i="1" smtClean="0">
                          <a:latin typeface="Cambria Math" panose="02040503050406030204" pitchFamily="18" charset="0"/>
                        </a:rPr>
                        <m:t>𝑴</m:t>
                      </m:r>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𝝓</m:t>
                          </m:r>
                        </m:e>
                        <m:sup>
                          <m:r>
                            <a:rPr lang="en-US" sz="1600" b="0" i="1" smtClean="0">
                              <a:latin typeface="Cambria Math" panose="02040503050406030204" pitchFamily="18" charset="0"/>
                            </a:rPr>
                            <m:t>𝑛</m:t>
                          </m:r>
                        </m:sup>
                      </m:sSup>
                    </m:oMath>
                  </m:oMathPara>
                </a14:m>
                <a:endParaRPr lang="en-US" sz="1600" dirty="0"/>
              </a:p>
            </p:txBody>
          </p:sp>
        </mc:Choice>
        <mc:Fallback xmlns="">
          <p:sp>
            <p:nvSpPr>
              <p:cNvPr id="21" name="TextBox 20">
                <a:extLst>
                  <a:ext uri="{FF2B5EF4-FFF2-40B4-BE49-F238E27FC236}">
                    <a16:creationId xmlns:a16="http://schemas.microsoft.com/office/drawing/2014/main" id="{070CCC4D-3291-85F0-FF6D-8474E7A693CD}"/>
                  </a:ext>
                </a:extLst>
              </p:cNvPr>
              <p:cNvSpPr txBox="1">
                <a:spLocks noRot="1" noChangeAspect="1" noMove="1" noResize="1" noEditPoints="1" noAdjustHandles="1" noChangeArrowheads="1" noChangeShapeType="1" noTextEdit="1"/>
              </p:cNvSpPr>
              <p:nvPr/>
            </p:nvSpPr>
            <p:spPr>
              <a:xfrm>
                <a:off x="3074017" y="1650573"/>
                <a:ext cx="3516412" cy="468205"/>
              </a:xfrm>
              <a:prstGeom prst="rect">
                <a:avLst/>
              </a:prstGeom>
              <a:blipFill>
                <a:blip r:embed="rId4"/>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2AC54260-5AFD-5D90-0B7C-2AC25453B34D}"/>
              </a:ext>
            </a:extLst>
          </p:cNvPr>
          <p:cNvSpPr txBox="1"/>
          <p:nvPr/>
        </p:nvSpPr>
        <p:spPr>
          <a:xfrm>
            <a:off x="999036" y="1744308"/>
            <a:ext cx="2254954" cy="338554"/>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a:latin typeface="Arial" panose="020B0604020202020204" pitchFamily="34" charset="0"/>
                <a:cs typeface="Arial" panose="020B0604020202020204" pitchFamily="34" charset="0"/>
              </a:rPr>
              <a:t>Forward Euler:</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800B972-2D66-0A81-F6EF-0BDCD8BE8057}"/>
                  </a:ext>
                </a:extLst>
              </p:cNvPr>
              <p:cNvSpPr txBox="1"/>
              <p:nvPr/>
            </p:nvSpPr>
            <p:spPr>
              <a:xfrm>
                <a:off x="2788060" y="2254177"/>
                <a:ext cx="4572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b="1" i="1">
                              <a:latin typeface="Cambria Math" panose="02040503050406030204" pitchFamily="18" charset="0"/>
                            </a:rPr>
                            <m:t>𝝓</m:t>
                          </m:r>
                        </m:e>
                        <m:sup>
                          <m:r>
                            <a:rPr lang="en-US" sz="1600" i="1">
                              <a:latin typeface="Cambria Math" panose="02040503050406030204" pitchFamily="18" charset="0"/>
                            </a:rPr>
                            <m:t>𝑛</m:t>
                          </m:r>
                          <m:r>
                            <a:rPr lang="en-US" sz="1600" i="1">
                              <a:latin typeface="Cambria Math" panose="02040503050406030204" pitchFamily="18" charset="0"/>
                            </a:rPr>
                            <m:t>+1</m:t>
                          </m:r>
                        </m:sup>
                      </m:sSup>
                      <m:r>
                        <a:rPr lang="en-US" sz="1600" i="1">
                          <a:latin typeface="Cambria Math" panose="02040503050406030204" pitchFamily="18" charset="0"/>
                        </a:rPr>
                        <m:t>=</m:t>
                      </m:r>
                      <m:d>
                        <m:dPr>
                          <m:ctrlPr>
                            <a:rPr lang="en-US" sz="1600" b="0" i="1" smtClean="0">
                              <a:latin typeface="Cambria Math" panose="02040503050406030204" pitchFamily="18" charset="0"/>
                              <a:ea typeface="Cambria Math" panose="02040503050406030204" pitchFamily="18" charset="0"/>
                            </a:rPr>
                          </m:ctrlPr>
                        </m:dPr>
                        <m:e>
                          <m:r>
                            <a:rPr lang="en-US" sz="1600" b="1" i="1" smtClean="0">
                              <a:latin typeface="Cambria Math" panose="02040503050406030204" pitchFamily="18" charset="0"/>
                              <a:ea typeface="Cambria Math" panose="02040503050406030204" pitchFamily="18" charset="0"/>
                            </a:rPr>
                            <m:t>𝑰</m:t>
                          </m:r>
                          <m:r>
                            <a:rPr lang="en-US" sz="1600" b="1" i="1">
                              <a:latin typeface="Cambria Math" panose="02040503050406030204" pitchFamily="18" charset="0"/>
                            </a:rPr>
                            <m:t>+</m:t>
                          </m:r>
                          <m:r>
                            <a:rPr lang="en-US" sz="1600" b="1" i="1" smtClean="0">
                              <a:latin typeface="Cambria Math" panose="02040503050406030204" pitchFamily="18" charset="0"/>
                            </a:rPr>
                            <m:t>𝑴</m:t>
                          </m:r>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𝑡</m:t>
                          </m:r>
                        </m:e>
                      </m:d>
                      <m:sSup>
                        <m:sSupPr>
                          <m:ctrlPr>
                            <a:rPr lang="en-US" sz="1600" i="1">
                              <a:latin typeface="Cambria Math" panose="02040503050406030204" pitchFamily="18" charset="0"/>
                            </a:rPr>
                          </m:ctrlPr>
                        </m:sSupPr>
                        <m:e>
                          <m:r>
                            <a:rPr lang="en-US" sz="1600" b="1" i="1">
                              <a:latin typeface="Cambria Math" panose="02040503050406030204" pitchFamily="18" charset="0"/>
                            </a:rPr>
                            <m:t>𝝓</m:t>
                          </m:r>
                        </m:e>
                        <m:sup>
                          <m:r>
                            <a:rPr lang="en-US" sz="1600" i="1">
                              <a:latin typeface="Cambria Math" panose="02040503050406030204" pitchFamily="18" charset="0"/>
                            </a:rPr>
                            <m:t>𝑛</m:t>
                          </m:r>
                        </m:sup>
                      </m:sSup>
                    </m:oMath>
                  </m:oMathPara>
                </a14:m>
                <a:endParaRPr lang="en-US" sz="1600" dirty="0"/>
              </a:p>
            </p:txBody>
          </p:sp>
        </mc:Choice>
        <mc:Fallback xmlns="">
          <p:sp>
            <p:nvSpPr>
              <p:cNvPr id="26" name="TextBox 25">
                <a:extLst>
                  <a:ext uri="{FF2B5EF4-FFF2-40B4-BE49-F238E27FC236}">
                    <a16:creationId xmlns:a16="http://schemas.microsoft.com/office/drawing/2014/main" id="{8800B972-2D66-0A81-F6EF-0BDCD8BE8057}"/>
                  </a:ext>
                </a:extLst>
              </p:cNvPr>
              <p:cNvSpPr txBox="1">
                <a:spLocks noRot="1" noChangeAspect="1" noMove="1" noResize="1" noEditPoints="1" noAdjustHandles="1" noChangeArrowheads="1" noChangeShapeType="1" noTextEdit="1"/>
              </p:cNvSpPr>
              <p:nvPr/>
            </p:nvSpPr>
            <p:spPr>
              <a:xfrm>
                <a:off x="2788060" y="2254177"/>
                <a:ext cx="4572000" cy="338554"/>
              </a:xfrm>
              <a:prstGeom prst="rect">
                <a:avLst/>
              </a:prstGeom>
              <a:blipFill>
                <a:blip r:embed="rId5"/>
                <a:stretch>
                  <a:fillRect b="-10909"/>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C9E0822C-EF43-45AE-EEBE-3249336AAB9B}"/>
              </a:ext>
            </a:extLst>
          </p:cNvPr>
          <p:cNvSpPr txBox="1"/>
          <p:nvPr/>
        </p:nvSpPr>
        <p:spPr>
          <a:xfrm>
            <a:off x="999036" y="3908923"/>
            <a:ext cx="2809187" cy="338554"/>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a:latin typeface="Arial" panose="020B0604020202020204" pitchFamily="34" charset="0"/>
                <a:cs typeface="Arial" panose="020B0604020202020204" pitchFamily="34" charset="0"/>
              </a:rPr>
              <a:t>No inverse of matrix</a:t>
            </a:r>
          </a:p>
        </p:txBody>
      </p:sp>
      <p:sp>
        <p:nvSpPr>
          <p:cNvPr id="30" name="TextBox 29">
            <a:extLst>
              <a:ext uri="{FF2B5EF4-FFF2-40B4-BE49-F238E27FC236}">
                <a16:creationId xmlns:a16="http://schemas.microsoft.com/office/drawing/2014/main" id="{05C61FAF-2B22-E074-CB14-3D696FC4460E}"/>
              </a:ext>
            </a:extLst>
          </p:cNvPr>
          <p:cNvSpPr txBox="1"/>
          <p:nvPr/>
        </p:nvSpPr>
        <p:spPr>
          <a:xfrm>
            <a:off x="350579" y="4238393"/>
            <a:ext cx="8105264" cy="338554"/>
          </a:xfrm>
          <a:prstGeom prst="rect">
            <a:avLst/>
          </a:prstGeom>
          <a:noFill/>
        </p:spPr>
        <p:txBody>
          <a:bodyPr wrap="square">
            <a:spAutoFit/>
          </a:bodyPr>
          <a:lstStyle/>
          <a:p>
            <a:pPr marL="342900" indent="-342900">
              <a:buFont typeface="Wingdings" panose="05000000000000000000" pitchFamily="2" charset="2"/>
              <a:buChar char="Ø"/>
            </a:pPr>
            <a:r>
              <a:rPr lang="en-US" sz="1600" dirty="0">
                <a:solidFill>
                  <a:prstClr val="black"/>
                </a:solidFill>
                <a:latin typeface="Arial" panose="020B0604020202020204" pitchFamily="34" charset="0"/>
                <a:cs typeface="Arial" panose="020B0604020202020204" pitchFamily="34" charset="0"/>
              </a:rPr>
              <a:t>Implicit schemes evaluated the derivative at previous time steps:</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6D722E7-0F00-13C7-8FB9-1990C32AB1A6}"/>
                  </a:ext>
                </a:extLst>
              </p:cNvPr>
              <p:cNvSpPr txBox="1"/>
              <p:nvPr/>
            </p:nvSpPr>
            <p:spPr>
              <a:xfrm>
                <a:off x="2986972" y="4654560"/>
                <a:ext cx="3907545" cy="4682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𝜕𝜙</m:t>
                          </m:r>
                        </m:num>
                        <m:den>
                          <m:r>
                            <a:rPr lang="en-US" sz="1600" b="0" i="1" smtClean="0">
                              <a:latin typeface="Cambria Math" panose="02040503050406030204" pitchFamily="18" charset="0"/>
                            </a:rPr>
                            <m:t>𝜕</m:t>
                          </m:r>
                          <m:r>
                            <a:rPr lang="en-US" sz="1600" b="0" i="1" smtClean="0">
                              <a:latin typeface="Cambria Math" panose="02040503050406030204" pitchFamily="18" charset="0"/>
                            </a:rPr>
                            <m:t>𝑡</m:t>
                          </m:r>
                        </m:den>
                      </m:f>
                      <m:r>
                        <a:rPr lang="en-US" sz="1600" b="0" i="1" smtClean="0">
                          <a:latin typeface="Cambria Math" panose="02040503050406030204" pitchFamily="18" charset="0"/>
                        </a:rPr>
                        <m:t>=</m:t>
                      </m:r>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𝜙</m:t>
                              </m:r>
                            </m:e>
                            <m:sup>
                              <m:r>
                                <a:rPr lang="en-US" sz="1600" b="0" i="1" smtClean="0">
                                  <a:latin typeface="Cambria Math" panose="02040503050406030204" pitchFamily="18" charset="0"/>
                                </a:rPr>
                                <m:t>𝑛</m:t>
                              </m:r>
                              <m:r>
                                <a:rPr lang="en-US" sz="1600" b="0" i="1" smtClean="0">
                                  <a:latin typeface="Cambria Math" panose="02040503050406030204" pitchFamily="18" charset="0"/>
                                </a:rPr>
                                <m:t>+1</m:t>
                              </m:r>
                            </m:sup>
                          </m:sSup>
                        </m:e>
                      </m:d>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1" i="1" smtClean="0">
                              <a:latin typeface="Cambria Math" panose="02040503050406030204" pitchFamily="18" charset="0"/>
                              <a:ea typeface="Cambria Math" panose="02040503050406030204" pitchFamily="18" charset="0"/>
                            </a:rPr>
                            <m:t>𝑰</m:t>
                          </m:r>
                        </m:num>
                        <m:den>
                          <m:r>
                            <m:rPr>
                              <m:sty m:val="p"/>
                            </m:rPr>
                            <a:rPr lang="en-US" sz="1600" b="0" i="0" smtClean="0">
                              <a:latin typeface="Cambria Math" panose="02040503050406030204" pitchFamily="18" charset="0"/>
                              <a:ea typeface="Cambria Math" panose="02040503050406030204" pitchFamily="18" charset="0"/>
                            </a:rPr>
                            <m:t>Δ</m:t>
                          </m:r>
                          <m:r>
                            <a:rPr lang="en-US" sz="1600" b="0" i="1" smtClean="0">
                              <a:latin typeface="Cambria Math" panose="02040503050406030204" pitchFamily="18" charset="0"/>
                              <a:ea typeface="Cambria Math" panose="02040503050406030204" pitchFamily="18" charset="0"/>
                            </a:rPr>
                            <m:t>𝑡</m:t>
                          </m:r>
                        </m:den>
                      </m:f>
                      <m:d>
                        <m:dPr>
                          <m:ctrlPr>
                            <a:rPr lang="en-US" sz="1600" b="0" i="1" smtClean="0">
                              <a:latin typeface="Cambria Math" panose="02040503050406030204" pitchFamily="18" charset="0"/>
                              <a:ea typeface="Cambria Math" panose="02040503050406030204" pitchFamily="18" charset="0"/>
                            </a:rPr>
                          </m:ctrlPr>
                        </m:dPr>
                        <m:e>
                          <m:sSup>
                            <m:sSupPr>
                              <m:ctrlPr>
                                <a:rPr lang="en-US" sz="1600" i="1">
                                  <a:latin typeface="Cambria Math" panose="02040503050406030204" pitchFamily="18" charset="0"/>
                                </a:rPr>
                              </m:ctrlPr>
                            </m:sSupPr>
                            <m:e>
                              <m:r>
                                <a:rPr lang="en-US" sz="1600" b="1" i="1">
                                  <a:latin typeface="Cambria Math" panose="02040503050406030204" pitchFamily="18" charset="0"/>
                                </a:rPr>
                                <m:t>𝝓</m:t>
                              </m:r>
                            </m:e>
                            <m:sup>
                              <m:r>
                                <a:rPr lang="en-US" sz="1600" i="1">
                                  <a:latin typeface="Cambria Math" panose="02040503050406030204" pitchFamily="18" charset="0"/>
                                </a:rPr>
                                <m:t>𝑛</m:t>
                              </m:r>
                              <m:r>
                                <a:rPr lang="en-US" sz="1600" b="0" i="1" smtClean="0">
                                  <a:latin typeface="Cambria Math" panose="02040503050406030204" pitchFamily="18" charset="0"/>
                                </a:rPr>
                                <m:t>+1</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r>
                                <a:rPr lang="en-US" sz="1600" b="1" i="1">
                                  <a:latin typeface="Cambria Math" panose="02040503050406030204" pitchFamily="18" charset="0"/>
                                </a:rPr>
                                <m:t>𝝓</m:t>
                              </m:r>
                            </m:e>
                            <m:sup>
                              <m:r>
                                <a:rPr lang="en-US" sz="1600" i="1">
                                  <a:latin typeface="Cambria Math" panose="02040503050406030204" pitchFamily="18" charset="0"/>
                                </a:rPr>
                                <m:t>𝑛</m:t>
                              </m:r>
                            </m:sup>
                          </m:sSup>
                        </m:e>
                      </m:d>
                      <m:r>
                        <a:rPr lang="en-US" sz="1600" i="1">
                          <a:latin typeface="Cambria Math" panose="02040503050406030204" pitchFamily="18" charset="0"/>
                        </a:rPr>
                        <m:t>=</m:t>
                      </m:r>
                      <m:r>
                        <a:rPr lang="en-US" sz="1600" b="1" i="1" smtClean="0">
                          <a:latin typeface="Cambria Math" panose="02040503050406030204" pitchFamily="18" charset="0"/>
                        </a:rPr>
                        <m:t>𝑴</m:t>
                      </m:r>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𝝓</m:t>
                          </m:r>
                        </m:e>
                        <m:sup>
                          <m:r>
                            <a:rPr lang="en-US" sz="1600" b="0" i="1" smtClean="0">
                              <a:latin typeface="Cambria Math" panose="02040503050406030204" pitchFamily="18" charset="0"/>
                            </a:rPr>
                            <m:t>𝑛</m:t>
                          </m:r>
                          <m:r>
                            <a:rPr lang="en-US" sz="1600" b="0" i="1" smtClean="0">
                              <a:latin typeface="Cambria Math" panose="02040503050406030204" pitchFamily="18" charset="0"/>
                            </a:rPr>
                            <m:t>+1</m:t>
                          </m:r>
                        </m:sup>
                      </m:sSup>
                    </m:oMath>
                  </m:oMathPara>
                </a14:m>
                <a:endParaRPr lang="en-US" sz="1600" dirty="0"/>
              </a:p>
            </p:txBody>
          </p:sp>
        </mc:Choice>
        <mc:Fallback xmlns="">
          <p:sp>
            <p:nvSpPr>
              <p:cNvPr id="31" name="TextBox 30">
                <a:extLst>
                  <a:ext uri="{FF2B5EF4-FFF2-40B4-BE49-F238E27FC236}">
                    <a16:creationId xmlns:a16="http://schemas.microsoft.com/office/drawing/2014/main" id="{F6D722E7-0F00-13C7-8FB9-1990C32AB1A6}"/>
                  </a:ext>
                </a:extLst>
              </p:cNvPr>
              <p:cNvSpPr txBox="1">
                <a:spLocks noRot="1" noChangeAspect="1" noMove="1" noResize="1" noEditPoints="1" noAdjustHandles="1" noChangeArrowheads="1" noChangeShapeType="1" noTextEdit="1"/>
              </p:cNvSpPr>
              <p:nvPr/>
            </p:nvSpPr>
            <p:spPr>
              <a:xfrm>
                <a:off x="2986972" y="4654560"/>
                <a:ext cx="3907545" cy="468205"/>
              </a:xfrm>
              <a:prstGeom prst="rect">
                <a:avLst/>
              </a:prstGeom>
              <a:blipFill>
                <a:blip r:embed="rId6"/>
                <a:stretch>
                  <a:fillRect/>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EDBE1EEE-0E9B-76EF-2979-715412050F1E}"/>
              </a:ext>
            </a:extLst>
          </p:cNvPr>
          <p:cNvSpPr txBox="1"/>
          <p:nvPr/>
        </p:nvSpPr>
        <p:spPr>
          <a:xfrm>
            <a:off x="911991" y="4748295"/>
            <a:ext cx="2254954" cy="338554"/>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a:latin typeface="Arial" panose="020B0604020202020204" pitchFamily="34" charset="0"/>
                <a:cs typeface="Arial" panose="020B0604020202020204" pitchFamily="34" charset="0"/>
              </a:rPr>
              <a:t>Backward Euler:</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3F811C7-4343-A126-DEA2-040293ACC1DD}"/>
                  </a:ext>
                </a:extLst>
              </p:cNvPr>
              <p:cNvSpPr txBox="1"/>
              <p:nvPr/>
            </p:nvSpPr>
            <p:spPr>
              <a:xfrm>
                <a:off x="2676481" y="5346389"/>
                <a:ext cx="4572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b="1" i="1">
                              <a:latin typeface="Cambria Math" panose="02040503050406030204" pitchFamily="18" charset="0"/>
                            </a:rPr>
                            <m:t>𝝓</m:t>
                          </m:r>
                        </m:e>
                        <m:sup>
                          <m:r>
                            <a:rPr lang="en-US" sz="1600" i="1">
                              <a:latin typeface="Cambria Math" panose="02040503050406030204" pitchFamily="18" charset="0"/>
                            </a:rPr>
                            <m:t>𝑛</m:t>
                          </m:r>
                          <m:r>
                            <a:rPr lang="en-US" sz="1600" i="1">
                              <a:latin typeface="Cambria Math" panose="02040503050406030204" pitchFamily="18" charset="0"/>
                            </a:rPr>
                            <m:t>+1</m:t>
                          </m:r>
                        </m:sup>
                      </m:sSup>
                      <m:r>
                        <a:rPr lang="en-US" sz="1600" i="1">
                          <a:latin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d>
                            <m:dPr>
                              <m:ctrlPr>
                                <a:rPr lang="en-US" sz="1600" b="0" i="1" smtClean="0">
                                  <a:latin typeface="Cambria Math" panose="02040503050406030204" pitchFamily="18" charset="0"/>
                                  <a:ea typeface="Cambria Math" panose="02040503050406030204" pitchFamily="18" charset="0"/>
                                </a:rPr>
                              </m:ctrlPr>
                            </m:dPr>
                            <m:e>
                              <m:r>
                                <a:rPr lang="en-US" sz="1600" b="1" i="1" smtClean="0">
                                  <a:latin typeface="Cambria Math" panose="02040503050406030204" pitchFamily="18" charset="0"/>
                                  <a:ea typeface="Cambria Math" panose="02040503050406030204" pitchFamily="18" charset="0"/>
                                </a:rPr>
                                <m:t>𝑰</m:t>
                              </m:r>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rPr>
                                <m:t>𝑴</m:t>
                              </m:r>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𝑡</m:t>
                              </m:r>
                            </m:e>
                          </m:d>
                        </m:e>
                        <m:sup>
                          <m:r>
                            <a:rPr lang="en-US" sz="1600" b="0" i="1" smtClean="0">
                              <a:latin typeface="Cambria Math" panose="02040503050406030204" pitchFamily="18" charset="0"/>
                            </a:rPr>
                            <m:t>−1</m:t>
                          </m:r>
                        </m:sup>
                      </m:sSup>
                      <m:sSup>
                        <m:sSupPr>
                          <m:ctrlPr>
                            <a:rPr lang="en-US" sz="1600" i="1">
                              <a:latin typeface="Cambria Math" panose="02040503050406030204" pitchFamily="18" charset="0"/>
                            </a:rPr>
                          </m:ctrlPr>
                        </m:sSupPr>
                        <m:e>
                          <m:r>
                            <a:rPr lang="en-US" sz="1600" b="1" i="1">
                              <a:latin typeface="Cambria Math" panose="02040503050406030204" pitchFamily="18" charset="0"/>
                            </a:rPr>
                            <m:t>𝝓</m:t>
                          </m:r>
                        </m:e>
                        <m:sup>
                          <m:r>
                            <a:rPr lang="en-US" sz="1600" i="1">
                              <a:latin typeface="Cambria Math" panose="02040503050406030204" pitchFamily="18" charset="0"/>
                            </a:rPr>
                            <m:t>𝑛</m:t>
                          </m:r>
                        </m:sup>
                      </m:sSup>
                    </m:oMath>
                  </m:oMathPara>
                </a14:m>
                <a:endParaRPr lang="en-US" sz="1600" dirty="0"/>
              </a:p>
            </p:txBody>
          </p:sp>
        </mc:Choice>
        <mc:Fallback xmlns="">
          <p:sp>
            <p:nvSpPr>
              <p:cNvPr id="35" name="TextBox 34">
                <a:extLst>
                  <a:ext uri="{FF2B5EF4-FFF2-40B4-BE49-F238E27FC236}">
                    <a16:creationId xmlns:a16="http://schemas.microsoft.com/office/drawing/2014/main" id="{53F811C7-4343-A126-DEA2-040293ACC1DD}"/>
                  </a:ext>
                </a:extLst>
              </p:cNvPr>
              <p:cNvSpPr txBox="1">
                <a:spLocks noRot="1" noChangeAspect="1" noMove="1" noResize="1" noEditPoints="1" noAdjustHandles="1" noChangeArrowheads="1" noChangeShapeType="1" noTextEdit="1"/>
              </p:cNvSpPr>
              <p:nvPr/>
            </p:nvSpPr>
            <p:spPr>
              <a:xfrm>
                <a:off x="2676481" y="5346389"/>
                <a:ext cx="4572000" cy="338554"/>
              </a:xfrm>
              <a:prstGeom prst="rect">
                <a:avLst/>
              </a:prstGeom>
              <a:blipFill>
                <a:blip r:embed="rId7"/>
                <a:stretch>
                  <a:fillRect b="-8929"/>
                </a:stretch>
              </a:blipFill>
            </p:spPr>
            <p:txBody>
              <a:bodyPr/>
              <a:lstStyle/>
              <a:p>
                <a:r>
                  <a:rPr lang="en-US">
                    <a:noFill/>
                  </a:rPr>
                  <a:t> </a:t>
                </a:r>
              </a:p>
            </p:txBody>
          </p:sp>
        </mc:Fallback>
      </mc:AlternateContent>
      <p:sp>
        <p:nvSpPr>
          <p:cNvPr id="37" name="TextBox 36">
            <a:extLst>
              <a:ext uri="{FF2B5EF4-FFF2-40B4-BE49-F238E27FC236}">
                <a16:creationId xmlns:a16="http://schemas.microsoft.com/office/drawing/2014/main" id="{53A74E64-F47F-9F63-C02F-78C2200CFA8A}"/>
              </a:ext>
            </a:extLst>
          </p:cNvPr>
          <p:cNvSpPr txBox="1"/>
          <p:nvPr/>
        </p:nvSpPr>
        <p:spPr>
          <a:xfrm>
            <a:off x="911991" y="5696201"/>
            <a:ext cx="5394541" cy="338554"/>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a:latin typeface="Arial" panose="020B0604020202020204" pitchFamily="34" charset="0"/>
                <a:cs typeface="Arial" panose="020B0604020202020204" pitchFamily="34" charset="0"/>
              </a:rPr>
              <a:t>Need to calculate inverse of matrix</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9D1CCE2-975D-BCB1-7DCF-F3A605EAC6B4}"/>
                  </a:ext>
                </a:extLst>
              </p:cNvPr>
              <p:cNvSpPr txBox="1"/>
              <p:nvPr/>
            </p:nvSpPr>
            <p:spPr>
              <a:xfrm>
                <a:off x="363989" y="6105841"/>
                <a:ext cx="8105264" cy="861774"/>
              </a:xfrm>
              <a:prstGeom prst="rect">
                <a:avLst/>
              </a:prstGeom>
              <a:noFill/>
            </p:spPr>
            <p:txBody>
              <a:bodyPr wrap="square">
                <a:spAutoFit/>
              </a:bodyPr>
              <a:lstStyle/>
              <a:p>
                <a:pPr marL="342900" indent="-342900">
                  <a:buFont typeface="Wingdings" panose="05000000000000000000" pitchFamily="2" charset="2"/>
                  <a:buChar char="Ø"/>
                </a:pPr>
                <a:r>
                  <a:rPr lang="en-US" sz="1600" dirty="0">
                    <a:solidFill>
                      <a:srgbClr val="FF0000"/>
                    </a:solidFill>
                    <a:latin typeface="Arial" panose="020B0604020202020204" pitchFamily="34" charset="0"/>
                    <a:cs typeface="Arial" panose="020B0604020202020204" pitchFamily="34" charset="0"/>
                  </a:rPr>
                  <a:t>For </a:t>
                </a:r>
                <a14:m>
                  <m:oMath xmlns:m="http://schemas.openxmlformats.org/officeDocument/2006/math">
                    <m:r>
                      <a:rPr lang="en-US" sz="1600" b="1" i="1" smtClean="0">
                        <a:solidFill>
                          <a:srgbClr val="FF0000"/>
                        </a:solidFill>
                        <a:latin typeface="Cambria Math" panose="02040503050406030204" pitchFamily="18" charset="0"/>
                        <a:cs typeface="Arial" panose="020B0604020202020204" pitchFamily="34" charset="0"/>
                      </a:rPr>
                      <m:t>𝑴</m:t>
                    </m:r>
                  </m:oMath>
                </a14:m>
                <a:r>
                  <a:rPr lang="en-US" sz="1600" b="1" dirty="0">
                    <a:solidFill>
                      <a:srgbClr val="FF0000"/>
                    </a:solidFill>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which is easy to be inversed, we want to used implicit scheme.</a:t>
                </a:r>
              </a:p>
              <a:p>
                <a:pPr marL="342900" indent="-342900">
                  <a:buFont typeface="Wingdings" panose="05000000000000000000" pitchFamily="2" charset="2"/>
                  <a:buChar char="Ø"/>
                </a:pPr>
                <a:r>
                  <a:rPr lang="en-US" sz="1600" dirty="0">
                    <a:solidFill>
                      <a:srgbClr val="FF0000"/>
                    </a:solidFill>
                    <a:latin typeface="Arial" panose="020B0604020202020204" pitchFamily="34" charset="0"/>
                    <a:cs typeface="Arial" panose="020B0604020202020204" pitchFamily="34" charset="0"/>
                  </a:rPr>
                  <a:t>For </a:t>
                </a:r>
                <a14:m>
                  <m:oMath xmlns:m="http://schemas.openxmlformats.org/officeDocument/2006/math">
                    <m:r>
                      <a:rPr lang="en-US" sz="1600" b="1" i="1" smtClean="0">
                        <a:solidFill>
                          <a:srgbClr val="FF0000"/>
                        </a:solidFill>
                        <a:latin typeface="Cambria Math" panose="02040503050406030204" pitchFamily="18" charset="0"/>
                        <a:cs typeface="Arial" panose="020B0604020202020204" pitchFamily="34" charset="0"/>
                      </a:rPr>
                      <m:t>𝑴</m:t>
                    </m:r>
                  </m:oMath>
                </a14:m>
                <a:r>
                  <a:rPr lang="en-US" sz="1600" b="1" dirty="0">
                    <a:solidFill>
                      <a:srgbClr val="FF0000"/>
                    </a:solidFill>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which is hard to be inversed, we want to used explicit scheme.</a:t>
                </a:r>
                <a:endParaRPr lang="en-US" sz="1600" b="1" dirty="0">
                  <a:solidFill>
                    <a:srgbClr val="FF0000"/>
                  </a:solidFill>
                  <a:latin typeface="Arial" panose="020B0604020202020204" pitchFamily="34" charset="0"/>
                  <a:cs typeface="Arial" panose="020B0604020202020204" pitchFamily="34" charset="0"/>
                </a:endParaRPr>
              </a:p>
              <a:p>
                <a:r>
                  <a:rPr lang="en-US" sz="1600" b="1" dirty="0">
                    <a:solidFill>
                      <a:prstClr val="black"/>
                    </a:solidFill>
                    <a:latin typeface="Arial" panose="020B0604020202020204" pitchFamily="34" charset="0"/>
                    <a:cs typeface="Arial" panose="020B0604020202020204" pitchFamily="34" charset="0"/>
                  </a:rPr>
                  <a:t>      </a:t>
                </a:r>
                <a:endParaRPr lang="en-US" sz="1600" dirty="0">
                  <a:solidFill>
                    <a:prstClr val="black"/>
                  </a:solidFill>
                  <a:latin typeface="Arial" panose="020B0604020202020204" pitchFamily="34" charset="0"/>
                  <a:cs typeface="Arial" panose="020B0604020202020204" pitchFamily="34" charset="0"/>
                </a:endParaRPr>
              </a:p>
            </p:txBody>
          </p:sp>
        </mc:Choice>
        <mc:Fallback xmlns="">
          <p:sp>
            <p:nvSpPr>
              <p:cNvPr id="40" name="TextBox 39">
                <a:extLst>
                  <a:ext uri="{FF2B5EF4-FFF2-40B4-BE49-F238E27FC236}">
                    <a16:creationId xmlns:a16="http://schemas.microsoft.com/office/drawing/2014/main" id="{29D1CCE2-975D-BCB1-7DCF-F3A605EAC6B4}"/>
                  </a:ext>
                </a:extLst>
              </p:cNvPr>
              <p:cNvSpPr txBox="1">
                <a:spLocks noRot="1" noChangeAspect="1" noMove="1" noResize="1" noEditPoints="1" noAdjustHandles="1" noChangeArrowheads="1" noChangeShapeType="1" noTextEdit="1"/>
              </p:cNvSpPr>
              <p:nvPr/>
            </p:nvSpPr>
            <p:spPr>
              <a:xfrm>
                <a:off x="363989" y="6105841"/>
                <a:ext cx="8105264" cy="861774"/>
              </a:xfrm>
              <a:prstGeom prst="rect">
                <a:avLst/>
              </a:prstGeom>
              <a:blipFill>
                <a:blip r:embed="rId8"/>
                <a:stretch>
                  <a:fillRect l="-301" t="-21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E32A91F8-1D9D-3D8B-A0F5-944F678DDBB1}"/>
                  </a:ext>
                </a:extLst>
              </p:cNvPr>
              <p:cNvSpPr txBox="1"/>
              <p:nvPr/>
            </p:nvSpPr>
            <p:spPr>
              <a:xfrm>
                <a:off x="2782615" y="2644902"/>
                <a:ext cx="4783094" cy="9292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𝜕𝜙</m:t>
                          </m:r>
                        </m:num>
                        <m:den>
                          <m:r>
                            <a:rPr lang="en-US" sz="1600" b="0" i="1" smtClean="0">
                              <a:latin typeface="Cambria Math" panose="02040503050406030204" pitchFamily="18" charset="0"/>
                            </a:rPr>
                            <m:t>𝜕</m:t>
                          </m:r>
                          <m:r>
                            <a:rPr lang="en-US" sz="1600" b="0" i="1" smtClean="0">
                              <a:latin typeface="Cambria Math" panose="02040503050406030204" pitchFamily="18" charset="0"/>
                            </a:rPr>
                            <m:t>𝑡</m:t>
                          </m:r>
                        </m:den>
                      </m:f>
                      <m:r>
                        <a:rPr lang="en-US" sz="1600" b="0" i="1" smtClean="0">
                          <a:latin typeface="Cambria Math" panose="02040503050406030204" pitchFamily="18" charset="0"/>
                        </a:rPr>
                        <m:t>=1.5</m:t>
                      </m:r>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𝜙</m:t>
                              </m:r>
                            </m:e>
                            <m:sup>
                              <m:r>
                                <a:rPr lang="en-US" sz="1600" b="0" i="1" smtClean="0">
                                  <a:latin typeface="Cambria Math" panose="02040503050406030204" pitchFamily="18" charset="0"/>
                                </a:rPr>
                                <m:t>𝑛</m:t>
                              </m:r>
                            </m:sup>
                          </m:sSup>
                        </m:e>
                      </m:d>
                      <m:r>
                        <a:rPr lang="en-US" sz="1600" b="0" i="1" smtClean="0">
                          <a:latin typeface="Cambria Math" panose="02040503050406030204" pitchFamily="18" charset="0"/>
                        </a:rPr>
                        <m:t>−0.5</m:t>
                      </m:r>
                      <m:r>
                        <a:rPr lang="en-US" sz="1600" i="1">
                          <a:latin typeface="Cambria Math" panose="02040503050406030204" pitchFamily="18" charset="0"/>
                        </a:rPr>
                        <m:t>𝑓</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𝜙</m:t>
                              </m:r>
                            </m:e>
                            <m:sup>
                              <m:r>
                                <a:rPr lang="en-US" sz="1600" i="1">
                                  <a:latin typeface="Cambria Math" panose="02040503050406030204" pitchFamily="18" charset="0"/>
                                </a:rPr>
                                <m:t>𝑛</m:t>
                              </m:r>
                              <m:r>
                                <a:rPr lang="en-US" sz="1600" b="0" i="1" smtClean="0">
                                  <a:latin typeface="Cambria Math" panose="02040503050406030204" pitchFamily="18" charset="0"/>
                                </a:rPr>
                                <m:t>−1</m:t>
                              </m:r>
                            </m:sup>
                          </m:sSup>
                        </m:e>
                      </m:d>
                    </m:oMath>
                  </m:oMathPara>
                </a14:m>
                <a:endParaRPr lang="en-US" sz="16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ea typeface="Cambria Math" panose="02040503050406030204" pitchFamily="18" charset="0"/>
                            </a:rPr>
                          </m:ctrlPr>
                        </m:fPr>
                        <m:num>
                          <m:r>
                            <a:rPr lang="en-US" sz="1600" b="1" i="1">
                              <a:latin typeface="Cambria Math" panose="02040503050406030204" pitchFamily="18" charset="0"/>
                              <a:ea typeface="Cambria Math" panose="02040503050406030204" pitchFamily="18" charset="0"/>
                            </a:rPr>
                            <m:t>𝑰</m:t>
                          </m:r>
                        </m:num>
                        <m:den>
                          <m:r>
                            <m:rPr>
                              <m:sty m:val="p"/>
                            </m:rPr>
                            <a:rPr lang="en-US" sz="1600">
                              <a:latin typeface="Cambria Math" panose="02040503050406030204" pitchFamily="18" charset="0"/>
                              <a:ea typeface="Cambria Math" panose="02040503050406030204" pitchFamily="18" charset="0"/>
                            </a:rPr>
                            <m:t>Δ</m:t>
                          </m:r>
                          <m:r>
                            <a:rPr lang="en-US" sz="1600" i="1">
                              <a:latin typeface="Cambria Math" panose="02040503050406030204" pitchFamily="18" charset="0"/>
                              <a:ea typeface="Cambria Math" panose="02040503050406030204" pitchFamily="18" charset="0"/>
                            </a:rPr>
                            <m:t>𝑡</m:t>
                          </m:r>
                        </m:den>
                      </m:f>
                      <m:d>
                        <m:dPr>
                          <m:ctrlPr>
                            <a:rPr lang="en-US" sz="1600" i="1">
                              <a:latin typeface="Cambria Math" panose="02040503050406030204" pitchFamily="18" charset="0"/>
                              <a:ea typeface="Cambria Math" panose="02040503050406030204" pitchFamily="18" charset="0"/>
                            </a:rPr>
                          </m:ctrlPr>
                        </m:dPr>
                        <m:e>
                          <m:sSup>
                            <m:sSupPr>
                              <m:ctrlPr>
                                <a:rPr lang="en-US" sz="1600" i="1">
                                  <a:latin typeface="Cambria Math" panose="02040503050406030204" pitchFamily="18" charset="0"/>
                                </a:rPr>
                              </m:ctrlPr>
                            </m:sSupPr>
                            <m:e>
                              <m:r>
                                <a:rPr lang="en-US" sz="1600" b="1" i="1">
                                  <a:latin typeface="Cambria Math" panose="02040503050406030204" pitchFamily="18" charset="0"/>
                                </a:rPr>
                                <m:t>𝝓</m:t>
                              </m:r>
                            </m:e>
                            <m:sup>
                              <m:r>
                                <a:rPr lang="en-US" sz="1600" i="1">
                                  <a:latin typeface="Cambria Math" panose="02040503050406030204" pitchFamily="18" charset="0"/>
                                </a:rPr>
                                <m:t>𝑛</m:t>
                              </m:r>
                              <m:r>
                                <a:rPr lang="en-US" sz="1600" i="1">
                                  <a:latin typeface="Cambria Math" panose="02040503050406030204" pitchFamily="18" charset="0"/>
                                </a:rPr>
                                <m:t>+1</m:t>
                              </m:r>
                            </m:sup>
                          </m:sSup>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b="1" i="1">
                                  <a:latin typeface="Cambria Math" panose="02040503050406030204" pitchFamily="18" charset="0"/>
                                </a:rPr>
                                <m:t>𝝓</m:t>
                              </m:r>
                            </m:e>
                            <m:sup>
                              <m:r>
                                <a:rPr lang="en-US" sz="1600" i="1">
                                  <a:latin typeface="Cambria Math" panose="02040503050406030204" pitchFamily="18" charset="0"/>
                                </a:rPr>
                                <m:t>𝑛</m:t>
                              </m:r>
                            </m:sup>
                          </m:sSup>
                        </m:e>
                      </m:d>
                      <m:r>
                        <a:rPr lang="en-US" sz="1600" i="1">
                          <a:latin typeface="Cambria Math" panose="02040503050406030204" pitchFamily="18" charset="0"/>
                        </a:rPr>
                        <m:t>=</m:t>
                      </m:r>
                      <m:r>
                        <a:rPr lang="en-US" sz="1600" b="0" i="1" smtClean="0">
                          <a:latin typeface="Cambria Math" panose="02040503050406030204" pitchFamily="18" charset="0"/>
                        </a:rPr>
                        <m:t>1.5</m:t>
                      </m:r>
                      <m:r>
                        <a:rPr lang="en-US" sz="1600" b="1" i="1">
                          <a:latin typeface="Cambria Math" panose="02040503050406030204" pitchFamily="18" charset="0"/>
                        </a:rPr>
                        <m:t>𝑴</m:t>
                      </m:r>
                      <m:sSup>
                        <m:sSupPr>
                          <m:ctrlPr>
                            <a:rPr lang="en-US" sz="1600" i="1">
                              <a:latin typeface="Cambria Math" panose="02040503050406030204" pitchFamily="18" charset="0"/>
                            </a:rPr>
                          </m:ctrlPr>
                        </m:sSupPr>
                        <m:e>
                          <m:r>
                            <a:rPr lang="en-US" sz="1600" b="1" i="1">
                              <a:latin typeface="Cambria Math" panose="02040503050406030204" pitchFamily="18" charset="0"/>
                            </a:rPr>
                            <m:t>𝝓</m:t>
                          </m:r>
                        </m:e>
                        <m:sup>
                          <m:r>
                            <a:rPr lang="en-US" sz="1600" i="1">
                              <a:latin typeface="Cambria Math" panose="02040503050406030204" pitchFamily="18" charset="0"/>
                            </a:rPr>
                            <m:t>𝑛</m:t>
                          </m:r>
                        </m:sup>
                      </m:sSup>
                      <m:r>
                        <a:rPr lang="en-US" sz="1600" b="0" i="1" smtClean="0">
                          <a:latin typeface="Cambria Math" panose="02040503050406030204" pitchFamily="18" charset="0"/>
                        </a:rPr>
                        <m:t>−0.5</m:t>
                      </m:r>
                      <m:r>
                        <a:rPr lang="en-US" sz="1600" b="1" i="1" smtClean="0">
                          <a:latin typeface="Cambria Math" panose="02040503050406030204" pitchFamily="18" charset="0"/>
                        </a:rPr>
                        <m:t>𝑴</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𝝓</m:t>
                          </m:r>
                        </m:e>
                        <m:sup>
                          <m:r>
                            <a:rPr lang="en-US" sz="1600" b="1" i="1" smtClean="0">
                              <a:latin typeface="Cambria Math" panose="02040503050406030204" pitchFamily="18" charset="0"/>
                            </a:rPr>
                            <m:t>𝒏</m:t>
                          </m:r>
                          <m:r>
                            <a:rPr lang="en-US" sz="1600" b="1" i="1" smtClean="0">
                              <a:latin typeface="Cambria Math" panose="02040503050406030204" pitchFamily="18" charset="0"/>
                            </a:rPr>
                            <m:t>−</m:t>
                          </m:r>
                          <m:r>
                            <a:rPr lang="en-US" sz="1600" b="1" i="1" smtClean="0">
                              <a:latin typeface="Cambria Math" panose="02040503050406030204" pitchFamily="18" charset="0"/>
                            </a:rPr>
                            <m:t>𝟏</m:t>
                          </m:r>
                        </m:sup>
                      </m:sSup>
                    </m:oMath>
                  </m:oMathPara>
                </a14:m>
                <a:endParaRPr lang="en-US" sz="1600" b="1" dirty="0"/>
              </a:p>
            </p:txBody>
          </p:sp>
        </mc:Choice>
        <mc:Fallback xmlns="">
          <p:sp>
            <p:nvSpPr>
              <p:cNvPr id="45" name="TextBox 44">
                <a:extLst>
                  <a:ext uri="{FF2B5EF4-FFF2-40B4-BE49-F238E27FC236}">
                    <a16:creationId xmlns:a16="http://schemas.microsoft.com/office/drawing/2014/main" id="{E32A91F8-1D9D-3D8B-A0F5-944F678DDBB1}"/>
                  </a:ext>
                </a:extLst>
              </p:cNvPr>
              <p:cNvSpPr txBox="1">
                <a:spLocks noRot="1" noChangeAspect="1" noMove="1" noResize="1" noEditPoints="1" noAdjustHandles="1" noChangeArrowheads="1" noChangeShapeType="1" noTextEdit="1"/>
              </p:cNvSpPr>
              <p:nvPr/>
            </p:nvSpPr>
            <p:spPr>
              <a:xfrm>
                <a:off x="2782615" y="2644902"/>
                <a:ext cx="4783094" cy="929229"/>
              </a:xfrm>
              <a:prstGeom prst="rect">
                <a:avLst/>
              </a:prstGeom>
              <a:blipFill>
                <a:blip r:embed="rId9"/>
                <a:stretch>
                  <a:fillRect/>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6C6B938B-EA6C-513F-D6F9-8AC2317347CD}"/>
              </a:ext>
            </a:extLst>
          </p:cNvPr>
          <p:cNvSpPr txBox="1"/>
          <p:nvPr/>
        </p:nvSpPr>
        <p:spPr>
          <a:xfrm>
            <a:off x="999036" y="2562474"/>
            <a:ext cx="2470028" cy="338554"/>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a:latin typeface="Arial" panose="020B0604020202020204" pitchFamily="34" charset="0"/>
                <a:cs typeface="Arial" panose="020B0604020202020204" pitchFamily="34" charset="0"/>
              </a:rPr>
              <a:t>Adams-</a:t>
            </a:r>
            <a:r>
              <a:rPr lang="en-US" sz="1600" dirty="0" err="1">
                <a:latin typeface="Arial" panose="020B0604020202020204" pitchFamily="34" charset="0"/>
                <a:cs typeface="Arial" panose="020B0604020202020204" pitchFamily="34" charset="0"/>
              </a:rPr>
              <a:t>Bashforth</a:t>
            </a:r>
            <a:r>
              <a:rPr lang="en-US" sz="1600" dirty="0">
                <a:latin typeface="Arial" panose="020B0604020202020204" pitchFamily="34" charset="0"/>
                <a:cs typeface="Arial" panose="020B0604020202020204" pitchFamily="34" charset="0"/>
              </a:rPr>
              <a:t>:</a:t>
            </a: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1FEAA8D3-217E-9882-C795-5D496DCF6744}"/>
                  </a:ext>
                </a:extLst>
              </p:cNvPr>
              <p:cNvSpPr txBox="1"/>
              <p:nvPr/>
            </p:nvSpPr>
            <p:spPr>
              <a:xfrm>
                <a:off x="3049779" y="3624869"/>
                <a:ext cx="4572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b="1" i="1">
                              <a:latin typeface="Cambria Math" panose="02040503050406030204" pitchFamily="18" charset="0"/>
                            </a:rPr>
                            <m:t>𝝓</m:t>
                          </m:r>
                        </m:e>
                        <m:sup>
                          <m:r>
                            <a:rPr lang="en-US" sz="1600" i="1">
                              <a:latin typeface="Cambria Math" panose="02040503050406030204" pitchFamily="18" charset="0"/>
                            </a:rPr>
                            <m:t>𝑛</m:t>
                          </m:r>
                          <m:r>
                            <a:rPr lang="en-US" sz="1600" i="1">
                              <a:latin typeface="Cambria Math" panose="02040503050406030204" pitchFamily="18" charset="0"/>
                            </a:rPr>
                            <m:t>+1</m:t>
                          </m:r>
                        </m:sup>
                      </m:sSup>
                      <m:r>
                        <a:rPr lang="en-US" sz="1600" i="1">
                          <a:latin typeface="Cambria Math" panose="02040503050406030204" pitchFamily="18" charset="0"/>
                        </a:rPr>
                        <m:t>=</m:t>
                      </m:r>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𝝓</m:t>
                          </m:r>
                        </m:e>
                        <m:sup>
                          <m:r>
                            <a:rPr lang="en-US" sz="1600" b="0" i="1" smtClean="0">
                              <a:latin typeface="Cambria Math" panose="02040503050406030204" pitchFamily="18" charset="0"/>
                            </a:rPr>
                            <m:t>𝑛</m:t>
                          </m:r>
                        </m:sup>
                      </m:sSup>
                      <m:r>
                        <a:rPr lang="en-US" sz="1600" i="1">
                          <a:latin typeface="Cambria Math" panose="02040503050406030204" pitchFamily="18" charset="0"/>
                        </a:rPr>
                        <m:t>+1.5</m:t>
                      </m:r>
                      <m:r>
                        <a:rPr lang="en-US" sz="1600" b="1" i="1">
                          <a:latin typeface="Cambria Math" panose="02040503050406030204" pitchFamily="18" charset="0"/>
                        </a:rPr>
                        <m:t>𝑴</m:t>
                      </m:r>
                      <m:r>
                        <m:rPr>
                          <m:sty m:val="p"/>
                        </m:rPr>
                        <a:rPr lang="en-US" sz="1600">
                          <a:latin typeface="Cambria Math" panose="02040503050406030204" pitchFamily="18" charset="0"/>
                        </a:rPr>
                        <m:t>Δ</m:t>
                      </m:r>
                      <m:r>
                        <a:rPr lang="en-US" sz="1600" i="1">
                          <a:latin typeface="Cambria Math" panose="02040503050406030204" pitchFamily="18" charset="0"/>
                        </a:rPr>
                        <m:t>𝑡</m:t>
                      </m:r>
                      <m:sSup>
                        <m:sSupPr>
                          <m:ctrlPr>
                            <a:rPr lang="en-US" sz="1600" i="1">
                              <a:latin typeface="Cambria Math" panose="02040503050406030204" pitchFamily="18" charset="0"/>
                            </a:rPr>
                          </m:ctrlPr>
                        </m:sSupPr>
                        <m:e>
                          <m:r>
                            <a:rPr lang="en-US" sz="1600" b="1" i="1">
                              <a:latin typeface="Cambria Math" panose="02040503050406030204" pitchFamily="18" charset="0"/>
                            </a:rPr>
                            <m:t>𝝓</m:t>
                          </m:r>
                        </m:e>
                        <m:sup>
                          <m:r>
                            <a:rPr lang="en-US" sz="1600" i="1">
                              <a:latin typeface="Cambria Math" panose="02040503050406030204" pitchFamily="18" charset="0"/>
                            </a:rPr>
                            <m:t>𝑛</m:t>
                          </m:r>
                        </m:sup>
                      </m:sSup>
                      <m:r>
                        <a:rPr lang="en-US" sz="1600" b="1" i="1" smtClean="0">
                          <a:latin typeface="Cambria Math" panose="02040503050406030204" pitchFamily="18" charset="0"/>
                        </a:rPr>
                        <m:t>−</m:t>
                      </m:r>
                      <m:r>
                        <a:rPr lang="en-US" sz="1600" b="0" i="1" smtClean="0">
                          <a:latin typeface="Cambria Math" panose="02040503050406030204" pitchFamily="18" charset="0"/>
                        </a:rPr>
                        <m:t>0</m:t>
                      </m:r>
                      <m:r>
                        <a:rPr lang="en-US" sz="1600" b="0" i="1">
                          <a:latin typeface="Cambria Math" panose="02040503050406030204" pitchFamily="18" charset="0"/>
                        </a:rPr>
                        <m:t>.5</m:t>
                      </m:r>
                      <m:r>
                        <a:rPr lang="en-US" sz="1600" b="1" i="1">
                          <a:latin typeface="Cambria Math" panose="02040503050406030204" pitchFamily="18" charset="0"/>
                        </a:rPr>
                        <m:t>𝑴</m:t>
                      </m:r>
                      <m:r>
                        <m:rPr>
                          <m:sty m:val="p"/>
                        </m:rPr>
                        <a:rPr lang="en-US" sz="1600">
                          <a:latin typeface="Cambria Math" panose="02040503050406030204" pitchFamily="18" charset="0"/>
                        </a:rPr>
                        <m:t>Δ</m:t>
                      </m:r>
                      <m:r>
                        <a:rPr lang="en-US" sz="1600" i="1">
                          <a:latin typeface="Cambria Math" panose="02040503050406030204" pitchFamily="18" charset="0"/>
                        </a:rPr>
                        <m:t>𝑡</m:t>
                      </m:r>
                      <m:sSup>
                        <m:sSupPr>
                          <m:ctrlPr>
                            <a:rPr lang="en-US" sz="1600" i="1">
                              <a:latin typeface="Cambria Math" panose="02040503050406030204" pitchFamily="18" charset="0"/>
                            </a:rPr>
                          </m:ctrlPr>
                        </m:sSupPr>
                        <m:e>
                          <m:r>
                            <a:rPr lang="en-US" sz="1600" b="1" i="1">
                              <a:latin typeface="Cambria Math" panose="02040503050406030204" pitchFamily="18" charset="0"/>
                            </a:rPr>
                            <m:t>𝝓</m:t>
                          </m:r>
                        </m:e>
                        <m:sup>
                          <m:r>
                            <a:rPr lang="en-US" sz="1600" i="1">
                              <a:latin typeface="Cambria Math" panose="02040503050406030204" pitchFamily="18" charset="0"/>
                            </a:rPr>
                            <m:t>𝑛</m:t>
                          </m:r>
                          <m:r>
                            <a:rPr lang="en-US" sz="1600" b="0" i="1" smtClean="0">
                              <a:latin typeface="Cambria Math" panose="02040503050406030204" pitchFamily="18" charset="0"/>
                            </a:rPr>
                            <m:t>−1</m:t>
                          </m:r>
                        </m:sup>
                      </m:sSup>
                    </m:oMath>
                  </m:oMathPara>
                </a14:m>
                <a:endParaRPr lang="en-US" sz="1600" dirty="0"/>
              </a:p>
            </p:txBody>
          </p:sp>
        </mc:Choice>
        <mc:Fallback xmlns="">
          <p:sp>
            <p:nvSpPr>
              <p:cNvPr id="48" name="TextBox 47">
                <a:extLst>
                  <a:ext uri="{FF2B5EF4-FFF2-40B4-BE49-F238E27FC236}">
                    <a16:creationId xmlns:a16="http://schemas.microsoft.com/office/drawing/2014/main" id="{1FEAA8D3-217E-9882-C795-5D496DCF6744}"/>
                  </a:ext>
                </a:extLst>
              </p:cNvPr>
              <p:cNvSpPr txBox="1">
                <a:spLocks noRot="1" noChangeAspect="1" noMove="1" noResize="1" noEditPoints="1" noAdjustHandles="1" noChangeArrowheads="1" noChangeShapeType="1" noTextEdit="1"/>
              </p:cNvSpPr>
              <p:nvPr/>
            </p:nvSpPr>
            <p:spPr>
              <a:xfrm>
                <a:off x="3049779" y="3624869"/>
                <a:ext cx="4572000" cy="338554"/>
              </a:xfrm>
              <a:prstGeom prst="rect">
                <a:avLst/>
              </a:prstGeom>
              <a:blipFill>
                <a:blip r:embed="rId10"/>
                <a:stretch>
                  <a:fillRect b="-10909"/>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475ABA40-C83C-4EB8-C5FF-2D40325D8B10}"/>
              </a:ext>
            </a:extLst>
          </p:cNvPr>
          <p:cNvSpPr txBox="1"/>
          <p:nvPr/>
        </p:nvSpPr>
        <p:spPr>
          <a:xfrm>
            <a:off x="999036" y="3007434"/>
            <a:ext cx="2347479" cy="646331"/>
          </a:xfrm>
          <a:prstGeom prst="rect">
            <a:avLst/>
          </a:prstGeom>
          <a:noFill/>
        </p:spPr>
        <p:txBody>
          <a:bodyPr wrap="square" rtlCol="0">
            <a:spAutoFit/>
          </a:bodyPr>
          <a:lstStyle/>
          <a:p>
            <a:pPr algn="ctr"/>
            <a:r>
              <a:rPr lang="en-US" dirty="0"/>
              <a:t>Two-step method</a:t>
            </a:r>
          </a:p>
          <a:p>
            <a:pPr algn="ctr"/>
            <a:r>
              <a:rPr lang="en-US" dirty="0"/>
              <a:t>You can start with FE</a:t>
            </a:r>
          </a:p>
        </p:txBody>
      </p:sp>
    </p:spTree>
    <p:extLst>
      <p:ext uri="{BB962C8B-B14F-4D97-AF65-F5344CB8AC3E}">
        <p14:creationId xmlns:p14="http://schemas.microsoft.com/office/powerpoint/2010/main" val="1547594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Google Shape;338;p30">
            <a:extLst>
              <a:ext uri="{FF2B5EF4-FFF2-40B4-BE49-F238E27FC236}">
                <a16:creationId xmlns:a16="http://schemas.microsoft.com/office/drawing/2014/main" id="{6E8EFD6E-2CB3-4C8B-8379-ACF1ACE8C3F5}"/>
              </a:ext>
            </a:extLst>
          </p:cNvPr>
          <p:cNvSpPr txBox="1">
            <a:spLocks/>
          </p:cNvSpPr>
          <p:nvPr/>
        </p:nvSpPr>
        <p:spPr>
          <a:xfrm>
            <a:off x="617809" y="58115"/>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Implicit/Explicit scheme</a:t>
            </a:r>
          </a:p>
        </p:txBody>
      </p:sp>
      <p:sp>
        <p:nvSpPr>
          <p:cNvPr id="10" name="TextBox 9">
            <a:extLst>
              <a:ext uri="{FF2B5EF4-FFF2-40B4-BE49-F238E27FC236}">
                <a16:creationId xmlns:a16="http://schemas.microsoft.com/office/drawing/2014/main" id="{F6013798-115B-B76F-E326-15E8B6560E45}"/>
              </a:ext>
            </a:extLst>
          </p:cNvPr>
          <p:cNvSpPr txBox="1"/>
          <p:nvPr/>
        </p:nvSpPr>
        <p:spPr>
          <a:xfrm>
            <a:off x="422256" y="1741683"/>
            <a:ext cx="7908383" cy="1200329"/>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The semi-discrete form:</a:t>
            </a:r>
          </a:p>
          <a:p>
            <a:pPr marL="342900" indent="-342900">
              <a:buFont typeface="Wingdings" panose="05000000000000000000" pitchFamily="2" charset="2"/>
              <a:buChar char="Ø"/>
            </a:pPr>
            <a:endParaRPr lang="en-US" dirty="0">
              <a:solidFill>
                <a:prstClr val="black"/>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US" dirty="0">
              <a:solidFill>
                <a:prstClr val="black"/>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US" dirty="0">
              <a:solidFill>
                <a:prstClr val="black"/>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6EE8AD5-6FA3-CA23-E592-46B2F09C3236}"/>
                  </a:ext>
                </a:extLst>
              </p:cNvPr>
              <p:cNvSpPr txBox="1"/>
              <p:nvPr/>
            </p:nvSpPr>
            <p:spPr>
              <a:xfrm>
                <a:off x="2370840" y="2099715"/>
                <a:ext cx="4572000" cy="6190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i="1">
                              <a:latin typeface="Cambria Math" panose="02040503050406030204" pitchFamily="18" charset="0"/>
                            </a:rPr>
                            <m:t>𝜕</m:t>
                          </m:r>
                          <m:r>
                            <a:rPr lang="en-US" sz="1800" b="1" i="1">
                              <a:latin typeface="Cambria Math" panose="02040503050406030204" pitchFamily="18" charset="0"/>
                            </a:rPr>
                            <m:t>𝝓</m:t>
                          </m:r>
                        </m:num>
                        <m:den>
                          <m:r>
                            <a:rPr lang="en-US" sz="1800" i="1">
                              <a:latin typeface="Cambria Math" panose="02040503050406030204" pitchFamily="18" charset="0"/>
                            </a:rPr>
                            <m:t>𝜕</m:t>
                          </m:r>
                          <m:r>
                            <a:rPr lang="en-US" sz="1800" i="1">
                              <a:latin typeface="Cambria Math" panose="02040503050406030204" pitchFamily="18" charset="0"/>
                            </a:rPr>
                            <m:t>𝑡</m:t>
                          </m:r>
                        </m:den>
                      </m:f>
                      <m:r>
                        <a:rPr lang="en-US" sz="1800" b="0" i="1" smtClean="0">
                          <a:latin typeface="Cambria Math" panose="02040503050406030204" pitchFamily="18" charset="0"/>
                        </a:rPr>
                        <m:t>=−</m:t>
                      </m:r>
                      <m:r>
                        <a:rPr lang="en-US" sz="1800" b="1" i="1" smtClean="0">
                          <a:latin typeface="Cambria Math" panose="02040503050406030204" pitchFamily="18" charset="0"/>
                        </a:rPr>
                        <m:t>𝑨</m:t>
                      </m:r>
                      <m:r>
                        <a:rPr lang="en-US" sz="1800" b="1" i="1" smtClean="0">
                          <a:latin typeface="Cambria Math" panose="02040503050406030204" pitchFamily="18" charset="0"/>
                        </a:rPr>
                        <m:t>𝝓</m:t>
                      </m:r>
                      <m:r>
                        <a:rPr lang="en-US" sz="1800" b="0" i="1" smtClean="0">
                          <a:latin typeface="Cambria Math" panose="02040503050406030204" pitchFamily="18" charset="0"/>
                        </a:rPr>
                        <m:t>+</m:t>
                      </m:r>
                      <m:r>
                        <a:rPr lang="en-US" sz="1800" b="1" i="1" smtClean="0">
                          <a:latin typeface="Cambria Math" panose="02040503050406030204" pitchFamily="18" charset="0"/>
                        </a:rPr>
                        <m:t>𝑫</m:t>
                      </m:r>
                      <m:r>
                        <a:rPr lang="en-US" sz="1800" b="1" i="1" smtClean="0">
                          <a:latin typeface="Cambria Math" panose="02040503050406030204" pitchFamily="18" charset="0"/>
                        </a:rPr>
                        <m:t>𝝓</m:t>
                      </m:r>
                    </m:oMath>
                  </m:oMathPara>
                </a14:m>
                <a:endParaRPr lang="en-US" dirty="0"/>
              </a:p>
            </p:txBody>
          </p:sp>
        </mc:Choice>
        <mc:Fallback xmlns="">
          <p:sp>
            <p:nvSpPr>
              <p:cNvPr id="3" name="TextBox 2">
                <a:extLst>
                  <a:ext uri="{FF2B5EF4-FFF2-40B4-BE49-F238E27FC236}">
                    <a16:creationId xmlns:a16="http://schemas.microsoft.com/office/drawing/2014/main" id="{86EE8AD5-6FA3-CA23-E592-46B2F09C3236}"/>
                  </a:ext>
                </a:extLst>
              </p:cNvPr>
              <p:cNvSpPr txBox="1">
                <a:spLocks noRot="1" noChangeAspect="1" noMove="1" noResize="1" noEditPoints="1" noAdjustHandles="1" noChangeArrowheads="1" noChangeShapeType="1" noTextEdit="1"/>
              </p:cNvSpPr>
              <p:nvPr/>
            </p:nvSpPr>
            <p:spPr>
              <a:xfrm>
                <a:off x="2370840" y="2099715"/>
                <a:ext cx="4572000" cy="6190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56030D8-0B66-70A6-0070-7D898675C832}"/>
                  </a:ext>
                </a:extLst>
              </p:cNvPr>
              <p:cNvSpPr txBox="1"/>
              <p:nvPr/>
            </p:nvSpPr>
            <p:spPr>
              <a:xfrm>
                <a:off x="422254" y="2844633"/>
                <a:ext cx="7908383" cy="923330"/>
              </a:xfrm>
              <a:prstGeom prst="rect">
                <a:avLst/>
              </a:prstGeom>
              <a:noFill/>
            </p:spPr>
            <p:txBody>
              <a:bodyPr wrap="square" rtlCol="0">
                <a:spAutoFit/>
              </a:bodyPr>
              <a:lstStyle/>
              <a:p>
                <a:pPr marL="800100" lvl="1" indent="-342900">
                  <a:buFont typeface="Courier New" panose="02070309020205020404" pitchFamily="49" charset="0"/>
                  <a:buChar char="o"/>
                </a:pPr>
                <a:r>
                  <a:rPr lang="en-US" sz="1800" dirty="0"/>
                  <a:t>With central difference,</a:t>
                </a:r>
                <a:r>
                  <a:rPr lang="en-US" sz="1800" b="1" dirty="0"/>
                  <a:t> </a:t>
                </a:r>
                <a14:m>
                  <m:oMath xmlns:m="http://schemas.openxmlformats.org/officeDocument/2006/math">
                    <m:r>
                      <a:rPr lang="en-US" sz="1800" b="1" i="1" smtClean="0">
                        <a:latin typeface="Cambria Math" panose="02040503050406030204" pitchFamily="18" charset="0"/>
                      </a:rPr>
                      <m:t>𝑫</m:t>
                    </m:r>
                  </m:oMath>
                </a14:m>
                <a:r>
                  <a:rPr lang="en-US" dirty="0">
                    <a:solidFill>
                      <a:prstClr val="black"/>
                    </a:solidFill>
                    <a:latin typeface="Arial" panose="020B0604020202020204" pitchFamily="34" charset="0"/>
                    <a:cs typeface="Arial" panose="020B0604020202020204" pitchFamily="34" charset="0"/>
                  </a:rPr>
                  <a:t> is easy to be inverted</a:t>
                </a:r>
              </a:p>
              <a:p>
                <a:pPr marL="800100" lvl="1" indent="-342900">
                  <a:buFont typeface="Courier New" panose="02070309020205020404" pitchFamily="49" charset="0"/>
                  <a:buChar char="o"/>
                </a:pPr>
                <a:r>
                  <a:rPr lang="en-US" dirty="0">
                    <a:solidFill>
                      <a:prstClr val="black"/>
                    </a:solidFill>
                    <a:latin typeface="Arial" panose="020B0604020202020204" pitchFamily="34" charset="0"/>
                    <a:cs typeface="Arial" panose="020B0604020202020204" pitchFamily="34" charset="0"/>
                  </a:rPr>
                  <a:t>With upwind, </a:t>
                </a:r>
                <a14:m>
                  <m:oMath xmlns:m="http://schemas.openxmlformats.org/officeDocument/2006/math">
                    <m:r>
                      <a:rPr lang="en-US" sz="1800" b="1" i="1" smtClean="0">
                        <a:latin typeface="Cambria Math" panose="02040503050406030204" pitchFamily="18" charset="0"/>
                      </a:rPr>
                      <m:t>𝑨</m:t>
                    </m:r>
                  </m:oMath>
                </a14:m>
                <a:r>
                  <a:rPr lang="en-US" dirty="0">
                    <a:solidFill>
                      <a:prstClr val="black"/>
                    </a:solidFill>
                    <a:latin typeface="Arial" panose="020B0604020202020204" pitchFamily="34" charset="0"/>
                    <a:cs typeface="Arial" panose="020B0604020202020204" pitchFamily="34" charset="0"/>
                  </a:rPr>
                  <a:t> is hard to be inverted</a:t>
                </a:r>
              </a:p>
              <a:p>
                <a:pPr marL="342900" indent="-342900">
                  <a:buFont typeface="Wingdings" panose="05000000000000000000" pitchFamily="2" charset="2"/>
                  <a:buChar char="Ø"/>
                </a:pPr>
                <a:endParaRPr lang="en-US" dirty="0">
                  <a:solidFill>
                    <a:prstClr val="black"/>
                  </a:solidFill>
                  <a:latin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856030D8-0B66-70A6-0070-7D898675C832}"/>
                  </a:ext>
                </a:extLst>
              </p:cNvPr>
              <p:cNvSpPr txBox="1">
                <a:spLocks noRot="1" noChangeAspect="1" noMove="1" noResize="1" noEditPoints="1" noAdjustHandles="1" noChangeArrowheads="1" noChangeShapeType="1" noTextEdit="1"/>
              </p:cNvSpPr>
              <p:nvPr/>
            </p:nvSpPr>
            <p:spPr>
              <a:xfrm>
                <a:off x="422254" y="2844633"/>
                <a:ext cx="7908383" cy="923330"/>
              </a:xfrm>
              <a:prstGeom prst="rect">
                <a:avLst/>
              </a:prstGeom>
              <a:blipFill>
                <a:blip r:embed="rId4"/>
                <a:stretch>
                  <a:fillRect t="-4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379054-E47E-0EB2-AAC5-9219D8CD92BA}"/>
                  </a:ext>
                </a:extLst>
              </p:cNvPr>
              <p:cNvSpPr txBox="1"/>
              <p:nvPr/>
            </p:nvSpPr>
            <p:spPr>
              <a:xfrm>
                <a:off x="1273839" y="4165060"/>
                <a:ext cx="7252353" cy="491288"/>
              </a:xfrm>
              <a:prstGeom prst="rect">
                <a:avLst/>
              </a:prstGeom>
              <a:noFill/>
            </p:spPr>
            <p:txBody>
              <a:bodyPr wrap="square">
                <a:spAutoFit/>
              </a:bodyPr>
              <a:lstStyle/>
              <a:p>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b="1" i="1">
                            <a:latin typeface="Cambria Math" panose="02040503050406030204" pitchFamily="18" charset="0"/>
                            <a:ea typeface="Cambria Math" panose="02040503050406030204" pitchFamily="18" charset="0"/>
                          </a:rPr>
                          <m:t>𝑰</m:t>
                        </m:r>
                      </m:num>
                      <m:den>
                        <m:r>
                          <m:rPr>
                            <m:sty m:val="p"/>
                          </m:rPr>
                          <a:rPr lang="en-US">
                            <a:latin typeface="Cambria Math" panose="02040503050406030204" pitchFamily="18" charset="0"/>
                            <a:ea typeface="Cambria Math" panose="02040503050406030204" pitchFamily="18" charset="0"/>
                          </a:rPr>
                          <m:t>Δ</m:t>
                        </m:r>
                        <m:r>
                          <a:rPr lang="en-US" i="1">
                            <a:latin typeface="Cambria Math" panose="02040503050406030204" pitchFamily="18" charset="0"/>
                            <a:ea typeface="Cambria Math" panose="02040503050406030204" pitchFamily="18" charset="0"/>
                          </a:rPr>
                          <m:t>𝑡</m:t>
                        </m:r>
                      </m:den>
                    </m:f>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𝝓</m:t>
                            </m:r>
                          </m:e>
                          <m:sup>
                            <m:r>
                              <a:rPr lang="en-US" i="1">
                                <a:latin typeface="Cambria Math" panose="02040503050406030204" pitchFamily="18" charset="0"/>
                              </a:rPr>
                              <m:t>𝑛</m:t>
                            </m:r>
                            <m:r>
                              <a:rPr lang="en-US" i="1">
                                <a:latin typeface="Cambria Math" panose="02040503050406030204" pitchFamily="18" charset="0"/>
                              </a:rPr>
                              <m:t>+1</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𝝓</m:t>
                            </m:r>
                          </m:e>
                          <m:sup>
                            <m:r>
                              <a:rPr lang="en-US" i="1">
                                <a:latin typeface="Cambria Math" panose="02040503050406030204" pitchFamily="18" charset="0"/>
                              </a:rPr>
                              <m:t>𝑛</m:t>
                            </m:r>
                          </m:sup>
                        </m:sSup>
                      </m:e>
                    </m:d>
                    <m:r>
                      <a:rPr lang="en-US" sz="1800" b="0" i="1" smtClean="0">
                        <a:latin typeface="Cambria Math" panose="02040503050406030204" pitchFamily="18" charset="0"/>
                      </a:rPr>
                      <m:t>=</m:t>
                    </m:r>
                    <m:r>
                      <a:rPr lang="en-US" sz="1800" b="0" i="1" smtClean="0">
                        <a:solidFill>
                          <a:srgbClr val="FF0000"/>
                        </a:solidFill>
                        <a:latin typeface="Cambria Math" panose="02040503050406030204" pitchFamily="18" charset="0"/>
                      </a:rPr>
                      <m:t>−(1.5</m:t>
                    </m:r>
                    <m:r>
                      <a:rPr lang="en-US" sz="1800" b="1" i="1" smtClean="0">
                        <a:solidFill>
                          <a:srgbClr val="FF0000"/>
                        </a:solidFill>
                        <a:latin typeface="Cambria Math" panose="02040503050406030204" pitchFamily="18" charset="0"/>
                      </a:rPr>
                      <m:t>𝑨</m:t>
                    </m:r>
                    <m:sSup>
                      <m:sSupPr>
                        <m:ctrlPr>
                          <a:rPr lang="en-US" sz="1800" b="0" i="1" smtClean="0">
                            <a:solidFill>
                              <a:srgbClr val="FF0000"/>
                            </a:solidFill>
                            <a:latin typeface="Cambria Math" panose="02040503050406030204" pitchFamily="18" charset="0"/>
                          </a:rPr>
                        </m:ctrlPr>
                      </m:sSupPr>
                      <m:e>
                        <m:r>
                          <a:rPr lang="en-US" sz="1800" b="1" i="1" smtClean="0">
                            <a:solidFill>
                              <a:srgbClr val="FF0000"/>
                            </a:solidFill>
                            <a:latin typeface="Cambria Math" panose="02040503050406030204" pitchFamily="18" charset="0"/>
                          </a:rPr>
                          <m:t>𝝓</m:t>
                        </m:r>
                      </m:e>
                      <m:sup>
                        <m:r>
                          <a:rPr lang="en-US" sz="1800" b="0" i="1" smtClean="0">
                            <a:solidFill>
                              <a:srgbClr val="FF0000"/>
                            </a:solidFill>
                            <a:latin typeface="Cambria Math" panose="02040503050406030204" pitchFamily="18" charset="0"/>
                          </a:rPr>
                          <m:t>𝑛</m:t>
                        </m:r>
                      </m:sup>
                    </m:sSup>
                    <m:r>
                      <a:rPr lang="en-US" sz="1800" b="0" i="1" smtClean="0">
                        <a:solidFill>
                          <a:srgbClr val="FF0000"/>
                        </a:solidFill>
                        <a:latin typeface="Cambria Math" panose="02040503050406030204" pitchFamily="18" charset="0"/>
                      </a:rPr>
                      <m:t>−0.5</m:t>
                    </m:r>
                    <m:r>
                      <a:rPr lang="en-US" b="1" i="1">
                        <a:solidFill>
                          <a:srgbClr val="FF0000"/>
                        </a:solidFill>
                        <a:latin typeface="Cambria Math" panose="02040503050406030204" pitchFamily="18" charset="0"/>
                      </a:rPr>
                      <m:t>𝑨</m:t>
                    </m:r>
                    <m:sSup>
                      <m:sSupPr>
                        <m:ctrlPr>
                          <a:rPr lang="en-US" i="1">
                            <a:solidFill>
                              <a:srgbClr val="FF0000"/>
                            </a:solidFill>
                            <a:latin typeface="Cambria Math" panose="02040503050406030204" pitchFamily="18" charset="0"/>
                          </a:rPr>
                        </m:ctrlPr>
                      </m:sSupPr>
                      <m:e>
                        <m:r>
                          <a:rPr lang="en-US" b="1" i="1">
                            <a:solidFill>
                              <a:srgbClr val="FF0000"/>
                            </a:solidFill>
                            <a:latin typeface="Cambria Math" panose="02040503050406030204" pitchFamily="18" charset="0"/>
                          </a:rPr>
                          <m:t>𝝓</m:t>
                        </m:r>
                      </m:e>
                      <m:sup>
                        <m:r>
                          <a:rPr lang="en-US" i="1">
                            <a:solidFill>
                              <a:srgbClr val="FF0000"/>
                            </a:solidFill>
                            <a:latin typeface="Cambria Math" panose="02040503050406030204" pitchFamily="18" charset="0"/>
                          </a:rPr>
                          <m:t>𝑛</m:t>
                        </m:r>
                        <m:r>
                          <a:rPr lang="en-US" b="0" i="1" smtClean="0">
                            <a:solidFill>
                              <a:srgbClr val="FF0000"/>
                            </a:solidFill>
                            <a:latin typeface="Cambria Math" panose="02040503050406030204" pitchFamily="18" charset="0"/>
                          </a:rPr>
                          <m:t>−1</m:t>
                        </m:r>
                      </m:sup>
                    </m:sSup>
                    <m:r>
                      <a:rPr lang="en-US" sz="1800" b="0" i="1" smtClean="0">
                        <a:solidFill>
                          <a:srgbClr val="FF0000"/>
                        </a:solidFill>
                        <a:latin typeface="Cambria Math" panose="02040503050406030204" pitchFamily="18" charset="0"/>
                      </a:rPr>
                      <m:t>)</m:t>
                    </m:r>
                    <m:r>
                      <a:rPr lang="en-US" sz="1800" b="0" i="1" smtClean="0">
                        <a:latin typeface="Cambria Math" panose="02040503050406030204" pitchFamily="18" charset="0"/>
                      </a:rPr>
                      <m:t>+</m:t>
                    </m:r>
                    <m:r>
                      <a:rPr lang="en-US" sz="1800" b="1" i="1" smtClean="0">
                        <a:latin typeface="Cambria Math" panose="02040503050406030204" pitchFamily="18" charset="0"/>
                      </a:rPr>
                      <m:t>𝑫</m:t>
                    </m:r>
                    <m:r>
                      <a:rPr lang="en-US" sz="1800" b="1" i="1" smtClean="0">
                        <a:latin typeface="Cambria Math" panose="02040503050406030204" pitchFamily="18" charset="0"/>
                      </a:rPr>
                      <m:t>(</m:t>
                    </m:r>
                    <m:r>
                      <a:rPr lang="en-US" sz="1800" b="0" i="1" smtClean="0">
                        <a:latin typeface="Cambria Math" panose="02040503050406030204" pitchFamily="18" charset="0"/>
                      </a:rPr>
                      <m:t>0.5</m:t>
                    </m:r>
                    <m:sSup>
                      <m:sSupPr>
                        <m:ctrlPr>
                          <a:rPr lang="en-US" sz="1800" b="1" i="1" smtClean="0">
                            <a:latin typeface="Cambria Math" panose="02040503050406030204" pitchFamily="18" charset="0"/>
                          </a:rPr>
                        </m:ctrlPr>
                      </m:sSupPr>
                      <m:e>
                        <m:r>
                          <a:rPr lang="en-US" sz="1800" b="1" i="1" smtClean="0">
                            <a:latin typeface="Cambria Math" panose="02040503050406030204" pitchFamily="18" charset="0"/>
                          </a:rPr>
                          <m:t>𝝓</m:t>
                        </m:r>
                      </m:e>
                      <m:sup>
                        <m:r>
                          <a:rPr lang="en-US" sz="1800" b="0" i="1" smtClean="0">
                            <a:latin typeface="Cambria Math" panose="02040503050406030204" pitchFamily="18" charset="0"/>
                          </a:rPr>
                          <m:t>𝑛</m:t>
                        </m:r>
                      </m:sup>
                    </m:sSup>
                    <m:r>
                      <a:rPr lang="en-US" sz="1800" b="1" i="1" smtClean="0">
                        <a:latin typeface="Cambria Math" panose="02040503050406030204" pitchFamily="18" charset="0"/>
                      </a:rPr>
                      <m:t>+</m:t>
                    </m:r>
                    <m:r>
                      <a:rPr lang="en-US" sz="1800" b="0" i="1" smtClean="0">
                        <a:latin typeface="Cambria Math" panose="02040503050406030204" pitchFamily="18" charset="0"/>
                      </a:rPr>
                      <m:t>0.5</m:t>
                    </m:r>
                    <m:sSup>
                      <m:sSupPr>
                        <m:ctrlPr>
                          <a:rPr lang="en-US" sz="1800" b="1" i="1" smtClean="0">
                            <a:latin typeface="Cambria Math" panose="02040503050406030204" pitchFamily="18" charset="0"/>
                          </a:rPr>
                        </m:ctrlPr>
                      </m:sSupPr>
                      <m:e>
                        <m:r>
                          <a:rPr lang="en-US" sz="1800" b="1" i="1" smtClean="0">
                            <a:latin typeface="Cambria Math" panose="02040503050406030204" pitchFamily="18" charset="0"/>
                          </a:rPr>
                          <m:t>𝝓</m:t>
                        </m:r>
                      </m:e>
                      <m:sup>
                        <m:r>
                          <a:rPr lang="en-US" sz="1800" b="0" i="1" smtClean="0">
                            <a:latin typeface="Cambria Math" panose="02040503050406030204" pitchFamily="18" charset="0"/>
                          </a:rPr>
                          <m:t>𝑛</m:t>
                        </m:r>
                        <m:r>
                          <a:rPr lang="en-US" sz="1800" b="0" i="1" smtClean="0">
                            <a:latin typeface="Cambria Math" panose="02040503050406030204" pitchFamily="18" charset="0"/>
                          </a:rPr>
                          <m:t>+1</m:t>
                        </m:r>
                      </m:sup>
                    </m:sSup>
                  </m:oMath>
                </a14:m>
                <a:r>
                  <a:rPr lang="en-US" dirty="0"/>
                  <a:t>)</a:t>
                </a:r>
              </a:p>
            </p:txBody>
          </p:sp>
        </mc:Choice>
        <mc:Fallback xmlns="">
          <p:sp>
            <p:nvSpPr>
              <p:cNvPr id="5" name="TextBox 4">
                <a:extLst>
                  <a:ext uri="{FF2B5EF4-FFF2-40B4-BE49-F238E27FC236}">
                    <a16:creationId xmlns:a16="http://schemas.microsoft.com/office/drawing/2014/main" id="{73379054-E47E-0EB2-AAC5-9219D8CD92BA}"/>
                  </a:ext>
                </a:extLst>
              </p:cNvPr>
              <p:cNvSpPr txBox="1">
                <a:spLocks noRot="1" noChangeAspect="1" noMove="1" noResize="1" noEditPoints="1" noAdjustHandles="1" noChangeArrowheads="1" noChangeShapeType="1" noTextEdit="1"/>
              </p:cNvSpPr>
              <p:nvPr/>
            </p:nvSpPr>
            <p:spPr>
              <a:xfrm>
                <a:off x="1273839" y="4165060"/>
                <a:ext cx="7252353" cy="491288"/>
              </a:xfrm>
              <a:prstGeom prst="rect">
                <a:avLst/>
              </a:prstGeom>
              <a:blipFill>
                <a:blip r:embed="rId5"/>
                <a:stretch>
                  <a:fillRect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D609508-3887-67EF-F9CC-0A3154F55960}"/>
                  </a:ext>
                </a:extLst>
              </p:cNvPr>
              <p:cNvSpPr txBox="1"/>
              <p:nvPr/>
            </p:nvSpPr>
            <p:spPr>
              <a:xfrm>
                <a:off x="422255" y="3687238"/>
                <a:ext cx="6751541" cy="369332"/>
              </a:xfrm>
              <a:prstGeom prst="rect">
                <a:avLst/>
              </a:prstGeom>
              <a:noFill/>
            </p:spPr>
            <p:txBody>
              <a:bodyPr wrap="square">
                <a:spAutoFit/>
              </a:bodyPr>
              <a:lstStyle/>
              <a:p>
                <a:pPr marL="342900" indent="-342900">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Explicit for </a:t>
                </a:r>
                <a14:m>
                  <m:oMath xmlns:m="http://schemas.openxmlformats.org/officeDocument/2006/math">
                    <m:r>
                      <a:rPr lang="en-US" b="1" i="1">
                        <a:latin typeface="Cambria Math" panose="02040503050406030204" pitchFamily="18" charset="0"/>
                      </a:rPr>
                      <m:t>𝑨</m:t>
                    </m:r>
                    <m:r>
                      <a:rPr lang="en-US" b="1" i="1">
                        <a:latin typeface="Cambria Math" panose="02040503050406030204" pitchFamily="18" charset="0"/>
                      </a:rPr>
                      <m:t>𝝓</m:t>
                    </m:r>
                  </m:oMath>
                </a14:m>
                <a:r>
                  <a:rPr lang="en-US" dirty="0">
                    <a:solidFill>
                      <a:prstClr val="black"/>
                    </a:solidFill>
                    <a:latin typeface="Arial" panose="020B0604020202020204" pitchFamily="34" charset="0"/>
                    <a:cs typeface="Arial" panose="020B0604020202020204" pitchFamily="34" charset="0"/>
                  </a:rPr>
                  <a:t> (AB2), Implicit for </a:t>
                </a:r>
                <a14:m>
                  <m:oMath xmlns:m="http://schemas.openxmlformats.org/officeDocument/2006/math">
                    <m:r>
                      <a:rPr lang="en-US" b="1" i="1">
                        <a:latin typeface="Cambria Math" panose="02040503050406030204" pitchFamily="18" charset="0"/>
                      </a:rPr>
                      <m:t>𝑫</m:t>
                    </m:r>
                    <m:r>
                      <a:rPr lang="en-US" b="1" i="1">
                        <a:latin typeface="Cambria Math" panose="02040503050406030204" pitchFamily="18" charset="0"/>
                      </a:rPr>
                      <m:t>𝝓</m:t>
                    </m:r>
                  </m:oMath>
                </a14:m>
                <a:r>
                  <a:rPr lang="en-US" dirty="0">
                    <a:solidFill>
                      <a:prstClr val="black"/>
                    </a:solidFill>
                    <a:latin typeface="Arial" panose="020B0604020202020204" pitchFamily="34" charset="0"/>
                    <a:cs typeface="Arial" panose="020B0604020202020204" pitchFamily="34" charset="0"/>
                  </a:rPr>
                  <a:t> (Trapezoidal)</a:t>
                </a:r>
              </a:p>
            </p:txBody>
          </p:sp>
        </mc:Choice>
        <mc:Fallback xmlns="">
          <p:sp>
            <p:nvSpPr>
              <p:cNvPr id="7" name="TextBox 6">
                <a:extLst>
                  <a:ext uri="{FF2B5EF4-FFF2-40B4-BE49-F238E27FC236}">
                    <a16:creationId xmlns:a16="http://schemas.microsoft.com/office/drawing/2014/main" id="{0D609508-3887-67EF-F9CC-0A3154F55960}"/>
                  </a:ext>
                </a:extLst>
              </p:cNvPr>
              <p:cNvSpPr txBox="1">
                <a:spLocks noRot="1" noChangeAspect="1" noMove="1" noResize="1" noEditPoints="1" noAdjustHandles="1" noChangeArrowheads="1" noChangeShapeType="1" noTextEdit="1"/>
              </p:cNvSpPr>
              <p:nvPr/>
            </p:nvSpPr>
            <p:spPr>
              <a:xfrm>
                <a:off x="422255" y="3687238"/>
                <a:ext cx="6751541" cy="369332"/>
              </a:xfrm>
              <a:prstGeom prst="rect">
                <a:avLst/>
              </a:prstGeom>
              <a:blipFill>
                <a:blip r:embed="rId6"/>
                <a:stretch>
                  <a:fillRect l="-542"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FDFEAE9-8068-E66D-8C70-57880D2AC319}"/>
                  </a:ext>
                </a:extLst>
              </p:cNvPr>
              <p:cNvSpPr txBox="1"/>
              <p:nvPr/>
            </p:nvSpPr>
            <p:spPr>
              <a:xfrm>
                <a:off x="766104" y="1043797"/>
                <a:ext cx="7781473" cy="65056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i="1">
                              <a:latin typeface="Cambria Math" panose="02040503050406030204" pitchFamily="18" charset="0"/>
                            </a:rPr>
                            <m:t>𝜕𝜙</m:t>
                          </m:r>
                        </m:num>
                        <m:den>
                          <m:r>
                            <a:rPr lang="en-US" sz="1600" i="1">
                              <a:latin typeface="Cambria Math" panose="02040503050406030204" pitchFamily="18" charset="0"/>
                            </a:rPr>
                            <m:t>𝜕</m:t>
                          </m:r>
                          <m:r>
                            <a:rPr lang="en-US" sz="1600" i="1">
                              <a:latin typeface="Cambria Math" panose="02040503050406030204" pitchFamily="18" charset="0"/>
                            </a:rPr>
                            <m:t>𝑡</m:t>
                          </m:r>
                        </m:den>
                      </m:f>
                      <m:r>
                        <a:rPr lang="en-US" sz="1600" i="1">
                          <a:latin typeface="Cambria Math" panose="02040503050406030204" pitchFamily="18" charset="0"/>
                        </a:rPr>
                        <m:t>=</m:t>
                      </m:r>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i="1">
                              <a:latin typeface="Cambria Math" panose="02040503050406030204" pitchFamily="18" charset="0"/>
                            </a:rPr>
                            <m:t>𝑢</m:t>
                          </m:r>
                          <m:f>
                            <m:fPr>
                              <m:ctrlPr>
                                <a:rPr lang="en-US" sz="1600" i="1">
                                  <a:latin typeface="Cambria Math" panose="02040503050406030204" pitchFamily="18" charset="0"/>
                                </a:rPr>
                              </m:ctrlPr>
                            </m:fPr>
                            <m:num>
                              <m:r>
                                <a:rPr lang="en-US" sz="1600" i="1">
                                  <a:latin typeface="Cambria Math" panose="02040503050406030204" pitchFamily="18" charset="0"/>
                                </a:rPr>
                                <m:t>𝜕</m:t>
                              </m:r>
                            </m:num>
                            <m:den>
                              <m:r>
                                <a:rPr lang="en-US" sz="1600" i="1">
                                  <a:latin typeface="Cambria Math" panose="02040503050406030204" pitchFamily="18" charset="0"/>
                                </a:rPr>
                                <m:t>𝜕</m:t>
                              </m:r>
                              <m:r>
                                <a:rPr lang="en-US" sz="1600" i="1">
                                  <a:latin typeface="Cambria Math" panose="02040503050406030204" pitchFamily="18" charset="0"/>
                                </a:rPr>
                                <m:t>𝑥</m:t>
                              </m:r>
                            </m:den>
                          </m:f>
                          <m:r>
                            <a:rPr lang="en-US" sz="1600" i="1">
                              <a:latin typeface="Cambria Math" panose="02040503050406030204" pitchFamily="18" charset="0"/>
                            </a:rPr>
                            <m:t>+</m:t>
                          </m:r>
                          <m:r>
                            <a:rPr lang="en-US" sz="1600" i="1">
                              <a:latin typeface="Cambria Math" panose="02040503050406030204" pitchFamily="18" charset="0"/>
                            </a:rPr>
                            <m:t>𝑣</m:t>
                          </m:r>
                          <m:f>
                            <m:fPr>
                              <m:ctrlPr>
                                <a:rPr lang="en-US" sz="1600" i="1">
                                  <a:latin typeface="Cambria Math" panose="02040503050406030204" pitchFamily="18" charset="0"/>
                                </a:rPr>
                              </m:ctrlPr>
                            </m:fPr>
                            <m:num>
                              <m:r>
                                <a:rPr lang="en-US" sz="1600" i="1">
                                  <a:latin typeface="Cambria Math" panose="02040503050406030204" pitchFamily="18" charset="0"/>
                                </a:rPr>
                                <m:t>𝜕</m:t>
                              </m:r>
                            </m:num>
                            <m:den>
                              <m:r>
                                <a:rPr lang="en-US" sz="1600" i="1">
                                  <a:latin typeface="Cambria Math" panose="02040503050406030204" pitchFamily="18" charset="0"/>
                                </a:rPr>
                                <m:t>𝜕</m:t>
                              </m:r>
                              <m:r>
                                <a:rPr lang="en-US" sz="1600" i="1">
                                  <a:latin typeface="Cambria Math" panose="02040503050406030204" pitchFamily="18" charset="0"/>
                                </a:rPr>
                                <m:t>𝑦</m:t>
                              </m:r>
                            </m:den>
                          </m:f>
                        </m:e>
                      </m:d>
                      <m:r>
                        <a:rPr lang="en-US" sz="1600" b="0" i="1" smtClean="0">
                          <a:latin typeface="Cambria Math" panose="02040503050406030204" pitchFamily="18" charset="0"/>
                        </a:rPr>
                        <m:t>𝜙</m:t>
                      </m:r>
                      <m:r>
                        <a:rPr lang="en-US" sz="1600" b="0" i="1" smtClean="0">
                          <a:latin typeface="Cambria Math" panose="02040503050406030204" pitchFamily="18" charset="0"/>
                        </a:rPr>
                        <m:t>+</m:t>
                      </m:r>
                      <m:r>
                        <a:rPr lang="en-US" sz="1600" i="1">
                          <a:latin typeface="Cambria Math" panose="02040503050406030204" pitchFamily="18" charset="0"/>
                        </a:rPr>
                        <m:t>𝛼</m:t>
                      </m:r>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m:t>
                                  </m:r>
                                </m:e>
                                <m:sup>
                                  <m:r>
                                    <a:rPr lang="en-US" sz="1600" i="1">
                                      <a:latin typeface="Cambria Math" panose="02040503050406030204" pitchFamily="18" charset="0"/>
                                    </a:rPr>
                                    <m:t>2</m:t>
                                  </m:r>
                                </m:sup>
                              </m:sSup>
                            </m:num>
                            <m:den>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1">
                                      <a:latin typeface="Cambria Math" panose="02040503050406030204" pitchFamily="18" charset="0"/>
                                    </a:rPr>
                                    <m:t>2</m:t>
                                  </m:r>
                                </m:sup>
                              </m:sSup>
                            </m:den>
                          </m:f>
                          <m:r>
                            <a:rPr lang="en-US" sz="1600" i="1">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m:t>
                                  </m:r>
                                </m:e>
                                <m:sup>
                                  <m:r>
                                    <a:rPr lang="en-US" sz="1600" i="1">
                                      <a:latin typeface="Cambria Math" panose="02040503050406030204" pitchFamily="18" charset="0"/>
                                    </a:rPr>
                                    <m:t>2</m:t>
                                  </m:r>
                                </m:sup>
                              </m:sSup>
                            </m:num>
                            <m:den>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2</m:t>
                                  </m:r>
                                </m:sup>
                              </m:sSup>
                            </m:den>
                          </m:f>
                        </m:e>
                      </m:d>
                      <m:r>
                        <a:rPr lang="en-US" sz="1600" b="0" i="1" smtClean="0">
                          <a:latin typeface="Cambria Math" panose="02040503050406030204" pitchFamily="18" charset="0"/>
                        </a:rPr>
                        <m:t>𝜙</m:t>
                      </m:r>
                    </m:oMath>
                  </m:oMathPara>
                </a14:m>
                <a:endParaRPr lang="en-US" sz="1600" dirty="0"/>
              </a:p>
            </p:txBody>
          </p:sp>
        </mc:Choice>
        <mc:Fallback xmlns="">
          <p:sp>
            <p:nvSpPr>
              <p:cNvPr id="8" name="TextBox 7">
                <a:extLst>
                  <a:ext uri="{FF2B5EF4-FFF2-40B4-BE49-F238E27FC236}">
                    <a16:creationId xmlns:a16="http://schemas.microsoft.com/office/drawing/2014/main" id="{BFDFEAE9-8068-E66D-8C70-57880D2AC319}"/>
                  </a:ext>
                </a:extLst>
              </p:cNvPr>
              <p:cNvSpPr txBox="1">
                <a:spLocks noRot="1" noChangeAspect="1" noMove="1" noResize="1" noEditPoints="1" noAdjustHandles="1" noChangeArrowheads="1" noChangeShapeType="1" noTextEdit="1"/>
              </p:cNvSpPr>
              <p:nvPr/>
            </p:nvSpPr>
            <p:spPr>
              <a:xfrm>
                <a:off x="766104" y="1043797"/>
                <a:ext cx="7781473" cy="650563"/>
              </a:xfrm>
              <a:prstGeom prst="rect">
                <a:avLst/>
              </a:prstGeom>
              <a:blipFill>
                <a:blip r:embed="rId7"/>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7210859-B7A8-B5FE-804C-66E81E7CD54E}"/>
              </a:ext>
            </a:extLst>
          </p:cNvPr>
          <p:cNvSpPr txBox="1"/>
          <p:nvPr/>
        </p:nvSpPr>
        <p:spPr>
          <a:xfrm>
            <a:off x="422256" y="627142"/>
            <a:ext cx="7908383" cy="369332"/>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Consider the problem:</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F4EB8612-ED5C-FD8D-AC16-6A60E4083CED}"/>
                  </a:ext>
                </a:extLst>
              </p:cNvPr>
              <p:cNvSpPr txBox="1"/>
              <p:nvPr/>
            </p:nvSpPr>
            <p:spPr>
              <a:xfrm>
                <a:off x="422255" y="5246790"/>
                <a:ext cx="6751541" cy="369332"/>
              </a:xfrm>
              <a:prstGeom prst="rect">
                <a:avLst/>
              </a:prstGeom>
              <a:noFill/>
            </p:spPr>
            <p:txBody>
              <a:bodyPr wrap="square">
                <a:spAutoFit/>
              </a:bodyPr>
              <a:lstStyle/>
              <a:p>
                <a:pPr marL="342900" indent="-342900">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You need to use Newton-Raphson method to calculate </a:t>
                </a:r>
                <a14:m>
                  <m:oMath xmlns:m="http://schemas.openxmlformats.org/officeDocument/2006/math">
                    <m:r>
                      <a:rPr lang="en-US" b="0" i="1" smtClean="0">
                        <a:solidFill>
                          <a:prstClr val="black"/>
                        </a:solidFill>
                        <a:latin typeface="Cambria Math" panose="02040503050406030204" pitchFamily="18" charset="0"/>
                        <a:cs typeface="Arial" panose="020B0604020202020204" pitchFamily="34" charset="0"/>
                      </a:rPr>
                      <m:t>𝛿</m:t>
                    </m:r>
                    <m:r>
                      <a:rPr lang="en-US" b="1" i="1" smtClean="0">
                        <a:solidFill>
                          <a:prstClr val="black"/>
                        </a:solidFill>
                        <a:latin typeface="Cambria Math" panose="02040503050406030204" pitchFamily="18" charset="0"/>
                        <a:cs typeface="Arial" panose="020B0604020202020204" pitchFamily="34" charset="0"/>
                      </a:rPr>
                      <m:t>𝝓</m:t>
                    </m:r>
                  </m:oMath>
                </a14:m>
                <a:endParaRPr lang="en-US" b="1" dirty="0">
                  <a:solidFill>
                    <a:prstClr val="black"/>
                  </a:solidFill>
                  <a:latin typeface="Arial" panose="020B0604020202020204" pitchFamily="34" charset="0"/>
                  <a:cs typeface="Arial" panose="020B0604020202020204" pitchFamily="34" charset="0"/>
                </a:endParaRPr>
              </a:p>
            </p:txBody>
          </p:sp>
        </mc:Choice>
        <mc:Fallback>
          <p:sp>
            <p:nvSpPr>
              <p:cNvPr id="11" name="TextBox 10">
                <a:extLst>
                  <a:ext uri="{FF2B5EF4-FFF2-40B4-BE49-F238E27FC236}">
                    <a16:creationId xmlns:a16="http://schemas.microsoft.com/office/drawing/2014/main" id="{F4EB8612-ED5C-FD8D-AC16-6A60E4083CED}"/>
                  </a:ext>
                </a:extLst>
              </p:cNvPr>
              <p:cNvSpPr txBox="1">
                <a:spLocks noRot="1" noChangeAspect="1" noMove="1" noResize="1" noEditPoints="1" noAdjustHandles="1" noChangeArrowheads="1" noChangeShapeType="1" noTextEdit="1"/>
              </p:cNvSpPr>
              <p:nvPr/>
            </p:nvSpPr>
            <p:spPr>
              <a:xfrm>
                <a:off x="422255" y="5246790"/>
                <a:ext cx="6751541" cy="369332"/>
              </a:xfrm>
              <a:prstGeom prst="rect">
                <a:avLst/>
              </a:prstGeom>
              <a:blipFill>
                <a:blip r:embed="rId8"/>
                <a:stretch>
                  <a:fillRect l="-542" t="-10000" b="-2666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6732272-BD49-C20E-1691-D1B935F162F4}"/>
              </a:ext>
            </a:extLst>
          </p:cNvPr>
          <p:cNvSpPr txBox="1"/>
          <p:nvPr/>
        </p:nvSpPr>
        <p:spPr>
          <a:xfrm>
            <a:off x="1687398" y="4714509"/>
            <a:ext cx="6126201" cy="369332"/>
          </a:xfrm>
          <a:prstGeom prst="rect">
            <a:avLst/>
          </a:prstGeom>
          <a:noFill/>
        </p:spPr>
        <p:txBody>
          <a:bodyPr wrap="square" rtlCol="0">
            <a:spAutoFit/>
          </a:bodyPr>
          <a:lstStyle/>
          <a:p>
            <a:r>
              <a:rPr lang="en-US" dirty="0">
                <a:solidFill>
                  <a:srgbClr val="FF0000"/>
                </a:solidFill>
              </a:rPr>
              <a:t>Explicit scheme, forward calculation. Don’t need to form matrix</a:t>
            </a:r>
          </a:p>
        </p:txBody>
      </p:sp>
      <p:sp>
        <p:nvSpPr>
          <p:cNvPr id="2" name="TextBox 1">
            <a:extLst>
              <a:ext uri="{FF2B5EF4-FFF2-40B4-BE49-F238E27FC236}">
                <a16:creationId xmlns:a16="http://schemas.microsoft.com/office/drawing/2014/main" id="{9A16F788-5656-2B33-85A7-53DE3591D88B}"/>
              </a:ext>
            </a:extLst>
          </p:cNvPr>
          <p:cNvSpPr txBox="1"/>
          <p:nvPr/>
        </p:nvSpPr>
        <p:spPr>
          <a:xfrm>
            <a:off x="422254" y="5846210"/>
            <a:ext cx="6751541" cy="523220"/>
          </a:xfrm>
          <a:prstGeom prst="rect">
            <a:avLst/>
          </a:prstGeom>
          <a:noFill/>
        </p:spPr>
        <p:txBody>
          <a:bodyPr wrap="square">
            <a:spAutoFit/>
          </a:bodyPr>
          <a:lstStyle/>
          <a:p>
            <a:pPr marL="342900" indent="-342900">
              <a:buFont typeface="Wingdings" panose="05000000000000000000" pitchFamily="2" charset="2"/>
              <a:buChar char="Ø"/>
            </a:pPr>
            <a:r>
              <a:rPr lang="en-US" sz="2800" dirty="0">
                <a:solidFill>
                  <a:srgbClr val="FF0000"/>
                </a:solidFill>
                <a:latin typeface="Arial" panose="020B0604020202020204" pitchFamily="34" charset="0"/>
                <a:cs typeface="Arial" panose="020B0604020202020204" pitchFamily="34" charset="0"/>
              </a:rPr>
              <a:t>Use as much existing code as you can!</a:t>
            </a:r>
            <a:endParaRPr lang="en-US"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5198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3C9355-D314-E0DB-1EE6-576F68D8BBCA}"/>
              </a:ext>
            </a:extLst>
          </p:cNvPr>
          <p:cNvSpPr>
            <a:spLocks noGrp="1"/>
          </p:cNvSpPr>
          <p:nvPr>
            <p:ph type="sldNum" sz="quarter" idx="12"/>
          </p:nvPr>
        </p:nvSpPr>
        <p:spPr/>
        <p:txBody>
          <a:bodyPr/>
          <a:lstStyle/>
          <a:p>
            <a:fld id="{49E430A2-D194-4C01-B316-5CD17E29EE8B}" type="slidenum">
              <a:rPr lang="en-US" smtClean="0"/>
              <a:t>8</a:t>
            </a:fld>
            <a:endParaRPr lang="en-US"/>
          </a:p>
        </p:txBody>
      </p:sp>
      <p:sp>
        <p:nvSpPr>
          <p:cNvPr id="5" name="Google Shape;338;p30">
            <a:extLst>
              <a:ext uri="{FF2B5EF4-FFF2-40B4-BE49-F238E27FC236}">
                <a16:creationId xmlns:a16="http://schemas.microsoft.com/office/drawing/2014/main" id="{F3D8B58B-C70B-4C03-1D29-7AC190FA89FC}"/>
              </a:ext>
            </a:extLst>
          </p:cNvPr>
          <p:cNvSpPr txBox="1">
            <a:spLocks/>
          </p:cNvSpPr>
          <p:nvPr/>
        </p:nvSpPr>
        <p:spPr>
          <a:xfrm>
            <a:off x="617809" y="58115"/>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Neumann boundary condition</a:t>
            </a:r>
          </a:p>
        </p:txBody>
      </p:sp>
      <p:pic>
        <p:nvPicPr>
          <p:cNvPr id="18" name="Picture 17">
            <a:extLst>
              <a:ext uri="{FF2B5EF4-FFF2-40B4-BE49-F238E27FC236}">
                <a16:creationId xmlns:a16="http://schemas.microsoft.com/office/drawing/2014/main" id="{77C64EFC-92D5-4A9D-139A-56238E8CE389}"/>
              </a:ext>
            </a:extLst>
          </p:cNvPr>
          <p:cNvPicPr>
            <a:picLocks noChangeAspect="1"/>
          </p:cNvPicPr>
          <p:nvPr/>
        </p:nvPicPr>
        <p:blipFill>
          <a:blip r:embed="rId2"/>
          <a:stretch>
            <a:fillRect/>
          </a:stretch>
        </p:blipFill>
        <p:spPr>
          <a:xfrm>
            <a:off x="5689160" y="1121789"/>
            <a:ext cx="3047884" cy="2052161"/>
          </a:xfrm>
          <a:prstGeom prst="rect">
            <a:avLst/>
          </a:prstGeom>
        </p:spPr>
      </p:pic>
      <p:sp>
        <p:nvSpPr>
          <p:cNvPr id="19" name="TextBox 18">
            <a:extLst>
              <a:ext uri="{FF2B5EF4-FFF2-40B4-BE49-F238E27FC236}">
                <a16:creationId xmlns:a16="http://schemas.microsoft.com/office/drawing/2014/main" id="{D93789C5-4BF1-604C-00F3-F4CC6AA2AA5A}"/>
              </a:ext>
            </a:extLst>
          </p:cNvPr>
          <p:cNvSpPr txBox="1"/>
          <p:nvPr/>
        </p:nvSpPr>
        <p:spPr>
          <a:xfrm>
            <a:off x="406956" y="648351"/>
            <a:ext cx="4847328" cy="646331"/>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Suppose we have Neumann boundary condition on the bottom boundary:</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B70CDDC-7696-FA93-50E3-7151E29FF02B}"/>
                  </a:ext>
                </a:extLst>
              </p:cNvPr>
              <p:cNvSpPr txBox="1"/>
              <p:nvPr/>
            </p:nvSpPr>
            <p:spPr>
              <a:xfrm>
                <a:off x="1749683" y="1410936"/>
                <a:ext cx="2161874" cy="574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𝜕𝜙</m:t>
                          </m:r>
                        </m:num>
                        <m:den>
                          <m:r>
                            <a:rPr lang="en-US" b="0" i="1" smtClean="0">
                              <a:latin typeface="Cambria Math" panose="02040503050406030204" pitchFamily="18" charset="0"/>
                            </a:rPr>
                            <m:t>𝜕</m:t>
                          </m:r>
                          <m:r>
                            <a:rPr lang="en-US" b="0" i="1" smtClean="0">
                              <a:latin typeface="Cambria Math" panose="02040503050406030204" pitchFamily="18" charset="0"/>
                            </a:rPr>
                            <m:t>𝑛</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𝜕𝜙</m:t>
                          </m:r>
                        </m:num>
                        <m:den>
                          <m:r>
                            <a:rPr lang="en-US" b="0" i="1" smtClean="0">
                              <a:latin typeface="Cambria Math" panose="02040503050406030204" pitchFamily="18" charset="0"/>
                            </a:rPr>
                            <m:t>𝜕</m:t>
                          </m:r>
                          <m:r>
                            <a:rPr lang="en-US" b="0" i="1" smtClean="0">
                              <a:latin typeface="Cambria Math" panose="02040503050406030204" pitchFamily="18" charset="0"/>
                            </a:rPr>
                            <m:t>𝑦</m:t>
                          </m:r>
                        </m:den>
                      </m:f>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h</m:t>
                      </m:r>
                    </m:oMath>
                  </m:oMathPara>
                </a14:m>
                <a:endParaRPr lang="en-US" dirty="0"/>
              </a:p>
            </p:txBody>
          </p:sp>
        </mc:Choice>
        <mc:Fallback xmlns="">
          <p:sp>
            <p:nvSpPr>
              <p:cNvPr id="20" name="TextBox 19">
                <a:extLst>
                  <a:ext uri="{FF2B5EF4-FFF2-40B4-BE49-F238E27FC236}">
                    <a16:creationId xmlns:a16="http://schemas.microsoft.com/office/drawing/2014/main" id="{4B70CDDC-7696-FA93-50E3-7151E29FF02B}"/>
                  </a:ext>
                </a:extLst>
              </p:cNvPr>
              <p:cNvSpPr txBox="1">
                <a:spLocks noRot="1" noChangeAspect="1" noMove="1" noResize="1" noEditPoints="1" noAdjustHandles="1" noChangeArrowheads="1" noChangeShapeType="1" noTextEdit="1"/>
              </p:cNvSpPr>
              <p:nvPr/>
            </p:nvSpPr>
            <p:spPr>
              <a:xfrm>
                <a:off x="1749683" y="1410936"/>
                <a:ext cx="2161874" cy="57400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D3349D6-CB7E-B367-EE2D-17F639B2F11F}"/>
                  </a:ext>
                </a:extLst>
              </p:cNvPr>
              <p:cNvSpPr txBox="1"/>
              <p:nvPr/>
            </p:nvSpPr>
            <p:spPr>
              <a:xfrm>
                <a:off x="406956" y="2147869"/>
                <a:ext cx="4847328" cy="381515"/>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With first order one-side difference at </a:t>
                </a:r>
                <a14:m>
                  <m:oMath xmlns:m="http://schemas.openxmlformats.org/officeDocument/2006/math">
                    <m:sSub>
                      <m:sSubPr>
                        <m:ctrlPr>
                          <a:rPr lang="en-US" b="0" i="1" smtClean="0">
                            <a:solidFill>
                              <a:prstClr val="black"/>
                            </a:solidFill>
                            <a:latin typeface="Cambria Math" panose="02040503050406030204" pitchFamily="18" charset="0"/>
                            <a:cs typeface="Arial" panose="020B0604020202020204" pitchFamily="34" charset="0"/>
                          </a:rPr>
                        </m:ctrlPr>
                      </m:sSubPr>
                      <m:e>
                        <m:r>
                          <a:rPr lang="en-US" b="0" i="1" smtClean="0">
                            <a:solidFill>
                              <a:prstClr val="black"/>
                            </a:solidFill>
                            <a:latin typeface="Cambria Math" panose="02040503050406030204" pitchFamily="18" charset="0"/>
                            <a:cs typeface="Arial" panose="020B0604020202020204" pitchFamily="34" charset="0"/>
                          </a:rPr>
                          <m:t>𝑁</m:t>
                        </m:r>
                      </m:e>
                      <m:sub>
                        <m:r>
                          <a:rPr lang="en-US" b="0" i="1" smtClean="0">
                            <a:solidFill>
                              <a:prstClr val="black"/>
                            </a:solidFill>
                            <a:latin typeface="Cambria Math" panose="02040503050406030204" pitchFamily="18" charset="0"/>
                            <a:cs typeface="Arial" panose="020B0604020202020204" pitchFamily="34" charset="0"/>
                          </a:rPr>
                          <m:t>𝑖</m:t>
                        </m:r>
                        <m:r>
                          <a:rPr lang="en-US" b="0" i="1" smtClean="0">
                            <a:solidFill>
                              <a:prstClr val="black"/>
                            </a:solidFill>
                            <a:latin typeface="Cambria Math" panose="02040503050406030204" pitchFamily="18" charset="0"/>
                            <a:cs typeface="Arial" panose="020B0604020202020204" pitchFamily="34" charset="0"/>
                          </a:rPr>
                          <m:t>,0</m:t>
                        </m:r>
                      </m:sub>
                    </m:sSub>
                  </m:oMath>
                </a14:m>
                <a:endParaRPr lang="en-US" dirty="0">
                  <a:solidFill>
                    <a:prstClr val="black"/>
                  </a:solidFill>
                  <a:latin typeface="Arial" panose="020B0604020202020204" pitchFamily="34" charset="0"/>
                  <a:cs typeface="Arial" panose="020B0604020202020204" pitchFamily="34" charset="0"/>
                </a:endParaRPr>
              </a:p>
            </p:txBody>
          </p:sp>
        </mc:Choice>
        <mc:Fallback xmlns="">
          <p:sp>
            <p:nvSpPr>
              <p:cNvPr id="21" name="TextBox 20">
                <a:extLst>
                  <a:ext uri="{FF2B5EF4-FFF2-40B4-BE49-F238E27FC236}">
                    <a16:creationId xmlns:a16="http://schemas.microsoft.com/office/drawing/2014/main" id="{7D3349D6-CB7E-B367-EE2D-17F639B2F11F}"/>
                  </a:ext>
                </a:extLst>
              </p:cNvPr>
              <p:cNvSpPr txBox="1">
                <a:spLocks noRot="1" noChangeAspect="1" noMove="1" noResize="1" noEditPoints="1" noAdjustHandles="1" noChangeArrowheads="1" noChangeShapeType="1" noTextEdit="1"/>
              </p:cNvSpPr>
              <p:nvPr/>
            </p:nvSpPr>
            <p:spPr>
              <a:xfrm>
                <a:off x="406956" y="2147869"/>
                <a:ext cx="4847328" cy="381515"/>
              </a:xfrm>
              <a:prstGeom prst="rect">
                <a:avLst/>
              </a:prstGeom>
              <a:blipFill>
                <a:blip r:embed="rId4"/>
                <a:stretch>
                  <a:fillRect l="-881" t="-7937" b="-206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2F61504-B832-0F64-8087-F16CE2A39E33}"/>
                  </a:ext>
                </a:extLst>
              </p:cNvPr>
              <p:cNvSpPr txBox="1"/>
              <p:nvPr/>
            </p:nvSpPr>
            <p:spPr>
              <a:xfrm>
                <a:off x="2092693" y="2692314"/>
                <a:ext cx="1491755" cy="5700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panose="02040503050406030204" pitchFamily="18" charset="0"/>
                                </a:rPr>
                                <m:t>𝜙</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𝜙</m:t>
                              </m:r>
                            </m:e>
                            <m:sub>
                              <m:r>
                                <a:rPr lang="en-US" i="1">
                                  <a:latin typeface="Cambria Math" panose="02040503050406030204" pitchFamily="18" charset="0"/>
                                </a:rPr>
                                <m:t>𝑖</m:t>
                              </m:r>
                              <m:r>
                                <a:rPr lang="en-US" i="1">
                                  <a:latin typeface="Cambria Math" panose="02040503050406030204" pitchFamily="18" charset="0"/>
                                </a:rPr>
                                <m:t>,0</m:t>
                              </m:r>
                            </m:sub>
                          </m:sSub>
                        </m:num>
                        <m:den>
                          <m:r>
                            <m:rPr>
                              <m:sty m:val="p"/>
                            </m:rPr>
                            <a:rPr lang="en-US" b="0" i="0" smtClean="0">
                              <a:latin typeface="Cambria Math" panose="02040503050406030204" pitchFamily="18" charset="0"/>
                            </a:rPr>
                            <m:t>Δ</m:t>
                          </m:r>
                          <m:r>
                            <a:rPr lang="en-US" b="0" i="1" smtClean="0">
                              <a:latin typeface="Cambria Math" panose="02040503050406030204" pitchFamily="18" charset="0"/>
                            </a:rPr>
                            <m:t>𝑦</m:t>
                          </m:r>
                        </m:den>
                      </m:f>
                      <m:r>
                        <a:rPr lang="en-US" b="0" i="1" smtClean="0">
                          <a:latin typeface="Cambria Math" panose="02040503050406030204" pitchFamily="18" charset="0"/>
                        </a:rPr>
                        <m:t>=</m:t>
                      </m:r>
                      <m:r>
                        <a:rPr lang="en-US" b="0" i="1" smtClean="0">
                          <a:latin typeface="Cambria Math" panose="02040503050406030204" pitchFamily="18" charset="0"/>
                        </a:rPr>
                        <m:t>h</m:t>
                      </m:r>
                    </m:oMath>
                  </m:oMathPara>
                </a14:m>
                <a:endParaRPr lang="en-US" dirty="0"/>
              </a:p>
            </p:txBody>
          </p:sp>
        </mc:Choice>
        <mc:Fallback xmlns="">
          <p:sp>
            <p:nvSpPr>
              <p:cNvPr id="22" name="TextBox 21">
                <a:extLst>
                  <a:ext uri="{FF2B5EF4-FFF2-40B4-BE49-F238E27FC236}">
                    <a16:creationId xmlns:a16="http://schemas.microsoft.com/office/drawing/2014/main" id="{E2F61504-B832-0F64-8087-F16CE2A39E33}"/>
                  </a:ext>
                </a:extLst>
              </p:cNvPr>
              <p:cNvSpPr txBox="1">
                <a:spLocks noRot="1" noChangeAspect="1" noMove="1" noResize="1" noEditPoints="1" noAdjustHandles="1" noChangeArrowheads="1" noChangeShapeType="1" noTextEdit="1"/>
              </p:cNvSpPr>
              <p:nvPr/>
            </p:nvSpPr>
            <p:spPr>
              <a:xfrm>
                <a:off x="2092693" y="2692314"/>
                <a:ext cx="1491755" cy="570028"/>
              </a:xfrm>
              <a:prstGeom prst="rect">
                <a:avLst/>
              </a:prstGeom>
              <a:blipFill>
                <a:blip r:embed="rId5"/>
                <a:stretch>
                  <a:fillRect/>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A9F45F32-D97B-3719-F36A-020CFF23E0E5}"/>
              </a:ext>
            </a:extLst>
          </p:cNvPr>
          <p:cNvSpPr txBox="1"/>
          <p:nvPr/>
        </p:nvSpPr>
        <p:spPr>
          <a:xfrm>
            <a:off x="406954" y="3409068"/>
            <a:ext cx="8330089" cy="369332"/>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The boundary condition needs to be satisfied after updating:</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CB4CA84-B64B-7C47-5410-9A1C25389710}"/>
                  </a:ext>
                </a:extLst>
              </p:cNvPr>
              <p:cNvSpPr txBox="1"/>
              <p:nvPr/>
            </p:nvSpPr>
            <p:spPr>
              <a:xfrm>
                <a:off x="1931879" y="3929293"/>
                <a:ext cx="1768625" cy="6266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𝜙</m:t>
                              </m:r>
                            </m:e>
                            <m:sub>
                              <m:r>
                                <a:rPr lang="en-US" i="1">
                                  <a:latin typeface="Cambria Math" panose="02040503050406030204" pitchFamily="18" charset="0"/>
                                </a:rPr>
                                <m:t>𝑖</m:t>
                              </m:r>
                              <m:r>
                                <a:rPr lang="en-US" i="1">
                                  <a:latin typeface="Cambria Math" panose="02040503050406030204" pitchFamily="18" charset="0"/>
                                </a:rPr>
                                <m:t>,1</m:t>
                              </m:r>
                            </m:sub>
                            <m:sup>
                              <m:r>
                                <a:rPr lang="en-US" b="0" i="1" smtClean="0">
                                  <a:latin typeface="Cambria Math" panose="02040503050406030204" pitchFamily="18" charset="0"/>
                                </a:rPr>
                                <m:t>𝑘</m:t>
                              </m:r>
                              <m:r>
                                <a:rPr lang="en-US" b="0" i="1" smtClean="0">
                                  <a:latin typeface="Cambria Math" panose="02040503050406030204" pitchFamily="18" charset="0"/>
                                </a:rPr>
                                <m:t>+1</m:t>
                              </m:r>
                            </m:sup>
                          </m:sSubSup>
                          <m:r>
                            <a:rPr lang="en-US" i="1">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𝜙</m:t>
                              </m:r>
                            </m:e>
                            <m:sub>
                              <m:r>
                                <a:rPr lang="en-US" i="1">
                                  <a:latin typeface="Cambria Math" panose="02040503050406030204" pitchFamily="18" charset="0"/>
                                </a:rPr>
                                <m:t>𝑖</m:t>
                              </m:r>
                              <m:r>
                                <a:rPr lang="en-US" i="1">
                                  <a:latin typeface="Cambria Math" panose="02040503050406030204" pitchFamily="18" charset="0"/>
                                </a:rPr>
                                <m:t>,0</m:t>
                              </m:r>
                            </m:sub>
                            <m:sup>
                              <m:r>
                                <a:rPr lang="en-US" b="0" i="1" smtClean="0">
                                  <a:latin typeface="Cambria Math" panose="02040503050406030204" pitchFamily="18" charset="0"/>
                                </a:rPr>
                                <m:t>𝑘</m:t>
                              </m:r>
                              <m:r>
                                <a:rPr lang="en-US" b="0" i="1" smtClean="0">
                                  <a:latin typeface="Cambria Math" panose="02040503050406030204" pitchFamily="18" charset="0"/>
                                </a:rPr>
                                <m:t>+1</m:t>
                              </m:r>
                            </m:sup>
                          </m:sSubSup>
                        </m:num>
                        <m:den>
                          <m:r>
                            <m:rPr>
                              <m:sty m:val="p"/>
                            </m:rPr>
                            <a:rPr lang="en-US" b="0" i="0" smtClean="0">
                              <a:latin typeface="Cambria Math" panose="02040503050406030204" pitchFamily="18" charset="0"/>
                            </a:rPr>
                            <m:t>Δ</m:t>
                          </m:r>
                          <m:r>
                            <a:rPr lang="en-US" b="0" i="1" smtClean="0">
                              <a:latin typeface="Cambria Math" panose="02040503050406030204" pitchFamily="18" charset="0"/>
                            </a:rPr>
                            <m:t>𝑦</m:t>
                          </m:r>
                        </m:den>
                      </m:f>
                      <m:r>
                        <a:rPr lang="en-US" b="0" i="1" smtClean="0">
                          <a:latin typeface="Cambria Math" panose="02040503050406030204" pitchFamily="18" charset="0"/>
                        </a:rPr>
                        <m:t>=</m:t>
                      </m:r>
                      <m:r>
                        <a:rPr lang="en-US" b="0" i="1" smtClean="0">
                          <a:latin typeface="Cambria Math" panose="02040503050406030204" pitchFamily="18" charset="0"/>
                        </a:rPr>
                        <m:t>h</m:t>
                      </m:r>
                    </m:oMath>
                  </m:oMathPara>
                </a14:m>
                <a:endParaRPr lang="en-US" dirty="0"/>
              </a:p>
            </p:txBody>
          </p:sp>
        </mc:Choice>
        <mc:Fallback xmlns="">
          <p:sp>
            <p:nvSpPr>
              <p:cNvPr id="24" name="TextBox 23">
                <a:extLst>
                  <a:ext uri="{FF2B5EF4-FFF2-40B4-BE49-F238E27FC236}">
                    <a16:creationId xmlns:a16="http://schemas.microsoft.com/office/drawing/2014/main" id="{DCB4CA84-B64B-7C47-5410-9A1C25389710}"/>
                  </a:ext>
                </a:extLst>
              </p:cNvPr>
              <p:cNvSpPr txBox="1">
                <a:spLocks noRot="1" noChangeAspect="1" noMove="1" noResize="1" noEditPoints="1" noAdjustHandles="1" noChangeArrowheads="1" noChangeShapeType="1" noTextEdit="1"/>
              </p:cNvSpPr>
              <p:nvPr/>
            </p:nvSpPr>
            <p:spPr>
              <a:xfrm>
                <a:off x="1931879" y="3929293"/>
                <a:ext cx="1768625" cy="62664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6897D3C-49D6-B064-5BFB-317BADBCC38D}"/>
                  </a:ext>
                </a:extLst>
              </p:cNvPr>
              <p:cNvSpPr txBox="1"/>
              <p:nvPr/>
            </p:nvSpPr>
            <p:spPr>
              <a:xfrm>
                <a:off x="3934601" y="3929293"/>
                <a:ext cx="3217227" cy="6266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m:t>
                              </m:r>
                              <m:r>
                                <a:rPr lang="en-US" b="0" i="1" smtClean="0">
                                  <a:latin typeface="Cambria Math" panose="02040503050406030204" pitchFamily="18" charset="0"/>
                                </a:rPr>
                                <m:t>𝜙</m:t>
                              </m:r>
                            </m:e>
                            <m:sub>
                              <m:r>
                                <a:rPr lang="en-US" i="1">
                                  <a:latin typeface="Cambria Math" panose="02040503050406030204" pitchFamily="18" charset="0"/>
                                </a:rPr>
                                <m:t>𝑖</m:t>
                              </m:r>
                              <m:r>
                                <a:rPr lang="en-US" i="1">
                                  <a:latin typeface="Cambria Math" panose="02040503050406030204" pitchFamily="18" charset="0"/>
                                </a:rPr>
                                <m:t>,1</m:t>
                              </m:r>
                            </m:sub>
                            <m:sup>
                              <m:r>
                                <a:rPr lang="en-US" b="0" i="1" smtClean="0">
                                  <a:latin typeface="Cambria Math" panose="02040503050406030204" pitchFamily="18" charset="0"/>
                                </a:rPr>
                                <m:t>𝑘</m:t>
                              </m:r>
                            </m:sup>
                          </m:sSubSup>
                          <m:r>
                            <a:rPr lang="en-US" b="0" i="1" smtClean="0">
                              <a:latin typeface="Cambria Math" panose="02040503050406030204" pitchFamily="18" charset="0"/>
                            </a:rPr>
                            <m:t>+</m:t>
                          </m:r>
                          <m:r>
                            <a:rPr lang="en-US" b="0" i="1" smtClean="0">
                              <a:latin typeface="Cambria Math" panose="02040503050406030204" pitchFamily="18" charset="0"/>
                            </a:rPr>
                            <m:t>𝛿</m:t>
                          </m:r>
                          <m:sSubSup>
                            <m:sSubSupPr>
                              <m:ctrlPr>
                                <a:rPr lang="en-US" i="1">
                                  <a:latin typeface="Cambria Math" panose="02040503050406030204" pitchFamily="18" charset="0"/>
                                </a:rPr>
                              </m:ctrlPr>
                            </m:sSubSupPr>
                            <m:e>
                              <m:r>
                                <a:rPr lang="en-US" i="1">
                                  <a:latin typeface="Cambria Math" panose="02040503050406030204" pitchFamily="18" charset="0"/>
                                </a:rPr>
                                <m:t>𝜙</m:t>
                              </m:r>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𝑘</m:t>
                              </m:r>
                            </m:sup>
                          </m:sSubSup>
                          <m:r>
                            <a:rPr lang="en-US" b="0" i="1" smtClean="0">
                              <a:latin typeface="Cambria Math" panose="02040503050406030204" pitchFamily="18" charset="0"/>
                            </a:rPr>
                            <m:t>)</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m:t>
                              </m:r>
                              <m:r>
                                <a:rPr lang="en-US" i="1">
                                  <a:latin typeface="Cambria Math" panose="02040503050406030204" pitchFamily="18" charset="0"/>
                                </a:rPr>
                                <m:t>𝜙</m:t>
                              </m:r>
                            </m:e>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𝑘</m:t>
                              </m:r>
                            </m:sup>
                          </m:sSubSup>
                          <m:r>
                            <a:rPr lang="en-US" i="1">
                              <a:latin typeface="Cambria Math" panose="02040503050406030204" pitchFamily="18" charset="0"/>
                            </a:rPr>
                            <m:t>+</m:t>
                          </m:r>
                          <m:r>
                            <a:rPr lang="en-US" i="1">
                              <a:latin typeface="Cambria Math" panose="02040503050406030204" pitchFamily="18" charset="0"/>
                            </a:rPr>
                            <m:t>𝛿</m:t>
                          </m:r>
                          <m:sSubSup>
                            <m:sSubSupPr>
                              <m:ctrlPr>
                                <a:rPr lang="en-US" i="1">
                                  <a:latin typeface="Cambria Math" panose="02040503050406030204" pitchFamily="18" charset="0"/>
                                </a:rPr>
                              </m:ctrlPr>
                            </m:sSubSupPr>
                            <m:e>
                              <m:r>
                                <a:rPr lang="en-US" i="1">
                                  <a:latin typeface="Cambria Math" panose="02040503050406030204" pitchFamily="18" charset="0"/>
                                </a:rPr>
                                <m:t>𝜙</m:t>
                              </m:r>
                            </m:e>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𝑘</m:t>
                              </m:r>
                            </m:sup>
                          </m:sSubSup>
                          <m:r>
                            <a:rPr lang="en-US" i="1">
                              <a:latin typeface="Cambria Math" panose="02040503050406030204" pitchFamily="18" charset="0"/>
                            </a:rPr>
                            <m:t>)</m:t>
                          </m:r>
                        </m:num>
                        <m:den>
                          <m:r>
                            <m:rPr>
                              <m:sty m:val="p"/>
                            </m:rPr>
                            <a:rPr lang="en-US" b="0" i="0" smtClean="0">
                              <a:latin typeface="Cambria Math" panose="02040503050406030204" pitchFamily="18" charset="0"/>
                            </a:rPr>
                            <m:t>Δ</m:t>
                          </m:r>
                          <m:r>
                            <a:rPr lang="en-US" b="0" i="1" smtClean="0">
                              <a:latin typeface="Cambria Math" panose="02040503050406030204" pitchFamily="18" charset="0"/>
                            </a:rPr>
                            <m:t>𝑦</m:t>
                          </m:r>
                        </m:den>
                      </m:f>
                      <m:r>
                        <a:rPr lang="en-US" b="0" i="1" smtClean="0">
                          <a:latin typeface="Cambria Math" panose="02040503050406030204" pitchFamily="18" charset="0"/>
                        </a:rPr>
                        <m:t>=</m:t>
                      </m:r>
                      <m:r>
                        <a:rPr lang="en-US" b="0" i="1" smtClean="0">
                          <a:latin typeface="Cambria Math" panose="02040503050406030204" pitchFamily="18" charset="0"/>
                        </a:rPr>
                        <m:t>h</m:t>
                      </m:r>
                    </m:oMath>
                  </m:oMathPara>
                </a14:m>
                <a:endParaRPr lang="en-US" dirty="0"/>
              </a:p>
            </p:txBody>
          </p:sp>
        </mc:Choice>
        <mc:Fallback xmlns="">
          <p:sp>
            <p:nvSpPr>
              <p:cNvPr id="25" name="TextBox 24">
                <a:extLst>
                  <a:ext uri="{FF2B5EF4-FFF2-40B4-BE49-F238E27FC236}">
                    <a16:creationId xmlns:a16="http://schemas.microsoft.com/office/drawing/2014/main" id="{56897D3C-49D6-B064-5BFB-317BADBCC38D}"/>
                  </a:ext>
                </a:extLst>
              </p:cNvPr>
              <p:cNvSpPr txBox="1">
                <a:spLocks noRot="1" noChangeAspect="1" noMove="1" noResize="1" noEditPoints="1" noAdjustHandles="1" noChangeArrowheads="1" noChangeShapeType="1" noTextEdit="1"/>
              </p:cNvSpPr>
              <p:nvPr/>
            </p:nvSpPr>
            <p:spPr>
              <a:xfrm>
                <a:off x="3934601" y="3929293"/>
                <a:ext cx="3217227" cy="626646"/>
              </a:xfrm>
              <a:prstGeom prst="rect">
                <a:avLst/>
              </a:prstGeom>
              <a:blipFill>
                <a:blip r:embed="rId7"/>
                <a:stretch>
                  <a:fillRect/>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ADA5B1B2-1800-E6CD-BB71-47E238EC88AB}"/>
              </a:ext>
            </a:extLst>
          </p:cNvPr>
          <p:cNvSpPr txBox="1"/>
          <p:nvPr/>
        </p:nvSpPr>
        <p:spPr>
          <a:xfrm>
            <a:off x="406954" y="4706832"/>
            <a:ext cx="8330089" cy="369332"/>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Finally we have the discrete form of the Neumann boundary condition:</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9225E9B-F331-BF90-3A4F-96B4A406FD7D}"/>
                  </a:ext>
                </a:extLst>
              </p:cNvPr>
              <p:cNvSpPr txBox="1"/>
              <p:nvPr/>
            </p:nvSpPr>
            <p:spPr>
              <a:xfrm>
                <a:off x="2500214" y="5314396"/>
                <a:ext cx="3698641" cy="6266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m:rPr>
                              <m:sty m:val="p"/>
                            </m:rPr>
                            <a:rPr lang="en-US" b="0" i="0" smtClean="0">
                              <a:latin typeface="Cambria Math" panose="02040503050406030204" pitchFamily="18" charset="0"/>
                            </a:rPr>
                            <m:t>Δ</m:t>
                          </m:r>
                          <m:r>
                            <a:rPr lang="en-US" b="0" i="1" smtClean="0">
                              <a:latin typeface="Cambria Math" panose="02040503050406030204" pitchFamily="18" charset="0"/>
                            </a:rPr>
                            <m:t>𝑦</m:t>
                          </m:r>
                        </m:den>
                      </m:f>
                      <m:r>
                        <a:rPr lang="en-US" b="0" i="1" smtClean="0">
                          <a:latin typeface="Cambria Math" panose="02040503050406030204" pitchFamily="18" charset="0"/>
                        </a:rPr>
                        <m:t>𝛿</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𝜙</m:t>
                          </m:r>
                        </m:e>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sSub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m:rPr>
                              <m:sty m:val="p"/>
                            </m:rPr>
                            <a:rPr lang="en-US">
                              <a:latin typeface="Cambria Math" panose="02040503050406030204" pitchFamily="18" charset="0"/>
                            </a:rPr>
                            <m:t>Δ</m:t>
                          </m:r>
                          <m:r>
                            <a:rPr lang="en-US" i="1">
                              <a:latin typeface="Cambria Math" panose="02040503050406030204" pitchFamily="18" charset="0"/>
                            </a:rPr>
                            <m:t>𝑦</m:t>
                          </m:r>
                        </m:den>
                      </m:f>
                      <m:r>
                        <a:rPr lang="en-US" i="1">
                          <a:latin typeface="Cambria Math" panose="02040503050406030204" pitchFamily="18" charset="0"/>
                        </a:rPr>
                        <m:t>𝛿</m:t>
                      </m:r>
                      <m:sSubSup>
                        <m:sSubSupPr>
                          <m:ctrlPr>
                            <a:rPr lang="en-US" i="1">
                              <a:latin typeface="Cambria Math" panose="02040503050406030204" pitchFamily="18" charset="0"/>
                            </a:rPr>
                          </m:ctrlPr>
                        </m:sSubSupPr>
                        <m:e>
                          <m:r>
                            <a:rPr lang="en-US" i="1">
                              <a:latin typeface="Cambria Math" panose="02040503050406030204" pitchFamily="18" charset="0"/>
                            </a:rPr>
                            <m:t>𝜙</m:t>
                          </m:r>
                        </m:e>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𝑘</m:t>
                          </m:r>
                        </m:sup>
                      </m:sSubSup>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𝜙</m:t>
                              </m:r>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𝑘</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𝜙</m:t>
                              </m:r>
                            </m:e>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𝑘</m:t>
                              </m:r>
                            </m:sup>
                          </m:sSubSup>
                        </m:num>
                        <m:den>
                          <m:r>
                            <m:rPr>
                              <m:sty m:val="p"/>
                            </m:rPr>
                            <a:rPr lang="en-US">
                              <a:latin typeface="Cambria Math" panose="02040503050406030204" pitchFamily="18" charset="0"/>
                            </a:rPr>
                            <m:t>Δ</m:t>
                          </m:r>
                          <m:r>
                            <a:rPr lang="en-US" i="1">
                              <a:latin typeface="Cambria Math" panose="02040503050406030204" pitchFamily="18" charset="0"/>
                            </a:rPr>
                            <m:t>𝑦</m:t>
                          </m:r>
                        </m:den>
                      </m:f>
                    </m:oMath>
                  </m:oMathPara>
                </a14:m>
                <a:endParaRPr lang="en-US" dirty="0"/>
              </a:p>
            </p:txBody>
          </p:sp>
        </mc:Choice>
        <mc:Fallback xmlns="">
          <p:sp>
            <p:nvSpPr>
              <p:cNvPr id="27" name="TextBox 26">
                <a:extLst>
                  <a:ext uri="{FF2B5EF4-FFF2-40B4-BE49-F238E27FC236}">
                    <a16:creationId xmlns:a16="http://schemas.microsoft.com/office/drawing/2014/main" id="{29225E9B-F331-BF90-3A4F-96B4A406FD7D}"/>
                  </a:ext>
                </a:extLst>
              </p:cNvPr>
              <p:cNvSpPr txBox="1">
                <a:spLocks noRot="1" noChangeAspect="1" noMove="1" noResize="1" noEditPoints="1" noAdjustHandles="1" noChangeArrowheads="1" noChangeShapeType="1" noTextEdit="1"/>
              </p:cNvSpPr>
              <p:nvPr/>
            </p:nvSpPr>
            <p:spPr>
              <a:xfrm>
                <a:off x="2500214" y="5314396"/>
                <a:ext cx="3698641" cy="626646"/>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83390923"/>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10038</TotalTime>
  <Words>1672</Words>
  <Application>Microsoft Office PowerPoint</Application>
  <PresentationFormat>On-screen Show (4:3)</PresentationFormat>
  <Paragraphs>166</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Cambria Math</vt:lpstr>
      <vt:lpstr>Courier New</vt:lpstr>
      <vt:lpstr>Wingdings</vt:lpstr>
      <vt:lpstr>1_Office Theme</vt:lpstr>
      <vt:lpstr>Implicit/Explicit scheme for  2D advection diffusion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Mao Xiaoyu</dc:creator>
  <cp:lastModifiedBy>Mao Xiaoyu</cp:lastModifiedBy>
  <cp:revision>217</cp:revision>
  <dcterms:created xsi:type="dcterms:W3CDTF">2021-11-29T18:43:48Z</dcterms:created>
  <dcterms:modified xsi:type="dcterms:W3CDTF">2022-11-07T21:58:47Z</dcterms:modified>
</cp:coreProperties>
</file>