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6309D9-A364-4634-8AB1-A60D8FC28A25}" v="147" dt="2021-09-09T18:37:09.0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z00701 curedale-rayner" userId="31086e746381fd3b" providerId="LiveId" clId="{776309D9-A364-4634-8AB1-A60D8FC28A25}"/>
    <pc:docChg chg="undo custSel addSld modSld sldOrd">
      <pc:chgData name="chaz00701 curedale-rayner" userId="31086e746381fd3b" providerId="LiveId" clId="{776309D9-A364-4634-8AB1-A60D8FC28A25}" dt="2021-09-09T20:13:49.249" v="8393" actId="20577"/>
      <pc:docMkLst>
        <pc:docMk/>
      </pc:docMkLst>
      <pc:sldChg chg="modSp new mod">
        <pc:chgData name="chaz00701 curedale-rayner" userId="31086e746381fd3b" providerId="LiveId" clId="{776309D9-A364-4634-8AB1-A60D8FC28A25}" dt="2021-09-07T16:37:56.470" v="1588" actId="20577"/>
        <pc:sldMkLst>
          <pc:docMk/>
          <pc:sldMk cId="908885423" sldId="256"/>
        </pc:sldMkLst>
        <pc:spChg chg="mod">
          <ac:chgData name="chaz00701 curedale-rayner" userId="31086e746381fd3b" providerId="LiveId" clId="{776309D9-A364-4634-8AB1-A60D8FC28A25}" dt="2021-09-07T16:37:56.470" v="1588" actId="20577"/>
          <ac:spMkLst>
            <pc:docMk/>
            <pc:sldMk cId="908885423" sldId="256"/>
            <ac:spMk id="2" creationId="{3CC47FD3-8561-4D8F-B8A0-01ED49B0D6ED}"/>
          </ac:spMkLst>
        </pc:spChg>
        <pc:spChg chg="mod">
          <ac:chgData name="chaz00701 curedale-rayner" userId="31086e746381fd3b" providerId="LiveId" clId="{776309D9-A364-4634-8AB1-A60D8FC28A25}" dt="2021-09-06T12:40:05.007" v="636"/>
          <ac:spMkLst>
            <pc:docMk/>
            <pc:sldMk cId="908885423" sldId="256"/>
            <ac:spMk id="3" creationId="{FFD2D046-E35E-4906-AD89-ADF5DEF0EA16}"/>
          </ac:spMkLst>
        </pc:spChg>
      </pc:sldChg>
      <pc:sldChg chg="addSp delSp modSp new mod">
        <pc:chgData name="chaz00701 curedale-rayner" userId="31086e746381fd3b" providerId="LiveId" clId="{776309D9-A364-4634-8AB1-A60D8FC28A25}" dt="2021-09-09T19:44:04.683" v="7429"/>
        <pc:sldMkLst>
          <pc:docMk/>
          <pc:sldMk cId="2032250911" sldId="257"/>
        </pc:sldMkLst>
        <pc:spChg chg="mod">
          <ac:chgData name="chaz00701 curedale-rayner" userId="31086e746381fd3b" providerId="LiveId" clId="{776309D9-A364-4634-8AB1-A60D8FC28A25}" dt="2021-09-09T18:30:17.441" v="1897" actId="1076"/>
          <ac:spMkLst>
            <pc:docMk/>
            <pc:sldMk cId="2032250911" sldId="257"/>
            <ac:spMk id="2" creationId="{1D060604-23C9-47B5-89C8-3A19D34B7D4F}"/>
          </ac:spMkLst>
        </pc:spChg>
        <pc:spChg chg="del mod">
          <ac:chgData name="chaz00701 curedale-rayner" userId="31086e746381fd3b" providerId="LiveId" clId="{776309D9-A364-4634-8AB1-A60D8FC28A25}" dt="2021-09-09T18:13:13.093" v="1813" actId="478"/>
          <ac:spMkLst>
            <pc:docMk/>
            <pc:sldMk cId="2032250911" sldId="257"/>
            <ac:spMk id="3" creationId="{0B9856ED-6CBE-4F38-A174-F2171F08A25E}"/>
          </ac:spMkLst>
        </pc:spChg>
        <pc:spChg chg="add del mod">
          <ac:chgData name="chaz00701 curedale-rayner" userId="31086e746381fd3b" providerId="LiveId" clId="{776309D9-A364-4634-8AB1-A60D8FC28A25}" dt="2021-09-09T18:13:15.996" v="1814" actId="478"/>
          <ac:spMkLst>
            <pc:docMk/>
            <pc:sldMk cId="2032250911" sldId="257"/>
            <ac:spMk id="6" creationId="{9EED9551-2394-4F7E-9424-0FF01FD423DD}"/>
          </ac:spMkLst>
        </pc:spChg>
        <pc:spChg chg="add mod">
          <ac:chgData name="chaz00701 curedale-rayner" userId="31086e746381fd3b" providerId="LiveId" clId="{776309D9-A364-4634-8AB1-A60D8FC28A25}" dt="2021-09-09T19:44:04.683" v="7429"/>
          <ac:spMkLst>
            <pc:docMk/>
            <pc:sldMk cId="2032250911" sldId="257"/>
            <ac:spMk id="17" creationId="{9A2111BF-C958-4215-9931-9E6AF7407525}"/>
          </ac:spMkLst>
        </pc:spChg>
        <pc:graphicFrameChg chg="add del mod">
          <ac:chgData name="chaz00701 curedale-rayner" userId="31086e746381fd3b" providerId="LiveId" clId="{776309D9-A364-4634-8AB1-A60D8FC28A25}" dt="2021-09-09T18:13:17.896" v="1815" actId="478"/>
          <ac:graphicFrameMkLst>
            <pc:docMk/>
            <pc:sldMk cId="2032250911" sldId="257"/>
            <ac:graphicFrameMk id="4" creationId="{F2D73792-44C1-4668-BBD7-F7A087082591}"/>
          </ac:graphicFrameMkLst>
        </pc:graphicFrameChg>
        <pc:picChg chg="add del mod">
          <ac:chgData name="chaz00701 curedale-rayner" userId="31086e746381fd3b" providerId="LiveId" clId="{776309D9-A364-4634-8AB1-A60D8FC28A25}" dt="2021-09-09T18:13:30.076" v="1819" actId="478"/>
          <ac:picMkLst>
            <pc:docMk/>
            <pc:sldMk cId="2032250911" sldId="257"/>
            <ac:picMk id="8" creationId="{4E46322A-EF9A-442D-933F-E818E0676342}"/>
          </ac:picMkLst>
        </pc:picChg>
        <pc:picChg chg="add mod">
          <ac:chgData name="chaz00701 curedale-rayner" userId="31086e746381fd3b" providerId="LiveId" clId="{776309D9-A364-4634-8AB1-A60D8FC28A25}" dt="2021-09-09T18:36:49.463" v="2714" actId="1076"/>
          <ac:picMkLst>
            <pc:docMk/>
            <pc:sldMk cId="2032250911" sldId="257"/>
            <ac:picMk id="10" creationId="{F5C3D1F4-5AA4-4AE9-824D-D487B2019072}"/>
          </ac:picMkLst>
        </pc:picChg>
        <pc:picChg chg="add del mod">
          <ac:chgData name="chaz00701 curedale-rayner" userId="31086e746381fd3b" providerId="LiveId" clId="{776309D9-A364-4634-8AB1-A60D8FC28A25}" dt="2021-09-09T18:30:02.384" v="1894" actId="478"/>
          <ac:picMkLst>
            <pc:docMk/>
            <pc:sldMk cId="2032250911" sldId="257"/>
            <ac:picMk id="12" creationId="{94CB1E4A-DE2D-4F99-8D0B-B41CBA1B6F0E}"/>
          </ac:picMkLst>
        </pc:picChg>
        <pc:picChg chg="add del mod">
          <ac:chgData name="chaz00701 curedale-rayner" userId="31086e746381fd3b" providerId="LiveId" clId="{776309D9-A364-4634-8AB1-A60D8FC28A25}" dt="2021-09-09T18:27:07.679" v="1835" actId="478"/>
          <ac:picMkLst>
            <pc:docMk/>
            <pc:sldMk cId="2032250911" sldId="257"/>
            <ac:picMk id="14" creationId="{79FC1679-8B62-4040-9D3D-7DBAB5C43F85}"/>
          </ac:picMkLst>
        </pc:picChg>
        <pc:picChg chg="add del mod">
          <ac:chgData name="chaz00701 curedale-rayner" userId="31086e746381fd3b" providerId="LiveId" clId="{776309D9-A364-4634-8AB1-A60D8FC28A25}" dt="2021-09-09T18:30:01.961" v="1892" actId="478"/>
          <ac:picMkLst>
            <pc:docMk/>
            <pc:sldMk cId="2032250911" sldId="257"/>
            <ac:picMk id="16" creationId="{ABAF98BC-91AC-472D-B86B-5EA411C82B5D}"/>
          </ac:picMkLst>
        </pc:picChg>
      </pc:sldChg>
      <pc:sldChg chg="modSp new mod">
        <pc:chgData name="chaz00701 curedale-rayner" userId="31086e746381fd3b" providerId="LiveId" clId="{776309D9-A364-4634-8AB1-A60D8FC28A25}" dt="2021-09-09T20:13:12.437" v="8387" actId="20577"/>
        <pc:sldMkLst>
          <pc:docMk/>
          <pc:sldMk cId="2702571853" sldId="258"/>
        </pc:sldMkLst>
        <pc:spChg chg="mod">
          <ac:chgData name="chaz00701 curedale-rayner" userId="31086e746381fd3b" providerId="LiveId" clId="{776309D9-A364-4634-8AB1-A60D8FC28A25}" dt="2021-09-06T12:40:05.007" v="636"/>
          <ac:spMkLst>
            <pc:docMk/>
            <pc:sldMk cId="2702571853" sldId="258"/>
            <ac:spMk id="2" creationId="{C63A5314-9986-457A-8DB2-DBB826D5B550}"/>
          </ac:spMkLst>
        </pc:spChg>
        <pc:spChg chg="mod">
          <ac:chgData name="chaz00701 curedale-rayner" userId="31086e746381fd3b" providerId="LiveId" clId="{776309D9-A364-4634-8AB1-A60D8FC28A25}" dt="2021-09-09T20:13:12.437" v="8387" actId="20577"/>
          <ac:spMkLst>
            <pc:docMk/>
            <pc:sldMk cId="2702571853" sldId="258"/>
            <ac:spMk id="3" creationId="{A06BA4BD-0BCC-4A64-9433-0A89C2C2DA8A}"/>
          </ac:spMkLst>
        </pc:spChg>
      </pc:sldChg>
      <pc:sldChg chg="modSp new mod">
        <pc:chgData name="chaz00701 curedale-rayner" userId="31086e746381fd3b" providerId="LiveId" clId="{776309D9-A364-4634-8AB1-A60D8FC28A25}" dt="2021-09-09T20:13:49.249" v="8393" actId="20577"/>
        <pc:sldMkLst>
          <pc:docMk/>
          <pc:sldMk cId="1606995930" sldId="259"/>
        </pc:sldMkLst>
        <pc:spChg chg="mod">
          <ac:chgData name="chaz00701 curedale-rayner" userId="31086e746381fd3b" providerId="LiveId" clId="{776309D9-A364-4634-8AB1-A60D8FC28A25}" dt="2021-09-06T12:40:05.007" v="636"/>
          <ac:spMkLst>
            <pc:docMk/>
            <pc:sldMk cId="1606995930" sldId="259"/>
            <ac:spMk id="2" creationId="{18E78E45-5C8E-4E38-857B-58AB0FDEC6F9}"/>
          </ac:spMkLst>
        </pc:spChg>
        <pc:spChg chg="mod">
          <ac:chgData name="chaz00701 curedale-rayner" userId="31086e746381fd3b" providerId="LiveId" clId="{776309D9-A364-4634-8AB1-A60D8FC28A25}" dt="2021-09-09T20:13:49.249" v="8393" actId="20577"/>
          <ac:spMkLst>
            <pc:docMk/>
            <pc:sldMk cId="1606995930" sldId="259"/>
            <ac:spMk id="3" creationId="{6B38D106-F433-4BCA-A3D8-AE3E6ECDE1B3}"/>
          </ac:spMkLst>
        </pc:spChg>
      </pc:sldChg>
      <pc:sldChg chg="addSp delSp modSp new mod ord">
        <pc:chgData name="chaz00701 curedale-rayner" userId="31086e746381fd3b" providerId="LiveId" clId="{776309D9-A364-4634-8AB1-A60D8FC28A25}" dt="2021-09-09T20:02:42.731" v="7919" actId="1076"/>
        <pc:sldMkLst>
          <pc:docMk/>
          <pc:sldMk cId="96310956" sldId="260"/>
        </pc:sldMkLst>
        <pc:spChg chg="mod">
          <ac:chgData name="chaz00701 curedale-rayner" userId="31086e746381fd3b" providerId="LiveId" clId="{776309D9-A364-4634-8AB1-A60D8FC28A25}" dt="2021-09-09T18:46:27.899" v="3692" actId="1076"/>
          <ac:spMkLst>
            <pc:docMk/>
            <pc:sldMk cId="96310956" sldId="260"/>
            <ac:spMk id="2" creationId="{0FDC6053-7CC3-4E3D-A176-093EF5F747F9}"/>
          </ac:spMkLst>
        </pc:spChg>
        <pc:spChg chg="del">
          <ac:chgData name="chaz00701 curedale-rayner" userId="31086e746381fd3b" providerId="LiveId" clId="{776309D9-A364-4634-8AB1-A60D8FC28A25}" dt="2021-09-09T18:29:24.682" v="1884" actId="478"/>
          <ac:spMkLst>
            <pc:docMk/>
            <pc:sldMk cId="96310956" sldId="260"/>
            <ac:spMk id="3" creationId="{BADDF578-155C-45FA-9010-935581F26CC5}"/>
          </ac:spMkLst>
        </pc:spChg>
        <pc:spChg chg="add mod">
          <ac:chgData name="chaz00701 curedale-rayner" userId="31086e746381fd3b" providerId="LiveId" clId="{776309D9-A364-4634-8AB1-A60D8FC28A25}" dt="2021-09-09T20:01:16.529" v="7918" actId="20577"/>
          <ac:spMkLst>
            <pc:docMk/>
            <pc:sldMk cId="96310956" sldId="260"/>
            <ac:spMk id="6" creationId="{A45B2155-9424-4D9B-BC88-36E91ED6C051}"/>
          </ac:spMkLst>
        </pc:spChg>
        <pc:picChg chg="add del mod modCrop">
          <ac:chgData name="chaz00701 curedale-rayner" userId="31086e746381fd3b" providerId="LiveId" clId="{776309D9-A364-4634-8AB1-A60D8FC28A25}" dt="2021-09-09T18:41:19.076" v="3168" actId="478"/>
          <ac:picMkLst>
            <pc:docMk/>
            <pc:sldMk cId="96310956" sldId="260"/>
            <ac:picMk id="4" creationId="{382E5D3E-D835-4948-B16E-FFF92FAEE648}"/>
          </ac:picMkLst>
        </pc:picChg>
        <pc:picChg chg="add mod modCrop">
          <ac:chgData name="chaz00701 curedale-rayner" userId="31086e746381fd3b" providerId="LiveId" clId="{776309D9-A364-4634-8AB1-A60D8FC28A25}" dt="2021-09-09T18:31:01.392" v="1905" actId="14100"/>
          <ac:picMkLst>
            <pc:docMk/>
            <pc:sldMk cId="96310956" sldId="260"/>
            <ac:picMk id="5" creationId="{662A8998-7C96-470B-BFE9-163D5BEA8C83}"/>
          </ac:picMkLst>
        </pc:picChg>
        <pc:picChg chg="add mod">
          <ac:chgData name="chaz00701 curedale-rayner" userId="31086e746381fd3b" providerId="LiveId" clId="{776309D9-A364-4634-8AB1-A60D8FC28A25}" dt="2021-09-09T20:02:42.731" v="7919" actId="1076"/>
          <ac:picMkLst>
            <pc:docMk/>
            <pc:sldMk cId="96310956" sldId="260"/>
            <ac:picMk id="8" creationId="{83003648-58C1-4CF5-90B4-9452191A601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D8EB32-7C54-4E31-AB13-46FEE5E800E0}" type="datetimeFigureOut">
              <a:rPr lang="en-GB" smtClean="0"/>
              <a:t>10/09/2021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F49DF-2878-423D-819E-F7661DC2893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9949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8F49DF-2878-423D-819E-F7661DC28937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4079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1D503F7-BE53-47A9-8589-CB21F4723BC5}" type="datetimeFigureOut">
              <a:rPr lang="en-GB" smtClean="0"/>
              <a:t>10/09/2021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A6394696-25C4-429C-B49C-AC88ACF1A20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40302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03F7-BE53-47A9-8589-CB21F4723BC5}" type="datetimeFigureOut">
              <a:rPr lang="en-GB" smtClean="0"/>
              <a:t>10/09/2021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94696-25C4-429C-B49C-AC88ACF1A20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5747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03F7-BE53-47A9-8589-CB21F4723BC5}" type="datetimeFigureOut">
              <a:rPr lang="en-GB" smtClean="0"/>
              <a:t>10/09/2021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94696-25C4-429C-B49C-AC88ACF1A20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11651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03F7-BE53-47A9-8589-CB21F4723BC5}" type="datetimeFigureOut">
              <a:rPr lang="en-GB" smtClean="0"/>
              <a:t>10/09/2021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94696-25C4-429C-B49C-AC88ACF1A20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57273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03F7-BE53-47A9-8589-CB21F4723BC5}" type="datetimeFigureOut">
              <a:rPr lang="en-GB" smtClean="0"/>
              <a:t>10/09/2021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94696-25C4-429C-B49C-AC88ACF1A20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5243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03F7-BE53-47A9-8589-CB21F4723BC5}" type="datetimeFigureOut">
              <a:rPr lang="en-GB" smtClean="0"/>
              <a:t>10/09/2021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94696-25C4-429C-B49C-AC88ACF1A20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17086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03F7-BE53-47A9-8589-CB21F4723BC5}" type="datetimeFigureOut">
              <a:rPr lang="en-GB" smtClean="0"/>
              <a:t>10/09/2021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94696-25C4-429C-B49C-AC88ACF1A20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90680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03F7-BE53-47A9-8589-CB21F4723BC5}" type="datetimeFigureOut">
              <a:rPr lang="en-GB" smtClean="0"/>
              <a:t>10/09/2021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94696-25C4-429C-B49C-AC88ACF1A20A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064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03F7-BE53-47A9-8589-CB21F4723BC5}" type="datetimeFigureOut">
              <a:rPr lang="en-GB" smtClean="0"/>
              <a:t>10/09/2021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94696-25C4-429C-B49C-AC88ACF1A20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3908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03F7-BE53-47A9-8589-CB21F4723BC5}" type="datetimeFigureOut">
              <a:rPr lang="en-GB" smtClean="0"/>
              <a:t>10/09/2021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94696-25C4-429C-B49C-AC88ACF1A20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8812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03F7-BE53-47A9-8589-CB21F4723BC5}" type="datetimeFigureOut">
              <a:rPr lang="en-GB" smtClean="0"/>
              <a:t>10/09/2021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94696-25C4-429C-B49C-AC88ACF1A20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708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03F7-BE53-47A9-8589-CB21F4723BC5}" type="datetimeFigureOut">
              <a:rPr lang="en-GB" smtClean="0"/>
              <a:t>10/09/2021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94696-25C4-429C-B49C-AC88ACF1A20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8736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03F7-BE53-47A9-8589-CB21F4723BC5}" type="datetimeFigureOut">
              <a:rPr lang="en-GB" smtClean="0"/>
              <a:t>10/09/2021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94696-25C4-429C-B49C-AC88ACF1A20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518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03F7-BE53-47A9-8589-CB21F4723BC5}" type="datetimeFigureOut">
              <a:rPr lang="en-GB" smtClean="0"/>
              <a:t>10/09/2021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94696-25C4-429C-B49C-AC88ACF1A20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380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03F7-BE53-47A9-8589-CB21F4723BC5}" type="datetimeFigureOut">
              <a:rPr lang="en-GB" smtClean="0"/>
              <a:t>10/09/2021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94696-25C4-429C-B49C-AC88ACF1A20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9673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03F7-BE53-47A9-8589-CB21F4723BC5}" type="datetimeFigureOut">
              <a:rPr lang="en-GB" smtClean="0"/>
              <a:t>10/09/2021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94696-25C4-429C-B49C-AC88ACF1A20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0341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03F7-BE53-47A9-8589-CB21F4723BC5}" type="datetimeFigureOut">
              <a:rPr lang="en-GB" smtClean="0"/>
              <a:t>10/09/2021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94696-25C4-429C-B49C-AC88ACF1A20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9525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1D503F7-BE53-47A9-8589-CB21F4723BC5}" type="datetimeFigureOut">
              <a:rPr lang="en-GB" smtClean="0"/>
              <a:t>10/09/2021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6394696-25C4-429C-B49C-AC88ACF1A20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71866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47FD3-8561-4D8F-B8A0-01ED49B0D6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Finish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D2D046-E35E-4906-AD89-ADF5DEF0EA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Charlie Curedale-Rayner</a:t>
            </a:r>
          </a:p>
        </p:txBody>
      </p:sp>
    </p:spTree>
    <p:extLst>
      <p:ext uri="{BB962C8B-B14F-4D97-AF65-F5344CB8AC3E}">
        <p14:creationId xmlns:p14="http://schemas.microsoft.com/office/powerpoint/2010/main" val="908885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60604-23C9-47B5-89C8-3A19D34B7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447" y="471593"/>
            <a:ext cx="10131425" cy="1456267"/>
          </a:xfrm>
        </p:spPr>
        <p:txBody>
          <a:bodyPr/>
          <a:lstStyle/>
          <a:p>
            <a:r>
              <a:rPr lang="en-GB" dirty="0"/>
              <a:t>Results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C3D1F4-5AA4-4AE9-824D-D487B2019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03" y="3429000"/>
            <a:ext cx="7249884" cy="322217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2111BF-C958-4215-9931-9E6AF7407525}"/>
              </a:ext>
            </a:extLst>
          </p:cNvPr>
          <p:cNvSpPr txBox="1"/>
          <p:nvPr/>
        </p:nvSpPr>
        <p:spPr>
          <a:xfrm>
            <a:off x="7628709" y="1580606"/>
            <a:ext cx="421930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Testing: Each network is trained on one random dataset (as shown in last weeks slides) and then tested on 50 new random datasets. The seven networks are tested as a group. This means that each group is trained on the same dataset and then tested on the same 50 datasets.</a:t>
            </a:r>
          </a:p>
          <a:p>
            <a:endParaRPr lang="en-GB" dirty="0"/>
          </a:p>
          <a:p>
            <a:r>
              <a:rPr lang="en-GB" dirty="0"/>
              <a:t>Results: This box plot shows all the 2500 test points generated for each network.</a:t>
            </a:r>
          </a:p>
          <a:p>
            <a:r>
              <a:rPr lang="en-GB" dirty="0"/>
              <a:t>We can see that the </a:t>
            </a:r>
            <a:r>
              <a:rPr lang="en-US" b="0" i="0" dirty="0">
                <a:solidFill>
                  <a:srgbClr val="DCDDDE"/>
                </a:solidFill>
                <a:effectLst/>
                <a:latin typeface="Whitney"/>
              </a:rPr>
              <a:t>Mega-ESN </a:t>
            </a:r>
            <a:r>
              <a:rPr lang="en-GB" dirty="0"/>
              <a:t>does better on this plot, however there are quite a few outliers.</a:t>
            </a:r>
          </a:p>
          <a:p>
            <a:r>
              <a:rPr lang="en-GB" dirty="0"/>
              <a:t>To find the cause of these outliers we produced some more graphs.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E40A15-361E-4DC4-AE5B-726A24C25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2390" y="471593"/>
            <a:ext cx="3553460" cy="266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250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C6053-7CC3-4E3D-A176-093EF5F74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157" y="156545"/>
            <a:ext cx="10131425" cy="1456267"/>
          </a:xfrm>
        </p:spPr>
        <p:txBody>
          <a:bodyPr/>
          <a:lstStyle/>
          <a:p>
            <a:r>
              <a:rPr lang="en-GB" dirty="0"/>
              <a:t>Results Continued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2A8998-7C96-470B-BFE9-163D5BEA8C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32" t="10107" r="8561" b="7514"/>
          <a:stretch/>
        </p:blipFill>
        <p:spPr>
          <a:xfrm>
            <a:off x="8329749" y="148046"/>
            <a:ext cx="3657598" cy="65534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5B2155-9424-4D9B-BC88-36E91ED6C051}"/>
              </a:ext>
            </a:extLst>
          </p:cNvPr>
          <p:cNvSpPr txBox="1"/>
          <p:nvPr/>
        </p:nvSpPr>
        <p:spPr>
          <a:xfrm>
            <a:off x="257661" y="1083241"/>
            <a:ext cx="8020925" cy="2864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plot on the right: Shows all 50 of the test sets and the points generated by all networks for that test set. This shows that there was not a particular test set that produces the outliers for the </a:t>
            </a:r>
            <a:r>
              <a:rPr lang="en-US" b="0" i="0" dirty="0">
                <a:solidFill>
                  <a:srgbClr val="DCDDDE"/>
                </a:solidFill>
                <a:effectLst/>
                <a:latin typeface="Whitney"/>
              </a:rPr>
              <a:t>Mega-ESN </a:t>
            </a:r>
            <a:r>
              <a:rPr lang="en-GB" dirty="0"/>
              <a:t>on the last slide.</a:t>
            </a:r>
          </a:p>
          <a:p>
            <a:endParaRPr lang="en-GB" dirty="0"/>
          </a:p>
          <a:p>
            <a:r>
              <a:rPr lang="en-GB" dirty="0"/>
              <a:t>The plot below: Shows the </a:t>
            </a:r>
            <a:r>
              <a:rPr lang="en-US" b="0" i="0" dirty="0">
                <a:solidFill>
                  <a:srgbClr val="DCDDDE"/>
                </a:solidFill>
                <a:effectLst/>
                <a:latin typeface="Whitney"/>
              </a:rPr>
              <a:t>total error for all networks. This graph shows that Mega-ESN behaves similarly to all the other networks as all the interquartile ranges are about the same. Using what we see in the </a:t>
            </a:r>
            <a:r>
              <a:rPr lang="en-US" dirty="0">
                <a:solidFill>
                  <a:srgbClr val="DCDDDE"/>
                </a:solidFill>
                <a:latin typeface="Whitney"/>
              </a:rPr>
              <a:t>graph on the previous slide</a:t>
            </a:r>
            <a:r>
              <a:rPr lang="en-US" b="0" i="0" dirty="0">
                <a:solidFill>
                  <a:srgbClr val="DCDDDE"/>
                </a:solidFill>
                <a:effectLst/>
                <a:latin typeface="Whitney"/>
              </a:rPr>
              <a:t> we can deduce that the Mega-ESN is better on most datasets. However, on a smaller number of datasets it produces a much larger outlier value which means that overall, the expected performance of the Mega-ESN is around the other networks.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003648-58C1-4CF5-90B4-9452191A6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228" y="3986730"/>
            <a:ext cx="6108129" cy="27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10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A5314-9986-457A-8DB2-DBB826D5B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this 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BA4BD-0BCC-4A64-9433-0A89C2C2D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Put simply, the </a:t>
            </a:r>
            <a:r>
              <a:rPr lang="en-US" b="0" i="0" dirty="0">
                <a:solidFill>
                  <a:srgbClr val="DCDDDE"/>
                </a:solidFill>
                <a:effectLst/>
                <a:latin typeface="Whitney"/>
              </a:rPr>
              <a:t>Mega-ESN </a:t>
            </a:r>
            <a:r>
              <a:rPr lang="en-GB" dirty="0"/>
              <a:t>does better than the other networks on average however, the </a:t>
            </a:r>
            <a:r>
              <a:rPr lang="en-US" b="0" i="0" dirty="0">
                <a:solidFill>
                  <a:srgbClr val="DCDDDE"/>
                </a:solidFill>
                <a:effectLst/>
                <a:latin typeface="Whitney"/>
              </a:rPr>
              <a:t>Mega-ESN </a:t>
            </a:r>
            <a:r>
              <a:rPr lang="en-GB" dirty="0"/>
              <a:t>produces very large outliers that means that overall, the expected performance for the Mega-ESN is about the same as the other networks.</a:t>
            </a:r>
          </a:p>
          <a:p>
            <a:r>
              <a:rPr lang="en-GB" dirty="0"/>
              <a:t>It would be interesting to find out what exactly the outliers are for the </a:t>
            </a:r>
            <a:r>
              <a:rPr lang="en-US" b="0" i="0" dirty="0">
                <a:solidFill>
                  <a:srgbClr val="DCDDDE"/>
                </a:solidFill>
                <a:effectLst/>
                <a:latin typeface="Whitney"/>
              </a:rPr>
              <a:t>Mega-ESN </a:t>
            </a:r>
            <a:r>
              <a:rPr lang="en-GB" dirty="0"/>
              <a:t>and how they affect the network itself to produce such incorrect results.</a:t>
            </a:r>
          </a:p>
          <a:p>
            <a:r>
              <a:rPr lang="en-GB" dirty="0"/>
              <a:t>As the </a:t>
            </a:r>
            <a:r>
              <a:rPr lang="en-US" b="0" i="0" dirty="0">
                <a:solidFill>
                  <a:srgbClr val="DCDDDE"/>
                </a:solidFill>
                <a:effectLst/>
                <a:latin typeface="Whitney"/>
              </a:rPr>
              <a:t>Mega-ESN </a:t>
            </a:r>
            <a:r>
              <a:rPr lang="en-GB" dirty="0"/>
              <a:t>outperform the 60 node standard network, at this point in the project it could be true that the </a:t>
            </a:r>
            <a:r>
              <a:rPr lang="en-US" b="0" i="0" dirty="0">
                <a:solidFill>
                  <a:srgbClr val="DCDDDE"/>
                </a:solidFill>
                <a:effectLst/>
                <a:latin typeface="Whitney"/>
              </a:rPr>
              <a:t>Mega-ESN </a:t>
            </a:r>
            <a:r>
              <a:rPr lang="en-GB" dirty="0"/>
              <a:t>does more than just adding more nodes. However, a lot more testing is needed.</a:t>
            </a:r>
          </a:p>
        </p:txBody>
      </p:sp>
    </p:spTree>
    <p:extLst>
      <p:ext uri="{BB962C8B-B14F-4D97-AF65-F5344CB8AC3E}">
        <p14:creationId xmlns:p14="http://schemas.microsoft.com/office/powerpoint/2010/main" val="2702571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78E45-5C8E-4E38-857B-58AB0FDEC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we could go 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8D106-F433-4BCA-A3D8-AE3E6ECDE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65866"/>
            <a:ext cx="10131425" cy="468455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What exactly trips up the network for the outliers?</a:t>
            </a:r>
          </a:p>
          <a:p>
            <a:r>
              <a:rPr lang="en-GB" dirty="0"/>
              <a:t>Look into what the autoencoder actually does? </a:t>
            </a:r>
          </a:p>
          <a:p>
            <a:pPr lvl="1"/>
            <a:r>
              <a:rPr lang="en-GB" dirty="0"/>
              <a:t>Does it do feature extraction? </a:t>
            </a:r>
          </a:p>
          <a:p>
            <a:pPr lvl="1"/>
            <a:r>
              <a:rPr lang="en-GB" dirty="0"/>
              <a:t>How does it improve the network?</a:t>
            </a:r>
          </a:p>
          <a:p>
            <a:pPr lvl="1"/>
            <a:r>
              <a:rPr lang="en-GB" dirty="0"/>
              <a:t>How do different types of autoencoder affect the information remembered?</a:t>
            </a:r>
          </a:p>
          <a:p>
            <a:r>
              <a:rPr lang="en-GB" dirty="0"/>
              <a:t>Does there need to be a loop back after every network?</a:t>
            </a:r>
          </a:p>
          <a:p>
            <a:r>
              <a:rPr lang="en-GB" dirty="0"/>
              <a:t>How changing the number of hidden nodes between the networks affects results.</a:t>
            </a:r>
          </a:p>
          <a:p>
            <a:r>
              <a:rPr lang="en-GB" dirty="0"/>
              <a:t>Look into extending the number of ESNs in the loop.</a:t>
            </a:r>
          </a:p>
          <a:p>
            <a:pPr lvl="1"/>
            <a:r>
              <a:rPr lang="en-GB" dirty="0"/>
              <a:t>3?</a:t>
            </a:r>
          </a:p>
          <a:p>
            <a:pPr lvl="1"/>
            <a:r>
              <a:rPr lang="en-GB" dirty="0"/>
              <a:t>Does that affect the feedback loop to the beginning network?</a:t>
            </a:r>
          </a:p>
          <a:p>
            <a:r>
              <a:rPr lang="en-GB" dirty="0"/>
              <a:t>Is it possible to have two separate networks feeding into one network with a similar technique?</a:t>
            </a:r>
          </a:p>
          <a:p>
            <a:r>
              <a:rPr lang="en-GB" dirty="0"/>
              <a:t>Is it possible to link to separate problems together in this way?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69959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3199</TotalTime>
  <Words>487</Words>
  <Application>Microsoft Office PowerPoint</Application>
  <PresentationFormat>Widescreen</PresentationFormat>
  <Paragraphs>30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Whitney</vt:lpstr>
      <vt:lpstr>Celestial</vt:lpstr>
      <vt:lpstr>Finish</vt:lpstr>
      <vt:lpstr>Results</vt:lpstr>
      <vt:lpstr>Results Continued</vt:lpstr>
      <vt:lpstr>What this means</vt:lpstr>
      <vt:lpstr>Where we could go 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Finnish</dc:title>
  <dc:creator>Charlie Curedale-Rayner</dc:creator>
  <cp:lastModifiedBy>chaz00701 curedale-rayner</cp:lastModifiedBy>
  <cp:revision>3</cp:revision>
  <dcterms:created xsi:type="dcterms:W3CDTF">2021-09-06T12:13:36Z</dcterms:created>
  <dcterms:modified xsi:type="dcterms:W3CDTF">2021-09-10T10:41:49Z</dcterms:modified>
</cp:coreProperties>
</file>