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21a535f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21a535f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97100" y="445025"/>
            <a:ext cx="4135200" cy="4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En aquesta classe el primer de tot declaro els atributs (“marca” 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“tipus”) com String, aquestes variables les faré servir 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emmagatzemar la marca del vi i el tipus de vi. Creo un constructor 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inicialitzar els atributs de l’objecte i encapsulo dits atributs amb getters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 setters, que més endavant faré ús d’ells per obtenir el contingut 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atributs d’un objecte específic.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00" y="112740"/>
            <a:ext cx="3983400" cy="4954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