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a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650C-DFAE-4EE1-9ED5-907A182D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31608-B348-4DD2-881A-34359A591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2EEB-A0B2-4DA3-8EE0-AD4F3D05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B038-6469-4842-AE7E-17EAB2FA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B092-9F21-4DA3-BAB1-E4B71D5F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97189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EFEB-5799-4C6A-A71F-0F15B306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8F6C4-E964-4E36-9782-E50555DD7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9FE8-FC3D-4D6A-9138-F336F8C8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25D2-393A-4801-ACC6-5DCFCC38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DD57-F5D5-41DC-9753-77BCF9D5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12306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EF951-A8FC-4D28-82F0-305EB7323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0CFC3-1690-4E59-B55D-1A97D10CA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029C-5608-47AF-8472-858BCC9C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7DB5-96C0-4F9F-BF05-3367D81F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84BF-BEEC-4522-B631-3856957B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5046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FB2E-A6F3-4F9C-A8C6-7302D27E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DFBA-6BC7-495E-80E2-03D21649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9DFA-384E-4DD7-92D3-03D5366B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BC51-E9B4-4FA3-9E59-25CEF78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E9854-94C7-4073-99D7-CC30D4BF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43222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A8BD-A606-448D-849B-D1C1E1D8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DA4B1-FCFC-4C81-A0A3-2B14F1811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D2F2-2B33-414E-A9B2-6E07B21B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E55E-EC0F-4E34-B9B8-BE701E0F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EA64-AB89-485A-AF94-E2ADDADF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06259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9BF3-4AC9-49D8-BA6C-C609B8AA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93C5-E710-4452-A201-503AB4C0A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F9EBA-27EE-4CB5-BC61-1639C4396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E2B6-009F-490E-8171-9941EDBF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728E2-226B-40BE-BA2A-04D6A1FE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0C3D0-C1E8-428B-801E-74B2C30E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02664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CB35-6548-4F3E-A2D5-860E844D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A802D-06DA-489B-A59D-EC27729E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531D-7482-4E5F-8019-3DAF95C3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4EA09-5913-4F46-B499-E0E363A49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E056C-18BB-41B8-9AAB-72E8301FA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8EDE5-2EC3-4ED1-B7D3-B7BF76EF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F8815-0141-4814-AD7E-50846822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8D005-FE67-4598-9275-74C13AF0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60271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C95A-2AB2-477E-A343-B8D2D242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A89D0-D17F-4579-ADCC-42F8995F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08BD4-8A72-4EA8-84DE-EB9C359B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6FC9C-BFDD-43E2-A5D6-BF27A7D7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2558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DBCA0-262A-44BD-BCEB-86846F58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D2BB3-4866-4B16-9888-B1009525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2DD78-248A-40EB-889F-FCBBC98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72677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3505-9534-4F86-92C9-FC066F32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C239-B827-4798-B957-3D05F81B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02A0-80FB-40FE-BC47-80196001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9028-7B50-4AE8-B5E0-FBC39095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6AE5B-8442-4D93-8C6D-CF18292B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333E1-5978-40C2-9979-57D3151A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7393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918B-7340-47A9-8C4F-8607C0F2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C9E67-ACAF-48F3-A87D-6F1878A2F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37893-C2FF-4CD0-914B-1CAD4F80C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AFF0F-EEF4-4898-9C99-29786521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3EC04-124D-46B4-B8E8-2DB7333F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120B3-379A-4700-ACF2-884E7851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31528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EFD0D-6D2B-4904-9668-9A65D925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0DDBF-73E4-4003-B175-9F7C5A2A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7231-24AD-481B-94DA-FFBEC8E1B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111B2-CA64-4F74-9679-6B6868DA83FD}" type="datetimeFigureOut">
              <a:rPr lang="ka-GE" smtClean="0"/>
              <a:t>23.02.2023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3470-E222-4BC4-B998-F8E5A2D4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4D0F5-9DC5-4C89-87CE-B77F8F124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7EBA-78D7-44D1-8256-3B3106E922A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576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a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27F3-2E04-4466-AEB6-9A945973B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FFCF-1291-4784-8A79-E66F49D40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a-GE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0692AA-EAAF-422A-A345-42AA05DB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15391"/>
              </p:ext>
            </p:extLst>
          </p:nvPr>
        </p:nvGraphicFramePr>
        <p:xfrm>
          <a:off x="1523998" y="1122362"/>
          <a:ext cx="9144000" cy="49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20953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206474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898577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820433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410538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45881629"/>
                    </a:ext>
                  </a:extLst>
                </a:gridCol>
              </a:tblGrid>
              <a:tr h="689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Goals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Year 1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Year 2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Year 3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Year 4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Year 5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21062"/>
                  </a:ext>
                </a:extLst>
              </a:tr>
              <a:tr h="689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Professional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Development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Certified Front-End React Developer</a:t>
                      </a: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Working on personal projects</a:t>
                      </a: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Working on personal projects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Working on personal projects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Bachelor degree in computer science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63815"/>
                  </a:ext>
                </a:extLst>
              </a:tr>
              <a:tr h="6892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Career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Junior Front-End React Developer</a:t>
                      </a: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Junior Front-End React Developer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Junior Front-End React Developer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Remote Middle Front-End React Developer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Remote Middle Front-End React Developer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20537"/>
                  </a:ext>
                </a:extLst>
              </a:tr>
              <a:tr h="689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Financial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Saving for home</a:t>
                      </a: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Saving for home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Saving for home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Saving for home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Buy a home</a:t>
                      </a:r>
                      <a:endParaRPr lang="ka-G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15102"/>
                  </a:ext>
                </a:extLst>
              </a:tr>
              <a:tr h="6892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Health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Exercise and monthly check ups</a:t>
                      </a: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Exercise and monthly check ups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Exercise and monthly check ups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Exercise and monthly check ups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Exercise and monthly check ups</a:t>
                      </a:r>
                      <a:endParaRPr lang="ka-GE" sz="1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5486"/>
                  </a:ext>
                </a:extLst>
              </a:tr>
              <a:tr h="689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Travel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Germany</a:t>
                      </a: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/>
                        <a:t>Italy</a:t>
                      </a:r>
                      <a:endParaRPr lang="ka-G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America</a:t>
                      </a:r>
                      <a:endParaRPr lang="ka-G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49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47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Sylfaen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tegi miqautadze</dc:creator>
  <cp:lastModifiedBy>tegi miqautadze</cp:lastModifiedBy>
  <cp:revision>1</cp:revision>
  <dcterms:created xsi:type="dcterms:W3CDTF">2023-02-23T16:44:44Z</dcterms:created>
  <dcterms:modified xsi:type="dcterms:W3CDTF">2023-02-23T16:54:40Z</dcterms:modified>
</cp:coreProperties>
</file>