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B6A4F-7888-4E7E-B6C5-F05B87768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21414-215E-4F4B-AD88-2010AF7E3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58AD2-69A2-48A4-BD7D-98B5D3E0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AEE4-F7CA-4284-B040-55EE258799A7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24D2E-5221-4244-ACF0-25C352E9D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71285-B794-4D66-A110-95FDEE8C1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2D00-1E24-40D5-8367-C82E0072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4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CACCB-D364-452F-9EF8-61676ACA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4547F-06B6-40C3-A3DE-E7658FA27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06097-3B80-48CF-92DD-1621CE86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AEE4-F7CA-4284-B040-55EE258799A7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A7022-F1A8-45F7-A373-9F781C8E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0C45F-B747-4728-AF3F-FE1D11E2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2D00-1E24-40D5-8367-C82E0072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6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F4A78-8863-4A8D-A346-109165749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4CDD0-7DB9-4B53-B1AA-D78EECE52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C60E5-5496-425D-8073-EB5C3BBCA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AEE4-F7CA-4284-B040-55EE258799A7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18124-CF28-417F-85B0-CF5353B4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EB82E-212A-42C0-A1B1-F123826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2D00-1E24-40D5-8367-C82E0072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8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93F9-24BB-42B9-91CF-F995EE9A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4759A-0B88-49ED-9C5A-78CD27D2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B3539-AC81-4FE7-BDB0-8D2A2871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AEE4-F7CA-4284-B040-55EE258799A7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84727-2466-4007-82B5-C13F737A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B53D-BEBC-4C81-AE83-FF7D266F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2D00-1E24-40D5-8367-C82E0072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7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4E15-5A62-44FB-9EB9-7682777B8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7CFA0-3D0A-4819-A336-CFEED458E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917A5-30B5-4E67-912D-29E1FE983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AEE4-F7CA-4284-B040-55EE258799A7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2DB6B-09F6-4252-908B-73704329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6BB95-6FC5-4E9D-A097-71C3FF6B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2D00-1E24-40D5-8367-C82E0072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3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DDCD7-DFCE-4BCA-8001-29DB367FC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416B3-2721-4384-884D-E52C10D49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4CE2C-B59C-49A3-8CA6-C3AD9C2A1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77DE2-A736-45E7-8B74-1F31F59F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AEE4-F7CA-4284-B040-55EE258799A7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7522D-ED42-495D-8171-F5C230C54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BA825-C6DD-4D5C-BF12-05A1D1C4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2D00-1E24-40D5-8367-C82E0072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4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8CF2-57D9-447D-B1E7-42EFE97B2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CA320-02D3-48A2-9D7E-8A5CC9F7E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22A7E-F8D1-4AC2-993E-39FE8D540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05087-C54B-43DA-9A03-15033CD49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097F1F-8D52-4253-9E0D-A3ADDC659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DBBC5E-5DAD-4FC9-9C84-52AC7921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AEE4-F7CA-4284-B040-55EE258799A7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6071CA-F782-47A8-AF3A-025A226E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0DC75F-3B63-4523-8458-348AC2F7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2D00-1E24-40D5-8367-C82E0072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6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555AB-9FEC-4890-9CCE-0ABC247A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4A9CC5-9BEF-4A3E-A31A-6B4FCD37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AEE4-F7CA-4284-B040-55EE258799A7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BA552-2F38-40C9-B7EF-FB62018F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6ED60-C3AC-46FD-BCE3-51D4462E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2D00-1E24-40D5-8367-C82E0072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1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BD284-8F5F-4B03-BE5E-E9F4A8880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AEE4-F7CA-4284-B040-55EE258799A7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4E2753-DE07-42D5-AF75-DCCD02355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7C841-A464-42C7-8BD6-7121A8C6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2D00-1E24-40D5-8367-C82E0072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0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5D54-2A3C-44C0-B259-6CAE3582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A6D72-CE1A-49DF-BD2E-4975F63E4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F4217-B8CE-4B29-9544-C5F6DF4DE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6DCE9-417C-4E79-93E9-81919789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AEE4-F7CA-4284-B040-55EE258799A7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080C3-F4B0-40E9-8D20-235C0FC7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CD96A-A7B0-4267-8E4D-0ED48A3E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2D00-1E24-40D5-8367-C82E0072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2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A81A-4C9C-4862-8CC6-CFD3DD8A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B3A793-55BC-40CE-B6B7-CABD226966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6D917-5270-4229-B408-CCA915DB7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0955E-5822-4DA4-BE0C-75196FB4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AEE4-F7CA-4284-B040-55EE258799A7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65CFC-7338-4143-9AC7-EB927632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2A127-5DF4-432F-9AF8-2A97D2F7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2D00-1E24-40D5-8367-C82E0072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8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E01B91-6AF2-474F-A07E-CBA11C78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AA567-5A15-4020-B3EB-508FF0559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635E1-3D2D-48E8-BFD4-0C633DA6A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2AEE4-F7CA-4284-B040-55EE258799A7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7D001-7D31-4EA6-AE53-2034BE00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05F0B-BE87-4522-B6D9-EE2542D81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22D00-1E24-40D5-8367-C82E0072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6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computer&#10;&#10;Description automatically generated">
            <a:extLst>
              <a:ext uri="{FF2B5EF4-FFF2-40B4-BE49-F238E27FC236}">
                <a16:creationId xmlns:a16="http://schemas.microsoft.com/office/drawing/2014/main" id="{9459D8AE-95ED-4A5E-A21B-28BBC9D780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1" r="-1" b="-1"/>
          <a:stretch/>
        </p:blipFill>
        <p:spPr>
          <a:xfrm rot="5400000">
            <a:off x="-217779" y="217473"/>
            <a:ext cx="6858001" cy="642305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4F266AD-725B-4A9D-B448-4C000F95C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E05067-A90D-46A1-BCF9-09B9342EF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8272" y="3992591"/>
            <a:ext cx="4800261" cy="1644592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</a:rPr>
              <a:t>Music Player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6E672-B4D8-4B2E-BE1B-C85D090E2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7967" y="3153760"/>
            <a:ext cx="4711745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3000" dirty="0">
                <a:solidFill>
                  <a:srgbClr val="000000"/>
                </a:solidFill>
              </a:rPr>
              <a:t>ELEC3300 Project</a:t>
            </a:r>
          </a:p>
        </p:txBody>
      </p:sp>
    </p:spTree>
    <p:extLst>
      <p:ext uri="{BB962C8B-B14F-4D97-AF65-F5344CB8AC3E}">
        <p14:creationId xmlns:p14="http://schemas.microsoft.com/office/powerpoint/2010/main" val="378702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18B65B-1989-4420-8D88-5604AFCD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958899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Function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09E97-ED61-4491-89B3-6E5730A3D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788" y="3428999"/>
            <a:ext cx="4805691" cy="838831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Display file names and buttons on LCD screen</a:t>
            </a:r>
          </a:p>
        </p:txBody>
      </p:sp>
      <p:sp>
        <p:nvSpPr>
          <p:cNvPr id="2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computer&#10;&#10;Description automatically generated">
            <a:extLst>
              <a:ext uri="{FF2B5EF4-FFF2-40B4-BE49-F238E27FC236}">
                <a16:creationId xmlns:a16="http://schemas.microsoft.com/office/drawing/2014/main" id="{AF399BD0-AF15-499C-AE38-7640ECE2D5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7090" r="15378" b="19487"/>
          <a:stretch/>
        </p:blipFill>
        <p:spPr>
          <a:xfrm rot="5400000">
            <a:off x="7591727" y="2301360"/>
            <a:ext cx="4377846" cy="316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19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144642-1A57-478A-96A7-716452DE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Function 2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computer&#10;&#10;Description automatically generated">
            <a:extLst>
              <a:ext uri="{FF2B5EF4-FFF2-40B4-BE49-F238E27FC236}">
                <a16:creationId xmlns:a16="http://schemas.microsoft.com/office/drawing/2014/main" id="{58D3A832-936A-4870-9ED0-9C5605B843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2" t="7334" r="50222" b="62800"/>
          <a:stretch/>
        </p:blipFill>
        <p:spPr>
          <a:xfrm rot="5400000">
            <a:off x="450254" y="1967794"/>
            <a:ext cx="3620021" cy="29426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E3AD3-B957-4E16-8650-A4730DB39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Buttons to navigate and select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D5802FD-E2D6-456C-9E5F-340B556962CA}"/>
              </a:ext>
            </a:extLst>
          </p:cNvPr>
          <p:cNvSpPr/>
          <p:nvPr/>
        </p:nvSpPr>
        <p:spPr>
          <a:xfrm rot="20117773">
            <a:off x="856030" y="939447"/>
            <a:ext cx="527777" cy="1781210"/>
          </a:xfrm>
          <a:prstGeom prst="downArrow">
            <a:avLst>
              <a:gd name="adj1" fmla="val 36139"/>
              <a:gd name="adj2" fmla="val 5693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7C750A9-381F-439F-937E-BF7344326FD7}"/>
              </a:ext>
            </a:extLst>
          </p:cNvPr>
          <p:cNvSpPr/>
          <p:nvPr/>
        </p:nvSpPr>
        <p:spPr>
          <a:xfrm rot="6436216">
            <a:off x="3327845" y="3947651"/>
            <a:ext cx="527777" cy="1781210"/>
          </a:xfrm>
          <a:prstGeom prst="downArrow">
            <a:avLst>
              <a:gd name="adj1" fmla="val 36139"/>
              <a:gd name="adj2" fmla="val 5693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E21DF995-9A0C-4C15-954C-4A460AE2F864}"/>
              </a:ext>
            </a:extLst>
          </p:cNvPr>
          <p:cNvSpPr/>
          <p:nvPr/>
        </p:nvSpPr>
        <p:spPr>
          <a:xfrm rot="3777401">
            <a:off x="3292124" y="2072877"/>
            <a:ext cx="527777" cy="1781210"/>
          </a:xfrm>
          <a:prstGeom prst="downArrow">
            <a:avLst>
              <a:gd name="adj1" fmla="val 36139"/>
              <a:gd name="adj2" fmla="val 5693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C7868C-11A0-4288-B3D8-13E6600BD059}"/>
              </a:ext>
            </a:extLst>
          </p:cNvPr>
          <p:cNvSpPr txBox="1"/>
          <p:nvPr/>
        </p:nvSpPr>
        <p:spPr>
          <a:xfrm>
            <a:off x="158496" y="487680"/>
            <a:ext cx="11208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Select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C14B3A-4090-4B7C-A6D3-250FAC96B126}"/>
              </a:ext>
            </a:extLst>
          </p:cNvPr>
          <p:cNvSpPr txBox="1"/>
          <p:nvPr/>
        </p:nvSpPr>
        <p:spPr>
          <a:xfrm>
            <a:off x="4274098" y="2144683"/>
            <a:ext cx="16106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Move Up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2DC070-54C6-4FC5-B9BA-9C6015437E15}"/>
              </a:ext>
            </a:extLst>
          </p:cNvPr>
          <p:cNvSpPr txBox="1"/>
          <p:nvPr/>
        </p:nvSpPr>
        <p:spPr>
          <a:xfrm>
            <a:off x="4469223" y="5051591"/>
            <a:ext cx="20789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Move Down</a:t>
            </a:r>
          </a:p>
        </p:txBody>
      </p:sp>
    </p:spTree>
    <p:extLst>
      <p:ext uri="{BB962C8B-B14F-4D97-AF65-F5344CB8AC3E}">
        <p14:creationId xmlns:p14="http://schemas.microsoft.com/office/powerpoint/2010/main" val="74339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47AA99-2F9C-4029-B3D6-91775B9EC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962657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Function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7DFAB-38AC-4137-9262-DFECE7647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788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Play .wav and .</a:t>
            </a:r>
            <a:r>
              <a:rPr lang="en-US" sz="24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ogg</a:t>
            </a:r>
            <a:r>
              <a:rPr lang="en-US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file</a:t>
            </a:r>
          </a:p>
        </p:txBody>
      </p:sp>
      <p:sp>
        <p:nvSpPr>
          <p:cNvPr id="25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table topped with a blue background&#10;&#10;Description automatically generated">
            <a:extLst>
              <a:ext uri="{FF2B5EF4-FFF2-40B4-BE49-F238E27FC236}">
                <a16:creationId xmlns:a16="http://schemas.microsoft.com/office/drawing/2014/main" id="{B79ECFD7-B20A-4C29-A943-E5CADD0CB6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8" r="16810" b="-2"/>
          <a:stretch/>
        </p:blipFill>
        <p:spPr>
          <a:xfrm>
            <a:off x="7709770" y="1718708"/>
            <a:ext cx="4141760" cy="433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73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0BCDA1-2FEA-4F70-A836-F31212BD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Function 4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computer&#10;&#10;Description automatically generated">
            <a:extLst>
              <a:ext uri="{FF2B5EF4-FFF2-40B4-BE49-F238E27FC236}">
                <a16:creationId xmlns:a16="http://schemas.microsoft.com/office/drawing/2014/main" id="{7412FCAA-A894-415E-A0FE-70FEAEB0C2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83" t="4073" r="23889" b="72408"/>
          <a:stretch/>
        </p:blipFill>
        <p:spPr>
          <a:xfrm rot="5400000">
            <a:off x="450254" y="2235568"/>
            <a:ext cx="3620021" cy="24070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05ABE-5208-4FC3-982A-A123E05C9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Adjust volume by turning the rheostat</a:t>
            </a:r>
          </a:p>
        </p:txBody>
      </p:sp>
      <p:sp>
        <p:nvSpPr>
          <p:cNvPr id="7" name="Arrow: Circular 6">
            <a:extLst>
              <a:ext uri="{FF2B5EF4-FFF2-40B4-BE49-F238E27FC236}">
                <a16:creationId xmlns:a16="http://schemas.microsoft.com/office/drawing/2014/main" id="{22E7034C-EFBD-4F67-8ED9-F283BC6710CB}"/>
              </a:ext>
            </a:extLst>
          </p:cNvPr>
          <p:cNvSpPr/>
          <p:nvPr/>
        </p:nvSpPr>
        <p:spPr>
          <a:xfrm>
            <a:off x="1497599" y="2257006"/>
            <a:ext cx="1476463" cy="1667974"/>
          </a:xfrm>
          <a:prstGeom prst="circular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72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DDC827-E86E-49D0-BA7E-3FDDEBD59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97218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Function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C7CA2-5FDE-445B-8870-4ADECEC20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788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Interact using the touch screen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computer&#10;&#10;Description automatically generated">
            <a:extLst>
              <a:ext uri="{FF2B5EF4-FFF2-40B4-BE49-F238E27FC236}">
                <a16:creationId xmlns:a16="http://schemas.microsoft.com/office/drawing/2014/main" id="{1CB89D98-BDCF-4D3D-982E-C24502C98B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61" t="46482" r="13055" b="19630"/>
          <a:stretch/>
        </p:blipFill>
        <p:spPr>
          <a:xfrm rot="5400000">
            <a:off x="8999749" y="1815320"/>
            <a:ext cx="1561801" cy="4141760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53B29AAC-C940-468A-A4EB-6C872DAC2A5F}"/>
              </a:ext>
            </a:extLst>
          </p:cNvPr>
          <p:cNvSpPr/>
          <p:nvPr/>
        </p:nvSpPr>
        <p:spPr>
          <a:xfrm rot="11048769">
            <a:off x="9441882" y="3957772"/>
            <a:ext cx="442791" cy="1211851"/>
          </a:xfrm>
          <a:prstGeom prst="downArrow">
            <a:avLst>
              <a:gd name="adj1" fmla="val 36139"/>
              <a:gd name="adj2" fmla="val 5693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6CF6DB7-1B62-495D-B52D-0381BF3468B3}"/>
              </a:ext>
            </a:extLst>
          </p:cNvPr>
          <p:cNvSpPr/>
          <p:nvPr/>
        </p:nvSpPr>
        <p:spPr>
          <a:xfrm rot="1469669">
            <a:off x="10581613" y="2616934"/>
            <a:ext cx="374643" cy="1090805"/>
          </a:xfrm>
          <a:prstGeom prst="downArrow">
            <a:avLst>
              <a:gd name="adj1" fmla="val 36139"/>
              <a:gd name="adj2" fmla="val 5693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0697BFE-B5E0-4563-B762-BCDEB682A77C}"/>
              </a:ext>
            </a:extLst>
          </p:cNvPr>
          <p:cNvSpPr/>
          <p:nvPr/>
        </p:nvSpPr>
        <p:spPr>
          <a:xfrm rot="20117773">
            <a:off x="8385304" y="2779559"/>
            <a:ext cx="397880" cy="1032981"/>
          </a:xfrm>
          <a:prstGeom prst="downArrow">
            <a:avLst>
              <a:gd name="adj1" fmla="val 36139"/>
              <a:gd name="adj2" fmla="val 5693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ABA36-E08E-48ED-8B29-FBE4F14BE8DF}"/>
              </a:ext>
            </a:extLst>
          </p:cNvPr>
          <p:cNvSpPr txBox="1"/>
          <p:nvPr/>
        </p:nvSpPr>
        <p:spPr>
          <a:xfrm>
            <a:off x="7731160" y="2445388"/>
            <a:ext cx="136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song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773C37-F26D-444F-A7FE-CA57B07AC313}"/>
              </a:ext>
            </a:extLst>
          </p:cNvPr>
          <p:cNvSpPr txBox="1"/>
          <p:nvPr/>
        </p:nvSpPr>
        <p:spPr>
          <a:xfrm>
            <a:off x="10484363" y="2292829"/>
            <a:ext cx="136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song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B9C145-0973-4036-B965-1DB51D7B6F87}"/>
              </a:ext>
            </a:extLst>
          </p:cNvPr>
          <p:cNvSpPr txBox="1"/>
          <p:nvPr/>
        </p:nvSpPr>
        <p:spPr>
          <a:xfrm>
            <a:off x="9010652" y="5208552"/>
            <a:ext cx="136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 / Pause</a:t>
            </a:r>
          </a:p>
        </p:txBody>
      </p:sp>
    </p:spTree>
    <p:extLst>
      <p:ext uri="{BB962C8B-B14F-4D97-AF65-F5344CB8AC3E}">
        <p14:creationId xmlns:p14="http://schemas.microsoft.com/office/powerpoint/2010/main" val="2461914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57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Music Player</vt:lpstr>
      <vt:lpstr>Function 1</vt:lpstr>
      <vt:lpstr>Function 2</vt:lpstr>
      <vt:lpstr>Function 3</vt:lpstr>
      <vt:lpstr>Function 4</vt:lpstr>
      <vt:lpstr>Function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Player</dc:title>
  <dc:creator>Logic Tony</dc:creator>
  <cp:lastModifiedBy>Logic Tony</cp:lastModifiedBy>
  <cp:revision>3</cp:revision>
  <dcterms:created xsi:type="dcterms:W3CDTF">2019-12-04T15:57:11Z</dcterms:created>
  <dcterms:modified xsi:type="dcterms:W3CDTF">2019-12-04T16:15:56Z</dcterms:modified>
</cp:coreProperties>
</file>