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7" r:id="rId16"/>
    <p:sldId id="270" r:id="rId17"/>
    <p:sldId id="271" r:id="rId18"/>
    <p:sldId id="272" r:id="rId19"/>
    <p:sldId id="273" r:id="rId20"/>
    <p:sldId id="274" r:id="rId21"/>
    <p:sldId id="275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9" d="100"/>
          <a:sy n="99" d="100"/>
        </p:scale>
        <p:origin x="-112" y="-1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2F71-E12F-4225-AA7B-2974B6211AB7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E5F3-E4BA-4826-9691-9ADD4606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1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2F71-E12F-4225-AA7B-2974B6211AB7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E5F3-E4BA-4826-9691-9ADD4606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2F71-E12F-4225-AA7B-2974B6211AB7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E5F3-E4BA-4826-9691-9ADD4606AE5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0608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2F71-E12F-4225-AA7B-2974B6211AB7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E5F3-E4BA-4826-9691-9ADD4606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56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2F71-E12F-4225-AA7B-2974B6211AB7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E5F3-E4BA-4826-9691-9ADD4606AE5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3777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2F71-E12F-4225-AA7B-2974B6211AB7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E5F3-E4BA-4826-9691-9ADD4606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8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2F71-E12F-4225-AA7B-2974B6211AB7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E5F3-E4BA-4826-9691-9ADD4606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95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2F71-E12F-4225-AA7B-2974B6211AB7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E5F3-E4BA-4826-9691-9ADD4606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7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2F71-E12F-4225-AA7B-2974B6211AB7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E5F3-E4BA-4826-9691-9ADD4606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9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2F71-E12F-4225-AA7B-2974B6211AB7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E5F3-E4BA-4826-9691-9ADD4606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2F71-E12F-4225-AA7B-2974B6211AB7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E5F3-E4BA-4826-9691-9ADD4606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9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2F71-E12F-4225-AA7B-2974B6211AB7}" type="datetimeFigureOut">
              <a:rPr lang="en-US" smtClean="0"/>
              <a:t>4/4/17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E5F3-E4BA-4826-9691-9ADD4606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7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2F71-E12F-4225-AA7B-2974B6211AB7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E5F3-E4BA-4826-9691-9ADD4606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2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2F71-E12F-4225-AA7B-2974B6211AB7}" type="datetimeFigureOut">
              <a:rPr lang="en-US" smtClean="0"/>
              <a:t>4/4/17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E5F3-E4BA-4826-9691-9ADD4606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3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2F71-E12F-4225-AA7B-2974B6211AB7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E5F3-E4BA-4826-9691-9ADD4606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4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E5F3-E4BA-4826-9691-9ADD4606AE5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2F71-E12F-4225-AA7B-2974B6211AB7}" type="datetimeFigureOut">
              <a:rPr lang="en-US" smtClean="0"/>
              <a:t>4/4/17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8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A2F71-E12F-4225-AA7B-2974B6211AB7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76E5F3-E4BA-4826-9691-9ADD4606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825500"/>
            <a:ext cx="8005233" cy="2402185"/>
          </a:xfrm>
        </p:spPr>
        <p:txBody>
          <a:bodyPr/>
          <a:lstStyle/>
          <a:p>
            <a:r>
              <a:rPr lang="en-US" dirty="0" err="1"/>
              <a:t>Collatz</a:t>
            </a:r>
            <a:r>
              <a:rPr lang="en-US" dirty="0"/>
              <a:t> Conjecture Verification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Scott Gordon and Steven </a:t>
            </a:r>
            <a:r>
              <a:rPr lang="en-US" dirty="0" err="1"/>
              <a:t>Kundert</a:t>
            </a:r>
            <a:endParaRPr lang="en-US" dirty="0"/>
          </a:p>
        </p:txBody>
      </p:sp>
      <p:pic>
        <p:nvPicPr>
          <p:cNvPr id="1026" name="Picture 2" descr="http://www.cecm.sfu.ca/organics/papers/lagarias/paper/goodies/fig1sma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3227685"/>
            <a:ext cx="360045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208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6093"/>
            <a:ext cx="8596668" cy="4659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number 16 is a power of 2, so we divide by 2 again and again.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32085"/>
            <a:ext cx="72580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7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208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6093"/>
            <a:ext cx="8596668" cy="4659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Divide 8 by 2 and get 4.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32085"/>
            <a:ext cx="72580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0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208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6093"/>
            <a:ext cx="8596668" cy="4659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Divide 4 by 2 and we get 2.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32085"/>
            <a:ext cx="72580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7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208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6093"/>
            <a:ext cx="8596668" cy="4659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Finally, 2 divided by 2 is 1. Applying the algorithm further creates a 4-2-1 cycle.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32085"/>
            <a:ext cx="72580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3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6160"/>
          </a:xfrm>
        </p:spPr>
        <p:txBody>
          <a:bodyPr/>
          <a:lstStyle/>
          <a:p>
            <a:r>
              <a:rPr lang="en-US" dirty="0"/>
              <a:t>Numbers quickly get out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40561"/>
            <a:ext cx="8596668" cy="4100802"/>
          </a:xfrm>
        </p:spPr>
        <p:txBody>
          <a:bodyPr/>
          <a:lstStyle/>
          <a:p>
            <a:r>
              <a:rPr lang="en-US" dirty="0"/>
              <a:t>In our example, the number went through eight iterations to reach 1, and reached numbers much larger than the original</a:t>
            </a:r>
          </a:p>
          <a:p>
            <a:r>
              <a:rPr lang="en-US" dirty="0"/>
              <a:t>The series of numbers reached is known as a Hailstone Sequence</a:t>
            </a:r>
          </a:p>
          <a:p>
            <a:r>
              <a:rPr lang="en-US" dirty="0"/>
              <a:t>The conjecture has been confirmed for all positive integers up to 2^60</a:t>
            </a:r>
          </a:p>
          <a:p>
            <a:r>
              <a:rPr lang="en-US" dirty="0"/>
              <a:t>To disprove the conjecture, we need only find a sequence that does not converge to 1</a:t>
            </a:r>
          </a:p>
          <a:p>
            <a:r>
              <a:rPr lang="en-US" dirty="0"/>
              <a:t>The longest Hailstone Sequence found for an initial number less than 100 billion has 1,228 iterations</a:t>
            </a:r>
          </a:p>
          <a:p>
            <a:r>
              <a:rPr lang="en-US" dirty="0"/>
              <a:t>Powers of two converge quickly, but prime numbers that can be expressed as a power of two minus one (</a:t>
            </a:r>
            <a:r>
              <a:rPr lang="en-US" dirty="0" err="1"/>
              <a:t>Mersenne</a:t>
            </a:r>
            <a:r>
              <a:rPr lang="en-US" dirty="0"/>
              <a:t> primes) need many iterations</a:t>
            </a:r>
          </a:p>
          <a:p>
            <a:r>
              <a:rPr lang="en-US" dirty="0"/>
              <a:t>No discernible pattern for determining the length of each number’s sequence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01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ai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9" y="0"/>
            <a:ext cx="9895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6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you Do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Exploration, Fun, Example</a:t>
            </a:r>
          </a:p>
          <a:p>
            <a:endParaRPr lang="en-US" dirty="0"/>
          </a:p>
          <a:p>
            <a:r>
              <a:rPr lang="en-US" dirty="0"/>
              <a:t>Exploit / Show off the power of the GPU</a:t>
            </a:r>
          </a:p>
          <a:p>
            <a:endParaRPr lang="en-US" dirty="0"/>
          </a:p>
          <a:p>
            <a:r>
              <a:rPr lang="en-US" dirty="0"/>
              <a:t>Computability vs. Decidability</a:t>
            </a:r>
          </a:p>
          <a:p>
            <a:endParaRPr lang="en-US" dirty="0"/>
          </a:p>
          <a:p>
            <a:r>
              <a:rPr lang="en-US" dirty="0"/>
              <a:t>Cellular Automata</a:t>
            </a:r>
          </a:p>
        </p:txBody>
      </p:sp>
    </p:spTree>
    <p:extLst>
      <p:ext uri="{BB962C8B-B14F-4D97-AF65-F5344CB8AC3E}">
        <p14:creationId xmlns:p14="http://schemas.microsoft.com/office/powerpoint/2010/main" val="225329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Method in C</a:t>
            </a:r>
          </a:p>
        </p:txBody>
      </p:sp>
      <p:pic>
        <p:nvPicPr>
          <p:cNvPr id="4" name="Content Placeholder 3" descr="Screen Shot 2017-04-02 at 10.37.0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5" r="-9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8743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Method</a:t>
            </a:r>
          </a:p>
        </p:txBody>
      </p:sp>
      <p:pic>
        <p:nvPicPr>
          <p:cNvPr id="4" name="Content Placeholder 3" descr="Screen Shot 2017-04-02 at 10.37.2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3" r="-7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0789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xetim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91" y="0"/>
            <a:ext cx="9657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9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dirty="0" err="1"/>
              <a:t>Collatz</a:t>
            </a:r>
            <a:r>
              <a:rPr lang="en-US" dirty="0"/>
              <a:t> Conjecture?</a:t>
            </a:r>
          </a:p>
          <a:p>
            <a:endParaRPr lang="en-US" dirty="0"/>
          </a:p>
          <a:p>
            <a:r>
              <a:rPr lang="en-US" dirty="0"/>
              <a:t>Hailstone Sequence</a:t>
            </a:r>
          </a:p>
          <a:p>
            <a:endParaRPr lang="en-US" dirty="0"/>
          </a:p>
          <a:p>
            <a:r>
              <a:rPr lang="en-US" dirty="0"/>
              <a:t>Our Methods</a:t>
            </a:r>
          </a:p>
          <a:p>
            <a:endParaRPr lang="en-US" dirty="0"/>
          </a:p>
          <a:p>
            <a:r>
              <a:rPr lang="en-US" dirty="0"/>
              <a:t>Timing Analysis </a:t>
            </a:r>
          </a:p>
          <a:p>
            <a:endParaRPr lang="en-US" dirty="0"/>
          </a:p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49962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peedup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0" y="0"/>
            <a:ext cx="9892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4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ff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9" y="0"/>
            <a:ext cx="96871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22" y="6024880"/>
            <a:ext cx="4614079" cy="39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xkcd.org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560" y="1330960"/>
            <a:ext cx="3229666" cy="469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25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dirty="0" err="1"/>
              <a:t>Collatz</a:t>
            </a:r>
            <a:r>
              <a:rPr lang="en-US" dirty="0"/>
              <a:t> Conjecture?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simple to understand, yet so-far unproven number theory problem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 known as:</a:t>
            </a:r>
          </a:p>
          <a:p>
            <a:pPr lvl="1"/>
            <a:r>
              <a:rPr lang="en-US" dirty="0"/>
              <a:t>The 3n + 1 conjecture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Ulam</a:t>
            </a:r>
            <a:r>
              <a:rPr lang="en-US" dirty="0"/>
              <a:t> conjecture</a:t>
            </a:r>
          </a:p>
          <a:p>
            <a:pPr lvl="1"/>
            <a:r>
              <a:rPr lang="en-US" dirty="0" err="1"/>
              <a:t>Kakutani's</a:t>
            </a:r>
            <a:r>
              <a:rPr lang="en-US" dirty="0"/>
              <a:t> problem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Thwaites</a:t>
            </a:r>
            <a:r>
              <a:rPr lang="en-US" dirty="0"/>
              <a:t> conjecture</a:t>
            </a:r>
          </a:p>
          <a:p>
            <a:pPr lvl="1"/>
            <a:r>
              <a:rPr lang="en-US" dirty="0" err="1"/>
              <a:t>Hasse's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The Syracuse problem</a:t>
            </a:r>
          </a:p>
          <a:p>
            <a:pPr lvl="1"/>
            <a:r>
              <a:rPr lang="en-US" dirty="0"/>
              <a:t>The Hailstone problem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2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Curious Number Theory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3701"/>
            <a:ext cx="8596668" cy="4377662"/>
          </a:xfrm>
        </p:spPr>
        <p:txBody>
          <a:bodyPr/>
          <a:lstStyle/>
          <a:p>
            <a:r>
              <a:rPr lang="en-US" dirty="0"/>
              <a:t>For any positive integer </a:t>
            </a:r>
            <a:r>
              <a:rPr lang="en-US" i="1" dirty="0"/>
              <a:t>n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n</a:t>
            </a:r>
            <a:r>
              <a:rPr lang="en-US" dirty="0"/>
              <a:t> is even, divide by 2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n</a:t>
            </a:r>
            <a:r>
              <a:rPr lang="en-US" dirty="0"/>
              <a:t> is odd, multiply by 3 and add 1</a:t>
            </a:r>
          </a:p>
          <a:p>
            <a:r>
              <a:rPr lang="en-US" dirty="0"/>
              <a:t>Repeat this process indefinitely</a:t>
            </a:r>
          </a:p>
          <a:p>
            <a:r>
              <a:rPr lang="en-US" dirty="0"/>
              <a:t>The </a:t>
            </a:r>
            <a:r>
              <a:rPr lang="en-US" dirty="0" err="1"/>
              <a:t>Collatz</a:t>
            </a:r>
            <a:r>
              <a:rPr lang="en-US" dirty="0"/>
              <a:t> Conjecture hypothesizes that all numbers will converge to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852532"/>
            <a:ext cx="6558042" cy="218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2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208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6093"/>
            <a:ext cx="8596668" cy="4659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i="1" dirty="0"/>
              <a:t>n</a:t>
            </a:r>
            <a:r>
              <a:rPr lang="en-US" dirty="0"/>
              <a:t> = 6.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32085"/>
            <a:ext cx="72580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4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208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6093"/>
            <a:ext cx="8596668" cy="4659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Since 6 is even, we divide by 2 to get 3.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32085"/>
            <a:ext cx="72580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0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208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6093"/>
            <a:ext cx="8596668" cy="4659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Since 3 is odd, we multiply by 3 and add 1 to get 10.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32085"/>
            <a:ext cx="72580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1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208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6093"/>
            <a:ext cx="8596668" cy="4659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since 10 is even, we divide by 2 to get 5.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32085"/>
            <a:ext cx="72580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4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208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6093"/>
            <a:ext cx="8596668" cy="4659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number 5 is odd, so multiplying by 3 then adding 1 we get 16.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32085"/>
            <a:ext cx="72580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5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456</TotalTime>
  <Words>381</Words>
  <Application>Microsoft Macintosh PowerPoint</Application>
  <PresentationFormat>Custom</PresentationFormat>
  <Paragraphs>67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Facet</vt:lpstr>
      <vt:lpstr>Collatz Conjecture Verification</vt:lpstr>
      <vt:lpstr>Overview:</vt:lpstr>
      <vt:lpstr>What is the Collatz Conjecture?</vt:lpstr>
      <vt:lpstr>A Curious Number Theory Problem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Numbers quickly get out of control</vt:lpstr>
      <vt:lpstr>PowerPoint Presentation</vt:lpstr>
      <vt:lpstr>Why Did you Do this?</vt:lpstr>
      <vt:lpstr>Sequential Method in C</vt:lpstr>
      <vt:lpstr>CUDA Method</vt:lpstr>
      <vt:lpstr>PowerPoint Presentation</vt:lpstr>
      <vt:lpstr>PowerPoint Presentation</vt:lpstr>
      <vt:lpstr>PowerPoint Presentation</vt:lpstr>
      <vt:lpstr>Questions?</vt:lpstr>
    </vt:vector>
  </TitlesOfParts>
  <Company>Midwestern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Collatz Conjecture Confirmation</dc:title>
  <dc:creator>BO119LabStudent</dc:creator>
  <cp:lastModifiedBy>S</cp:lastModifiedBy>
  <cp:revision>28</cp:revision>
  <dcterms:created xsi:type="dcterms:W3CDTF">2017-03-29T20:29:49Z</dcterms:created>
  <dcterms:modified xsi:type="dcterms:W3CDTF">2017-04-05T02:16:40Z</dcterms:modified>
</cp:coreProperties>
</file>