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6" y="-1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60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7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2F71-E12F-4225-AA7B-2974B6211AB7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825500"/>
            <a:ext cx="8005233" cy="2402185"/>
          </a:xfrm>
        </p:spPr>
        <p:txBody>
          <a:bodyPr/>
          <a:lstStyle/>
          <a:p>
            <a:r>
              <a:rPr lang="en-US" dirty="0" err="1"/>
              <a:t>Collatz</a:t>
            </a:r>
            <a:r>
              <a:rPr lang="en-US" dirty="0"/>
              <a:t> Conjecture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Scott Gordon and Steven </a:t>
            </a:r>
            <a:r>
              <a:rPr lang="en-US" dirty="0" err="1"/>
              <a:t>Kundert</a:t>
            </a:r>
            <a:endParaRPr lang="en-US" dirty="0"/>
          </a:p>
        </p:txBody>
      </p:sp>
      <p:pic>
        <p:nvPicPr>
          <p:cNvPr id="1026" name="Picture 2" descr="http://www.cecm.sfu.ca/organics/papers/lagarias/paper/goodies/fig1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27685"/>
            <a:ext cx="3600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16 is a power of 2, so we divide by 2 again and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Divide 8 by 2 and get 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Divide 4 by 2 and we get 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Finally, 2 divided by 2 is 1. Applying the algorithm further creates a 4-2-1 cycle.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6160"/>
          </a:xfrm>
        </p:spPr>
        <p:txBody>
          <a:bodyPr/>
          <a:lstStyle/>
          <a:p>
            <a:r>
              <a:rPr lang="en-US" dirty="0"/>
              <a:t>Numbers quickly get out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561"/>
            <a:ext cx="8596668" cy="4100802"/>
          </a:xfrm>
        </p:spPr>
        <p:txBody>
          <a:bodyPr/>
          <a:lstStyle/>
          <a:p>
            <a:r>
              <a:rPr lang="en-US" dirty="0"/>
              <a:t>In our example, the number went through eight iterations to reach 1, and reached numbers much larger than the original</a:t>
            </a:r>
          </a:p>
          <a:p>
            <a:r>
              <a:rPr lang="en-US" dirty="0"/>
              <a:t>The series of numbers reached is known as a Hailstone Sequence</a:t>
            </a:r>
          </a:p>
          <a:p>
            <a:r>
              <a:rPr lang="en-US" dirty="0"/>
              <a:t>The conjecture has been confirmed for all positive integers up to </a:t>
            </a:r>
            <a:r>
              <a:rPr lang="en-US" dirty="0" smtClean="0"/>
              <a:t>2</a:t>
            </a:r>
            <a:r>
              <a:rPr lang="en-US" baseline="30000" dirty="0" smtClean="0"/>
              <a:t>60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disprove the conjecture, we need only find a sequence that does not converge to 1</a:t>
            </a:r>
          </a:p>
          <a:p>
            <a:r>
              <a:rPr lang="en-US" dirty="0"/>
              <a:t>The longest Hailstone Sequence found for an initial number less than 100 billion has 1,228 iterations</a:t>
            </a:r>
          </a:p>
          <a:p>
            <a:r>
              <a:rPr lang="en-US" dirty="0"/>
              <a:t>Powers of two converge quickly, but prime numbers that can be expressed as a power of two minus one (</a:t>
            </a:r>
            <a:r>
              <a:rPr lang="en-US" dirty="0" err="1"/>
              <a:t>Mersenne</a:t>
            </a:r>
            <a:r>
              <a:rPr lang="en-US" dirty="0"/>
              <a:t> primes) need many iterations</a:t>
            </a:r>
          </a:p>
          <a:p>
            <a:r>
              <a:rPr lang="en-US" dirty="0"/>
              <a:t>No discernible pattern for determining the length of each number’s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lat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2" y="0"/>
            <a:ext cx="989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Exploration, Fun, Example</a:t>
            </a:r>
          </a:p>
          <a:p>
            <a:endParaRPr lang="en-US" dirty="0"/>
          </a:p>
          <a:p>
            <a:r>
              <a:rPr lang="en-US" dirty="0" smtClean="0"/>
              <a:t>Exploit </a:t>
            </a:r>
            <a:r>
              <a:rPr lang="en-US" dirty="0"/>
              <a:t>/ Show off the power of the GPU</a:t>
            </a:r>
          </a:p>
          <a:p>
            <a:endParaRPr lang="en-US" dirty="0"/>
          </a:p>
          <a:p>
            <a:r>
              <a:rPr lang="en-US" dirty="0"/>
              <a:t>Computability vs. Decidability</a:t>
            </a:r>
          </a:p>
          <a:p>
            <a:endParaRPr lang="en-US" dirty="0"/>
          </a:p>
          <a:p>
            <a:r>
              <a:rPr lang="en-US" dirty="0"/>
              <a:t>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22532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Method in C</a:t>
            </a:r>
          </a:p>
        </p:txBody>
      </p:sp>
      <p:pic>
        <p:nvPicPr>
          <p:cNvPr id="4" name="Content Placeholder 3" descr="Screen Shot 2017-04-02 at 10.3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r="-955"/>
          <a:stretch>
            <a:fillRect/>
          </a:stretch>
        </p:blipFill>
        <p:spPr>
          <a:xfrm>
            <a:off x="782014" y="1243603"/>
            <a:ext cx="10627973" cy="4797760"/>
          </a:xfrm>
        </p:spPr>
      </p:pic>
    </p:spTree>
    <p:extLst>
      <p:ext uri="{BB962C8B-B14F-4D97-AF65-F5344CB8AC3E}">
        <p14:creationId xmlns:p14="http://schemas.microsoft.com/office/powerpoint/2010/main" val="20874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Method</a:t>
            </a:r>
          </a:p>
        </p:txBody>
      </p:sp>
      <p:pic>
        <p:nvPicPr>
          <p:cNvPr id="4" name="Content Placeholder 3" descr="Screen Shot 2017-04-02 at 10.37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r="-723"/>
          <a:stretch>
            <a:fillRect/>
          </a:stretch>
        </p:blipFill>
        <p:spPr>
          <a:xfrm>
            <a:off x="331004" y="1375901"/>
            <a:ext cx="11529992" cy="5204956"/>
          </a:xfrm>
        </p:spPr>
      </p:pic>
    </p:spTree>
    <p:extLst>
      <p:ext uri="{BB962C8B-B14F-4D97-AF65-F5344CB8AC3E}">
        <p14:creationId xmlns:p14="http://schemas.microsoft.com/office/powerpoint/2010/main" val="17078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0" y="0"/>
            <a:ext cx="9657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Collatz</a:t>
            </a:r>
            <a:r>
              <a:rPr lang="en-US" dirty="0"/>
              <a:t> Conjecture?</a:t>
            </a:r>
          </a:p>
          <a:p>
            <a:endParaRPr lang="en-US" dirty="0"/>
          </a:p>
          <a:p>
            <a:r>
              <a:rPr lang="en-US" dirty="0"/>
              <a:t>Hailstone Sequence</a:t>
            </a:r>
          </a:p>
          <a:p>
            <a:endParaRPr lang="en-US" dirty="0"/>
          </a:p>
          <a:p>
            <a:r>
              <a:rPr lang="en-US" dirty="0"/>
              <a:t>Our Methods</a:t>
            </a:r>
          </a:p>
          <a:p>
            <a:endParaRPr lang="en-US" dirty="0"/>
          </a:p>
          <a:p>
            <a:r>
              <a:rPr lang="en-US" dirty="0"/>
              <a:t>Timing Analysis </a:t>
            </a:r>
          </a:p>
          <a:p>
            <a:endParaRPr lang="en-US" dirty="0"/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9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e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2" y="0"/>
            <a:ext cx="989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f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1" y="0"/>
            <a:ext cx="9687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22" y="6024880"/>
            <a:ext cx="4614079" cy="39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xkcd.org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60" y="1330960"/>
            <a:ext cx="3229666" cy="46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Collatz</a:t>
            </a:r>
            <a:r>
              <a:rPr lang="en-US" dirty="0"/>
              <a:t> Conjecture?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to understand, yet so-far unproven number theory problem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known as:</a:t>
            </a:r>
          </a:p>
          <a:p>
            <a:pPr lvl="1"/>
            <a:r>
              <a:rPr lang="en-US" dirty="0"/>
              <a:t>The 3n + 1 conjecture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Ulam</a:t>
            </a:r>
            <a:r>
              <a:rPr lang="en-US" dirty="0"/>
              <a:t> conjecture</a:t>
            </a:r>
          </a:p>
          <a:p>
            <a:pPr lvl="1"/>
            <a:r>
              <a:rPr lang="en-US" dirty="0" err="1"/>
              <a:t>Kakutani's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Thwaites</a:t>
            </a:r>
            <a:r>
              <a:rPr lang="en-US" dirty="0"/>
              <a:t> conjecture</a:t>
            </a:r>
          </a:p>
          <a:p>
            <a:pPr lvl="1"/>
            <a:r>
              <a:rPr lang="en-US" dirty="0" err="1"/>
              <a:t>Hasse's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The Syracuse problem</a:t>
            </a:r>
          </a:p>
          <a:p>
            <a:pPr lvl="1"/>
            <a:r>
              <a:rPr lang="en-US" dirty="0"/>
              <a:t>The Hailstone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Curious Number Theory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701"/>
            <a:ext cx="8596668" cy="4377662"/>
          </a:xfrm>
        </p:spPr>
        <p:txBody>
          <a:bodyPr/>
          <a:lstStyle/>
          <a:p>
            <a:r>
              <a:rPr lang="en-US" dirty="0"/>
              <a:t>For any positive integer </a:t>
            </a:r>
            <a:r>
              <a:rPr lang="en-US" i="1" dirty="0"/>
              <a:t>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even, divide by 2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odd, multiply by 3 and add 1</a:t>
            </a:r>
          </a:p>
          <a:p>
            <a:r>
              <a:rPr lang="en-US" dirty="0"/>
              <a:t>Repeat this process indefinitely</a:t>
            </a:r>
          </a:p>
          <a:p>
            <a:r>
              <a:rPr lang="en-US" dirty="0"/>
              <a:t>The </a:t>
            </a:r>
            <a:r>
              <a:rPr lang="en-US" dirty="0" err="1"/>
              <a:t>Collatz</a:t>
            </a:r>
            <a:r>
              <a:rPr lang="en-US" dirty="0"/>
              <a:t> Conjecture hypothesizes that all numbers will converge to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52532"/>
            <a:ext cx="6558042" cy="21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= 6.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6 is even, we divide by 2 to get 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3 is odd, we multiply by 3 and add 1 to get 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since 10 is even, we divide by 2 to get 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5 is odd, so multiplying by 3 then adding 1 we get 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379</Words>
  <Application>Microsoft Macintosh PowerPoint</Application>
  <PresentationFormat>Custom</PresentationFormat>
  <Paragraphs>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Collatz Conjecture Verification</vt:lpstr>
      <vt:lpstr>Overview:</vt:lpstr>
      <vt:lpstr>What is the Collatz Conjecture?</vt:lpstr>
      <vt:lpstr>A Curious Number Theory Problem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Numbers quickly get out of control</vt:lpstr>
      <vt:lpstr>PowerPoint Presentation</vt:lpstr>
      <vt:lpstr>Why Did you Do this?</vt:lpstr>
      <vt:lpstr>Sequential Method in C</vt:lpstr>
      <vt:lpstr>CUDA Method</vt:lpstr>
      <vt:lpstr>PowerPoint Presentation</vt:lpstr>
      <vt:lpstr>PowerPoint Presentation</vt:lpstr>
      <vt:lpstr>PowerPoint Presentation</vt:lpstr>
      <vt:lpstr>Questions?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Collatz Conjecture Confirmation</dc:title>
  <dc:creator>BO119LabStudent</dc:creator>
  <cp:lastModifiedBy>S</cp:lastModifiedBy>
  <cp:revision>31</cp:revision>
  <dcterms:created xsi:type="dcterms:W3CDTF">2017-03-29T20:29:49Z</dcterms:created>
  <dcterms:modified xsi:type="dcterms:W3CDTF">2017-04-21T04:40:45Z</dcterms:modified>
</cp:coreProperties>
</file>