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7" r:id="rId3"/>
    <p:sldId id="257" r:id="rId4"/>
    <p:sldId id="270" r:id="rId5"/>
    <p:sldId id="269" r:id="rId6"/>
    <p:sldId id="26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April 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April 2,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eis.org/A008884" TargetMode="External"/><Relationship Id="rId3" Type="http://schemas.openxmlformats.org/officeDocument/2006/relationships/hyperlink" Target="https://en.wikipedia.org/wiki/On-Line_Encyclopedia_of_Integer_Sequenc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Collatz</a:t>
            </a:r>
            <a:r>
              <a:rPr lang="en-US" b="1" dirty="0"/>
              <a:t> </a:t>
            </a:r>
            <a:r>
              <a:rPr lang="en-US" b="1" dirty="0" smtClean="0"/>
              <a:t>Verification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515679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cap="all" spc="-100" dirty="0" smtClean="0">
                <a:solidFill>
                  <a:srgbClr val="D2533C"/>
                </a:solidFill>
                <a:ea typeface="+mj-ea"/>
                <a:cs typeface="+mj-cs"/>
              </a:rPr>
              <a:t>Using CUDA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Midwestern State University </a:t>
            </a:r>
            <a:br>
              <a:rPr lang="en-US" dirty="0"/>
            </a:br>
            <a:r>
              <a:rPr lang="en-US" dirty="0"/>
              <a:t>Scott Gordon, Steven </a:t>
            </a:r>
            <a:r>
              <a:rPr lang="en-US" dirty="0" err="1" smtClean="0"/>
              <a:t>Kundert</a:t>
            </a:r>
            <a:endParaRPr lang="en-US" dirty="0" smtClean="0"/>
          </a:p>
          <a:p>
            <a:r>
              <a:rPr lang="en-US" dirty="0" smtClean="0"/>
              <a:t>“Two Loops”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pic>
        <p:nvPicPr>
          <p:cNvPr id="4" name="Picture 3" descr="Speed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72"/>
            <a:ext cx="9144000" cy="63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</a:t>
            </a:r>
            <a:endParaRPr lang="en-US" dirty="0"/>
          </a:p>
        </p:txBody>
      </p:sp>
      <p:pic>
        <p:nvPicPr>
          <p:cNvPr id="4" name="Picture 3" descr="Ef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28"/>
            <a:ext cx="9144000" cy="6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ask-right-questions-mai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r="25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18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US" dirty="0"/>
          </a:p>
        </p:txBody>
      </p:sp>
      <p:pic>
        <p:nvPicPr>
          <p:cNvPr id="4" name="Content Placeholder 3" descr="give_thanks_1200x62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5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24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What is the </a:t>
            </a:r>
            <a:r>
              <a:rPr lang="en-US" dirty="0" err="1" smtClean="0"/>
              <a:t>Collatz</a:t>
            </a:r>
            <a:r>
              <a:rPr lang="en-US" dirty="0" smtClean="0"/>
              <a:t> Conjecture?</a:t>
            </a:r>
          </a:p>
          <a:p>
            <a:r>
              <a:rPr lang="en-US" dirty="0" smtClean="0"/>
              <a:t>Hailstone Sequence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Our Method (Sequential)</a:t>
            </a:r>
          </a:p>
          <a:p>
            <a:r>
              <a:rPr lang="en-US" dirty="0" smtClean="0"/>
              <a:t>Our Method (CUDA)</a:t>
            </a:r>
          </a:p>
          <a:p>
            <a:r>
              <a:rPr lang="en-US" dirty="0" smtClean="0"/>
              <a:t>Output </a:t>
            </a:r>
          </a:p>
          <a:p>
            <a:r>
              <a:rPr lang="en-US" dirty="0" smtClean="0"/>
              <a:t>Timing Analysis </a:t>
            </a:r>
            <a:endParaRPr lang="en-US" dirty="0"/>
          </a:p>
          <a:p>
            <a:r>
              <a:rPr lang="en-US" dirty="0" smtClean="0"/>
              <a:t>Q&amp;A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Collatz</a:t>
            </a:r>
            <a:r>
              <a:rPr lang="en-US" dirty="0" smtClean="0"/>
              <a:t> Conjecture?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Consider the following operation on an arbitrary positive integer: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 smtClean="0"/>
              <a:t>If Even, Divide by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Odd, Triple it and add 1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/>
              <a:t>This process will eventually reach the number 1, regardless of which positive integer is chosen initially.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Hailstone Sequence N=27, 111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	27</a:t>
            </a:r>
            <a:r>
              <a:rPr lang="cs-CZ" dirty="0"/>
              <a:t>, 82, </a:t>
            </a:r>
            <a:r>
              <a:rPr lang="cs-CZ" b="1" dirty="0"/>
              <a:t>41</a:t>
            </a:r>
            <a:r>
              <a:rPr lang="cs-CZ" dirty="0"/>
              <a:t>, 124, 62, </a:t>
            </a:r>
            <a:r>
              <a:rPr lang="cs-CZ" b="1" dirty="0"/>
              <a:t>31</a:t>
            </a:r>
            <a:r>
              <a:rPr lang="cs-CZ" dirty="0"/>
              <a:t>, 94, </a:t>
            </a:r>
            <a:r>
              <a:rPr lang="cs-CZ" b="1" dirty="0"/>
              <a:t>47</a:t>
            </a:r>
            <a:r>
              <a:rPr lang="cs-CZ" dirty="0"/>
              <a:t>, 142, </a:t>
            </a:r>
            <a:r>
              <a:rPr lang="cs-CZ" b="1" dirty="0"/>
              <a:t>71</a:t>
            </a:r>
            <a:r>
              <a:rPr lang="cs-CZ" dirty="0"/>
              <a:t>, 214, </a:t>
            </a:r>
            <a:r>
              <a:rPr lang="cs-CZ" b="1" dirty="0"/>
              <a:t>107</a:t>
            </a:r>
            <a:r>
              <a:rPr lang="cs-CZ" dirty="0"/>
              <a:t>, 322, </a:t>
            </a:r>
            <a:r>
              <a:rPr lang="cs-CZ" b="1" dirty="0"/>
              <a:t>161</a:t>
            </a:r>
            <a:r>
              <a:rPr lang="cs-CZ" dirty="0"/>
              <a:t>, 484, 242, </a:t>
            </a:r>
            <a:r>
              <a:rPr lang="cs-CZ" b="1" dirty="0"/>
              <a:t>121</a:t>
            </a:r>
            <a:r>
              <a:rPr lang="cs-CZ" dirty="0"/>
              <a:t>, 364, 182, </a:t>
            </a:r>
            <a:r>
              <a:rPr lang="cs-CZ" b="1" dirty="0"/>
              <a:t>91</a:t>
            </a:r>
            <a:r>
              <a:rPr lang="cs-CZ" dirty="0"/>
              <a:t>, 274, </a:t>
            </a:r>
            <a:r>
              <a:rPr lang="cs-CZ" b="1" dirty="0"/>
              <a:t>137</a:t>
            </a:r>
            <a:r>
              <a:rPr lang="cs-CZ" dirty="0"/>
              <a:t>, 412, 206, </a:t>
            </a:r>
            <a:r>
              <a:rPr lang="cs-CZ" b="1" dirty="0"/>
              <a:t>103</a:t>
            </a:r>
            <a:r>
              <a:rPr lang="cs-CZ" dirty="0"/>
              <a:t>, 310, </a:t>
            </a:r>
            <a:r>
              <a:rPr lang="cs-CZ" b="1" dirty="0"/>
              <a:t>155</a:t>
            </a:r>
            <a:r>
              <a:rPr lang="cs-CZ" dirty="0"/>
              <a:t>, 466, </a:t>
            </a:r>
            <a:r>
              <a:rPr lang="cs-CZ" b="1" dirty="0"/>
              <a:t>233</a:t>
            </a:r>
            <a:r>
              <a:rPr lang="cs-CZ" dirty="0"/>
              <a:t>, 700, 350, </a:t>
            </a:r>
            <a:r>
              <a:rPr lang="cs-CZ" b="1" dirty="0"/>
              <a:t>175</a:t>
            </a:r>
            <a:r>
              <a:rPr lang="cs-CZ" dirty="0"/>
              <a:t>, 526, </a:t>
            </a:r>
            <a:r>
              <a:rPr lang="cs-CZ" b="1" dirty="0"/>
              <a:t>263</a:t>
            </a:r>
            <a:r>
              <a:rPr lang="cs-CZ" dirty="0"/>
              <a:t>, 790, </a:t>
            </a:r>
            <a:r>
              <a:rPr lang="cs-CZ" b="1" dirty="0"/>
              <a:t>395</a:t>
            </a:r>
            <a:r>
              <a:rPr lang="cs-CZ" dirty="0"/>
              <a:t>, 1186, </a:t>
            </a:r>
            <a:r>
              <a:rPr lang="cs-CZ" b="1" dirty="0"/>
              <a:t>593</a:t>
            </a:r>
            <a:r>
              <a:rPr lang="cs-CZ" dirty="0"/>
              <a:t>, 1780, 890, </a:t>
            </a:r>
            <a:r>
              <a:rPr lang="cs-CZ" b="1" dirty="0"/>
              <a:t>445</a:t>
            </a:r>
            <a:r>
              <a:rPr lang="cs-CZ" dirty="0"/>
              <a:t>, 1336, 668, 334, </a:t>
            </a:r>
            <a:r>
              <a:rPr lang="cs-CZ" b="1" dirty="0"/>
              <a:t>167</a:t>
            </a:r>
            <a:r>
              <a:rPr lang="cs-CZ" dirty="0"/>
              <a:t>, 502, </a:t>
            </a:r>
            <a:r>
              <a:rPr lang="cs-CZ" b="1" dirty="0"/>
              <a:t>251</a:t>
            </a:r>
            <a:r>
              <a:rPr lang="cs-CZ" dirty="0"/>
              <a:t>, 754, </a:t>
            </a:r>
            <a:r>
              <a:rPr lang="cs-CZ" b="1" dirty="0"/>
              <a:t>377</a:t>
            </a:r>
            <a:r>
              <a:rPr lang="cs-CZ" dirty="0"/>
              <a:t>, 1132, 566, </a:t>
            </a:r>
            <a:r>
              <a:rPr lang="cs-CZ" b="1" dirty="0"/>
              <a:t>283</a:t>
            </a:r>
            <a:r>
              <a:rPr lang="cs-CZ" dirty="0"/>
              <a:t>, 850, </a:t>
            </a:r>
            <a:r>
              <a:rPr lang="cs-CZ" b="1" dirty="0"/>
              <a:t>425</a:t>
            </a:r>
            <a:r>
              <a:rPr lang="cs-CZ" dirty="0"/>
              <a:t>, 1276, 638, </a:t>
            </a:r>
            <a:r>
              <a:rPr lang="cs-CZ" b="1" dirty="0"/>
              <a:t>319</a:t>
            </a:r>
            <a:r>
              <a:rPr lang="cs-CZ" dirty="0"/>
              <a:t>, 958, </a:t>
            </a:r>
            <a:r>
              <a:rPr lang="cs-CZ" b="1" dirty="0"/>
              <a:t>479</a:t>
            </a:r>
            <a:r>
              <a:rPr lang="cs-CZ" dirty="0"/>
              <a:t>, 1438, </a:t>
            </a:r>
            <a:r>
              <a:rPr lang="cs-CZ" b="1" dirty="0"/>
              <a:t>719</a:t>
            </a:r>
            <a:r>
              <a:rPr lang="cs-CZ" dirty="0"/>
              <a:t>, 2158, </a:t>
            </a:r>
            <a:r>
              <a:rPr lang="cs-CZ" b="1" dirty="0"/>
              <a:t>1079</a:t>
            </a:r>
            <a:r>
              <a:rPr lang="cs-CZ" dirty="0"/>
              <a:t>, 3238, </a:t>
            </a:r>
            <a:r>
              <a:rPr lang="cs-CZ" b="1" dirty="0"/>
              <a:t>1619</a:t>
            </a:r>
            <a:r>
              <a:rPr lang="cs-CZ" dirty="0"/>
              <a:t>, 4858, </a:t>
            </a:r>
            <a:r>
              <a:rPr lang="cs-CZ" b="1" dirty="0"/>
              <a:t>2429</a:t>
            </a:r>
            <a:r>
              <a:rPr lang="cs-CZ" dirty="0"/>
              <a:t>, 7288, 3644, 1822, </a:t>
            </a:r>
            <a:r>
              <a:rPr lang="cs-CZ" b="1" dirty="0"/>
              <a:t>911</a:t>
            </a:r>
            <a:r>
              <a:rPr lang="cs-CZ" dirty="0"/>
              <a:t>, 2734, </a:t>
            </a:r>
            <a:r>
              <a:rPr lang="cs-CZ" b="1" dirty="0"/>
              <a:t>1367</a:t>
            </a:r>
            <a:r>
              <a:rPr lang="cs-CZ" dirty="0"/>
              <a:t>, 4102, </a:t>
            </a:r>
            <a:r>
              <a:rPr lang="cs-CZ" b="1" dirty="0"/>
              <a:t>2051</a:t>
            </a:r>
            <a:r>
              <a:rPr lang="cs-CZ" dirty="0"/>
              <a:t>, 6154, </a:t>
            </a:r>
            <a:r>
              <a:rPr lang="cs-CZ" b="1" dirty="0"/>
              <a:t>3077</a:t>
            </a:r>
            <a:r>
              <a:rPr lang="cs-CZ" dirty="0"/>
              <a:t>, 9232, 4616, 2308, 1154, </a:t>
            </a:r>
            <a:r>
              <a:rPr lang="cs-CZ" b="1" dirty="0"/>
              <a:t>577</a:t>
            </a:r>
            <a:r>
              <a:rPr lang="cs-CZ" dirty="0"/>
              <a:t>, 1732, 866, </a:t>
            </a:r>
            <a:r>
              <a:rPr lang="cs-CZ" b="1" dirty="0"/>
              <a:t>433</a:t>
            </a:r>
            <a:r>
              <a:rPr lang="cs-CZ" dirty="0"/>
              <a:t>, 1300, 650, </a:t>
            </a:r>
            <a:r>
              <a:rPr lang="cs-CZ" b="1" dirty="0"/>
              <a:t>325</a:t>
            </a:r>
            <a:r>
              <a:rPr lang="cs-CZ" dirty="0"/>
              <a:t>, 976, 488, 244, 122, </a:t>
            </a:r>
            <a:r>
              <a:rPr lang="cs-CZ" b="1" dirty="0"/>
              <a:t>61</a:t>
            </a:r>
            <a:r>
              <a:rPr lang="cs-CZ" dirty="0"/>
              <a:t>, 184, 92, 46, </a:t>
            </a:r>
            <a:r>
              <a:rPr lang="cs-CZ" b="1" dirty="0"/>
              <a:t>23</a:t>
            </a:r>
            <a:r>
              <a:rPr lang="cs-CZ" dirty="0"/>
              <a:t>, 70, </a:t>
            </a:r>
            <a:r>
              <a:rPr lang="cs-CZ" b="1" dirty="0"/>
              <a:t>35</a:t>
            </a:r>
            <a:r>
              <a:rPr lang="cs-CZ" dirty="0"/>
              <a:t>, 106, </a:t>
            </a:r>
            <a:r>
              <a:rPr lang="cs-CZ" b="1" dirty="0"/>
              <a:t>53</a:t>
            </a:r>
            <a:r>
              <a:rPr lang="cs-CZ" dirty="0"/>
              <a:t>, 160, 80, 40, 20, 10, </a:t>
            </a:r>
            <a:r>
              <a:rPr lang="cs-CZ" b="1" dirty="0"/>
              <a:t>5</a:t>
            </a:r>
            <a:r>
              <a:rPr lang="cs-CZ" dirty="0"/>
              <a:t>, 16, 8, 4, 2, </a:t>
            </a:r>
            <a:r>
              <a:rPr lang="cs-CZ" b="1" dirty="0"/>
              <a:t>1</a:t>
            </a:r>
            <a:r>
              <a:rPr lang="cs-CZ" dirty="0"/>
              <a:t>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(</a:t>
            </a:r>
            <a:r>
              <a:rPr lang="cs-CZ" dirty="0" err="1"/>
              <a:t>sequence</a:t>
            </a:r>
            <a:r>
              <a:rPr lang="cs-CZ" dirty="0"/>
              <a:t> </a:t>
            </a:r>
            <a:r>
              <a:rPr lang="cs-CZ" dirty="0">
                <a:hlinkClick r:id="rId2" tooltip="oeis:A008884"/>
              </a:rPr>
              <a:t>A008884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>
                <a:hlinkClick r:id="rId3" tooltip="On-Line Encyclopedia of Integer Sequences"/>
              </a:rPr>
              <a:t>OEIS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ailst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83"/>
            <a:ext cx="9144000" cy="63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414"/>
            <a:ext cx="8229600" cy="990600"/>
          </a:xfrm>
        </p:spPr>
        <p:txBody>
          <a:bodyPr/>
          <a:lstStyle/>
          <a:p>
            <a:r>
              <a:rPr lang="en-US" dirty="0" smtClean="0"/>
              <a:t>Why did you do this?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Fun, Exploration and Example</a:t>
            </a:r>
          </a:p>
          <a:p>
            <a:endParaRPr lang="en-US" dirty="0" smtClean="0"/>
          </a:p>
          <a:p>
            <a:r>
              <a:rPr lang="en-US" dirty="0" smtClean="0"/>
              <a:t>Exploit / Show off the power of the GPU</a:t>
            </a:r>
          </a:p>
          <a:p>
            <a:endParaRPr lang="en-US" dirty="0" smtClean="0"/>
          </a:p>
          <a:p>
            <a:r>
              <a:rPr lang="en-US" dirty="0" smtClean="0"/>
              <a:t>Cellular Automata </a:t>
            </a:r>
          </a:p>
          <a:p>
            <a:endParaRPr lang="en-US" dirty="0"/>
          </a:p>
          <a:p>
            <a:r>
              <a:rPr lang="en-US" dirty="0" smtClean="0"/>
              <a:t>Computable vs. Decidable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9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Method in C</a:t>
            </a:r>
            <a:endParaRPr lang="en-US" dirty="0"/>
          </a:p>
        </p:txBody>
      </p:sp>
      <p:pic>
        <p:nvPicPr>
          <p:cNvPr id="4" name="Content Placeholder 3" descr="Screen Shot 2017-04-02 at 10.3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05" b="-14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15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Method</a:t>
            </a:r>
            <a:endParaRPr lang="en-US" dirty="0"/>
          </a:p>
        </p:txBody>
      </p:sp>
      <p:pic>
        <p:nvPicPr>
          <p:cNvPr id="4" name="Content Placeholder 3" descr="Screen Shot 2017-04-02 at 10.37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00" b="-14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05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Exe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52"/>
            <a:ext cx="9144000" cy="64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</TotalTime>
  <Words>129</Words>
  <Application>Microsoft Macintosh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Collatz Verification </vt:lpstr>
      <vt:lpstr>Overview:</vt:lpstr>
      <vt:lpstr>What Is the Collatz Conjecture?</vt:lpstr>
      <vt:lpstr>Hailstone Sequence N=27, 111 Steps</vt:lpstr>
      <vt:lpstr>PowerPoint Presentation</vt:lpstr>
      <vt:lpstr>Why did you do this? </vt:lpstr>
      <vt:lpstr>Sequential Method in C</vt:lpstr>
      <vt:lpstr>CUDA Method</vt:lpstr>
      <vt:lpstr>PowerPoint Presentation</vt:lpstr>
      <vt:lpstr>Speedup</vt:lpstr>
      <vt:lpstr>Efficiency </vt:lpstr>
      <vt:lpstr>Questions?</vt:lpstr>
      <vt:lpstr>Thanks!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Collatz Verification </dc:title>
  <dc:creator>S</dc:creator>
  <cp:lastModifiedBy>S</cp:lastModifiedBy>
  <cp:revision>6</cp:revision>
  <dcterms:created xsi:type="dcterms:W3CDTF">2017-04-03T03:19:07Z</dcterms:created>
  <dcterms:modified xsi:type="dcterms:W3CDTF">2017-04-03T04:01:20Z</dcterms:modified>
</cp:coreProperties>
</file>