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</p:sldMasterIdLst>
  <p:sldIdLst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733"/>
  </p:normalViewPr>
  <p:slideViewPr>
    <p:cSldViewPr snapToGrid="0" snapToObjects="1" showGuides="1">
      <p:cViewPr varScale="1">
        <p:scale>
          <a:sx n="153" d="100"/>
          <a:sy n="153" d="100"/>
        </p:scale>
        <p:origin x="4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84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317377"/>
            <a:ext cx="8229600" cy="857250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2761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631"/>
            <a:ext cx="7772400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ln>
                  <a:noFill/>
                </a:ln>
                <a:solidFill>
                  <a:srgbClr val="18453B"/>
                </a:solidFill>
                <a:latin typeface="+mn-lt"/>
                <a:cs typeface="Gotham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79675"/>
            <a:ext cx="7772400" cy="1576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Michigan State University logo">
            <a:extLst>
              <a:ext uri="{FF2B5EF4-FFF2-40B4-BE49-F238E27FC236}">
                <a16:creationId xmlns:a16="http://schemas.microsoft.com/office/drawing/2014/main" id="{A54D84F8-7269-C444-850E-B6932D973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77"/>
            <a:ext cx="8229600" cy="3601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228"/>
            <a:ext cx="8229600" cy="3049871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18453B"/>
              </a:buClr>
              <a:buFont typeface="Arial"/>
              <a:buChar char="•"/>
              <a:defRPr sz="2100" b="0" i="0">
                <a:solidFill>
                  <a:srgbClr val="595959"/>
                </a:solidFill>
                <a:latin typeface="Arial"/>
                <a:cs typeface="Arial"/>
              </a:defRPr>
            </a:lvl1pPr>
            <a:lvl2pPr marL="557213" indent="-214313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0060A257-52AF-094B-980E-DAECC167E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366"/>
            <a:ext cx="8229600" cy="6563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1"/>
            <a:ext cx="3950704" cy="3222512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600075" indent="-257175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1544751"/>
            <a:ext cx="3950704" cy="3222512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600075" indent="-257175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ichigan State University logo">
            <a:extLst>
              <a:ext uri="{FF2B5EF4-FFF2-40B4-BE49-F238E27FC236}">
                <a16:creationId xmlns:a16="http://schemas.microsoft.com/office/drawing/2014/main" id="{2D258EC8-A789-B74A-BFAE-935D3404FD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405"/>
            <a:ext cx="8229600" cy="6162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759"/>
            <a:ext cx="8229600" cy="3018124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141B5630-B7FB-8C44-AD54-B69FA31DF6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9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319"/>
            <a:ext cx="8229600" cy="5438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179"/>
            <a:ext cx="8229600" cy="33147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342900" indent="13716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33DFE41A-7460-1944-9A9F-6E57FFC606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9631" y="1173540"/>
            <a:ext cx="4607169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9630" y="2150013"/>
            <a:ext cx="4607170" cy="22988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Gotham Book"/>
                <a:cs typeface="Gotham Book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tan helmet with text that reads Spartans Will">
            <a:extLst>
              <a:ext uri="{FF2B5EF4-FFF2-40B4-BE49-F238E27FC236}">
                <a16:creationId xmlns:a16="http://schemas.microsoft.com/office/drawing/2014/main" id="{0AD21EE0-D137-7C4C-BD74-D7A13146B1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86739"/>
            <a:ext cx="3423018" cy="139298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9" r:id="rId2"/>
    <p:sldLayoutId id="2147483705" r:id="rId3"/>
    <p:sldLayoutId id="2147483706" r:id="rId4"/>
    <p:sldLayoutId id="2147483707" r:id="rId5"/>
    <p:sldLayoutId id="2147483708" r:id="rId6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algn="ctr" defTabSz="342900" rtl="0" eaLnBrk="1" fontAlgn="base" hangingPunct="1">
        <a:spcBef>
          <a:spcPct val="2000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n>
                  <a:noFill/>
                </a:ln>
                <a:solidFill>
                  <a:schemeClr val="tx1"/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D242-3286-414A-8E6B-C9A85568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698" y="1661776"/>
            <a:ext cx="6010102" cy="976474"/>
          </a:xfrm>
        </p:spPr>
        <p:txBody>
          <a:bodyPr>
            <a:normAutofit/>
          </a:bodyPr>
          <a:lstStyle/>
          <a:p>
            <a:r>
              <a:rPr lang="en-US" dirty="0">
                <a:latin typeface="Optima" panose="02000503060000020004" pitchFamily="2" charset="0"/>
              </a:rPr>
              <a:t>A Good Soldier Or Random Exposure?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6271-14D8-D348-ADF0-E934324D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0" y="2150013"/>
            <a:ext cx="4607170" cy="28708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Optima" panose="02000503060000020004" pitchFamily="2" charset="0"/>
              </a:rPr>
              <a:t>A Stochastic, Accumulating Mechanism To Explain Frequent Citizenship</a:t>
            </a: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r>
              <a:rPr lang="en-US" dirty="0">
                <a:latin typeface="Optima" panose="02000503060000020004" pitchFamily="2" charset="0"/>
              </a:rPr>
              <a:t>Dissertation Defense</a:t>
            </a:r>
          </a:p>
          <a:p>
            <a:r>
              <a:rPr lang="en-US" dirty="0">
                <a:latin typeface="Optima" panose="02000503060000020004" pitchFamily="2" charset="0"/>
              </a:rPr>
              <a:t>Christopher R. </a:t>
            </a:r>
            <a:r>
              <a:rPr lang="en-US" dirty="0" err="1">
                <a:latin typeface="Optima" panose="02000503060000020004" pitchFamily="2" charset="0"/>
              </a:rPr>
              <a:t>Dishop</a:t>
            </a:r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  <a:p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B75-EB67-D642-8E63-3D71E726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0">
              <a:latin typeface="Optima" panose="0200050306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2BB2-AEA3-5F4D-B32A-9215B148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0C21-A522-2F42-AAE9-9C6D96E0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561-10AA-F144-B5AE-7F190D74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76EB-BA36-874B-9CFD-1953B3079A1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86AD-31AD-324F-9D4A-82309E1C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7FE9-0282-2044-A2A6-79739108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DDF-C7F6-964E-B65F-B98C5D44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4FEB-31CE-CF4D-ACF6-3B4FA79E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1792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Custom 3">
      <a:dk1>
        <a:sysClr val="windowText" lastClr="000000"/>
      </a:dk1>
      <a:lt1>
        <a:sysClr val="window" lastClr="FFFFFF"/>
      </a:lt1>
      <a:dk2>
        <a:srgbClr val="18453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137943F-5870-9643-B657-B51075C7D20D}" vid="{8E8A6DC1-F0C0-0248-BF1D-4ED6BE873D9F}"/>
    </a:ext>
  </a:extLst>
</a:theme>
</file>

<file path=ppt/theme/theme2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-Point-Wordmark" id="{B922F58C-BBA5-F347-BA1F-BCD32A6C98C3}" vid="{F2D4553F-1312-E44A-AB7C-D98185B3D3A1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MSU Wordmark design</Template>
  <TotalTime>10</TotalTime>
  <Words>22</Words>
  <Application>Microsoft Macintosh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Gotham Book</vt:lpstr>
      <vt:lpstr>Gotham-Bold</vt:lpstr>
      <vt:lpstr>Optima</vt:lpstr>
      <vt:lpstr>Wingdings</vt:lpstr>
      <vt:lpstr>MSU Wordmark design</vt:lpstr>
      <vt:lpstr>MSU Template 1</vt:lpstr>
      <vt:lpstr>A Good Soldier Or Random Exposure?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Davies</dc:creator>
  <cp:lastModifiedBy>Christopher Dishop</cp:lastModifiedBy>
  <cp:revision>6</cp:revision>
  <cp:lastPrinted>2010-09-08T13:46:11Z</cp:lastPrinted>
  <dcterms:created xsi:type="dcterms:W3CDTF">2019-05-04T17:32:58Z</dcterms:created>
  <dcterms:modified xsi:type="dcterms:W3CDTF">2020-10-23T21:17:34Z</dcterms:modified>
</cp:coreProperties>
</file>