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/>
    <p:restoredTop sz="94694"/>
  </p:normalViewPr>
  <p:slideViewPr>
    <p:cSldViewPr snapToGrid="0" snapToObjects="1">
      <p:cViewPr>
        <p:scale>
          <a:sx n="80" d="100"/>
          <a:sy n="80" d="100"/>
        </p:scale>
        <p:origin x="339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7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3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1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4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1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1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2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81D0-82B6-324D-ACDF-424BF5A0A29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E969D-E55D-2347-8348-89265987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419A71F-91E6-414E-B5CA-065479EE8C28}"/>
              </a:ext>
            </a:extLst>
          </p:cNvPr>
          <p:cNvGrpSpPr/>
          <p:nvPr/>
        </p:nvGrpSpPr>
        <p:grpSpPr>
          <a:xfrm>
            <a:off x="4691474" y="4980525"/>
            <a:ext cx="2282649" cy="769441"/>
            <a:chOff x="4537251" y="3138366"/>
            <a:chExt cx="2282649" cy="7694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E00D71-30D8-1E47-A802-94F2B1D93CF2}"/>
                </a:ext>
              </a:extLst>
            </p:cNvPr>
            <p:cNvSpPr txBox="1"/>
            <p:nvPr/>
          </p:nvSpPr>
          <p:spPr>
            <a:xfrm>
              <a:off x="4537251" y="3138366"/>
              <a:ext cx="2282649" cy="769442"/>
            </a:xfrm>
            <a:prstGeom prst="rect">
              <a:avLst/>
            </a:prstGeom>
            <a:solidFill>
              <a:schemeClr val="bg1">
                <a:lumMod val="50000"/>
                <a:alpha val="87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ICI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4137D8-678C-8D4E-B7E4-69D6D30345C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7945" y="3223631"/>
              <a:ext cx="636110" cy="598910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63CED59-9095-2D4E-92AC-BB5069FBE7EA}"/>
              </a:ext>
            </a:extLst>
          </p:cNvPr>
          <p:cNvSpPr txBox="1"/>
          <p:nvPr/>
        </p:nvSpPr>
        <p:spPr>
          <a:xfrm>
            <a:off x="5144855" y="1109023"/>
            <a:ext cx="1531188" cy="3416320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5CE271-30AE-DC47-8986-D681F989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203" y="6387651"/>
            <a:ext cx="1498600" cy="149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F40669-4BBD-C149-B7EB-9BA7AAE31F6C}"/>
              </a:ext>
            </a:extLst>
          </p:cNvPr>
          <p:cNvSpPr txBox="1"/>
          <p:nvPr/>
        </p:nvSpPr>
        <p:spPr>
          <a:xfrm>
            <a:off x="1805381" y="1552932"/>
            <a:ext cx="88998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A3B8C-D469-D54F-BBA9-DC231904D99A}"/>
              </a:ext>
            </a:extLst>
          </p:cNvPr>
          <p:cNvSpPr txBox="1"/>
          <p:nvPr/>
        </p:nvSpPr>
        <p:spPr>
          <a:xfrm>
            <a:off x="2571462" y="4525343"/>
            <a:ext cx="1043876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Syntactic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46DAE-5478-1648-91A8-3114B8999BCC}"/>
              </a:ext>
            </a:extLst>
          </p:cNvPr>
          <p:cNvSpPr txBox="1"/>
          <p:nvPr/>
        </p:nvSpPr>
        <p:spPr>
          <a:xfrm>
            <a:off x="794116" y="1062087"/>
            <a:ext cx="1031051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8801B-FC0D-524D-AB7D-0E22B28102A9}"/>
              </a:ext>
            </a:extLst>
          </p:cNvPr>
          <p:cNvSpPr txBox="1"/>
          <p:nvPr/>
        </p:nvSpPr>
        <p:spPr>
          <a:xfrm>
            <a:off x="1191660" y="2072921"/>
            <a:ext cx="633507" cy="369332"/>
          </a:xfrm>
          <a:prstGeom prst="rect">
            <a:avLst/>
          </a:prstGeom>
          <a:pattFill prst="pct90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2B603-1227-F045-95C8-D15B47BCF3D7}"/>
              </a:ext>
            </a:extLst>
          </p:cNvPr>
          <p:cNvSpPr txBox="1"/>
          <p:nvPr/>
        </p:nvSpPr>
        <p:spPr>
          <a:xfrm>
            <a:off x="606591" y="5380634"/>
            <a:ext cx="15311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8314DD-0794-C04A-88B6-E327D32A9787}"/>
              </a:ext>
            </a:extLst>
          </p:cNvPr>
          <p:cNvSpPr txBox="1"/>
          <p:nvPr/>
        </p:nvSpPr>
        <p:spPr>
          <a:xfrm>
            <a:off x="2408327" y="5009895"/>
            <a:ext cx="902876" cy="369332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972EC2-8E61-B447-B08E-FDD8CD7AA6F5}"/>
              </a:ext>
            </a:extLst>
          </p:cNvPr>
          <p:cNvSpPr txBox="1"/>
          <p:nvPr/>
        </p:nvSpPr>
        <p:spPr>
          <a:xfrm>
            <a:off x="1283443" y="4398944"/>
            <a:ext cx="1043876" cy="369332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FBF01-7A50-EF4E-9CE1-097BC9789E1E}"/>
              </a:ext>
            </a:extLst>
          </p:cNvPr>
          <p:cNvSpPr txBox="1"/>
          <p:nvPr/>
        </p:nvSpPr>
        <p:spPr>
          <a:xfrm>
            <a:off x="2137779" y="3744829"/>
            <a:ext cx="1115177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C7C35-DE95-E64E-8C58-62DB3CB0855B}"/>
              </a:ext>
            </a:extLst>
          </p:cNvPr>
          <p:cNvSpPr txBox="1"/>
          <p:nvPr/>
        </p:nvSpPr>
        <p:spPr>
          <a:xfrm>
            <a:off x="992891" y="3486377"/>
            <a:ext cx="620683" cy="369332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EAB66-F2EE-3A45-BEA8-46C885995735}"/>
              </a:ext>
            </a:extLst>
          </p:cNvPr>
          <p:cNvSpPr txBox="1"/>
          <p:nvPr/>
        </p:nvSpPr>
        <p:spPr>
          <a:xfrm>
            <a:off x="2784694" y="3093541"/>
            <a:ext cx="617413" cy="369332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E8B03-E479-2540-9F8F-3AA0660ACBF7}"/>
              </a:ext>
            </a:extLst>
          </p:cNvPr>
          <p:cNvSpPr txBox="1"/>
          <p:nvPr/>
        </p:nvSpPr>
        <p:spPr>
          <a:xfrm>
            <a:off x="1613574" y="2964315"/>
            <a:ext cx="761747" cy="369332"/>
          </a:xfrm>
          <a:prstGeom prst="rect">
            <a:avLst/>
          </a:prstGeom>
          <a:pattFill prst="smGrid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DECD1B-8DEC-FA40-A39E-0DE22BCAFDCB}"/>
              </a:ext>
            </a:extLst>
          </p:cNvPr>
          <p:cNvSpPr txBox="1"/>
          <p:nvPr/>
        </p:nvSpPr>
        <p:spPr>
          <a:xfrm>
            <a:off x="2250375" y="2442253"/>
            <a:ext cx="1184940" cy="369332"/>
          </a:xfrm>
          <a:prstGeom prst="rect">
            <a:avLst/>
          </a:prstGeom>
          <a:pattFill prst="pct75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Reciprocal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84ECF7A-7EF7-AC4B-B113-1CBA27C49AF0}"/>
              </a:ext>
            </a:extLst>
          </p:cNvPr>
          <p:cNvSpPr/>
          <p:nvPr/>
        </p:nvSpPr>
        <p:spPr>
          <a:xfrm>
            <a:off x="3533319" y="6349499"/>
            <a:ext cx="82019" cy="76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B7C2BC-F63B-394A-882D-9423CCE26EAD}"/>
              </a:ext>
            </a:extLst>
          </p:cNvPr>
          <p:cNvSpPr/>
          <p:nvPr/>
        </p:nvSpPr>
        <p:spPr>
          <a:xfrm>
            <a:off x="3229184" y="6216782"/>
            <a:ext cx="82019" cy="76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1CA674-CE6C-4449-98D4-C3876FEFE26D}"/>
              </a:ext>
            </a:extLst>
          </p:cNvPr>
          <p:cNvSpPr/>
          <p:nvPr/>
        </p:nvSpPr>
        <p:spPr>
          <a:xfrm>
            <a:off x="2913125" y="6097010"/>
            <a:ext cx="82019" cy="763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AD8ACA-165C-DC4D-9B11-A2381B199FF3}"/>
              </a:ext>
            </a:extLst>
          </p:cNvPr>
          <p:cNvGrpSpPr/>
          <p:nvPr/>
        </p:nvGrpSpPr>
        <p:grpSpPr>
          <a:xfrm flipH="1">
            <a:off x="4572000" y="6097010"/>
            <a:ext cx="702213" cy="328792"/>
            <a:chOff x="3065525" y="6249410"/>
            <a:chExt cx="702213" cy="32879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93978F8-29BF-7F45-80B7-FCD11682C90E}"/>
                </a:ext>
              </a:extLst>
            </p:cNvPr>
            <p:cNvSpPr/>
            <p:nvPr/>
          </p:nvSpPr>
          <p:spPr>
            <a:xfrm>
              <a:off x="3685719" y="6501899"/>
              <a:ext cx="82019" cy="763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C3CBB8-CBD8-0941-A42D-75767B8D1F15}"/>
                </a:ext>
              </a:extLst>
            </p:cNvPr>
            <p:cNvSpPr/>
            <p:nvPr/>
          </p:nvSpPr>
          <p:spPr>
            <a:xfrm>
              <a:off x="3381584" y="6369182"/>
              <a:ext cx="82019" cy="763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1759E03-233E-0C4C-8292-EA862A91F6C5}"/>
                </a:ext>
              </a:extLst>
            </p:cNvPr>
            <p:cNvSpPr/>
            <p:nvPr/>
          </p:nvSpPr>
          <p:spPr>
            <a:xfrm>
              <a:off x="3065525" y="6249410"/>
              <a:ext cx="82019" cy="7630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9A0AF-C59C-2548-8569-6BDD2CA5BE1E}"/>
              </a:ext>
            </a:extLst>
          </p:cNvPr>
          <p:cNvCxnSpPr>
            <a:stCxn id="8" idx="0"/>
          </p:cNvCxnSpPr>
          <p:nvPr/>
        </p:nvCxnSpPr>
        <p:spPr>
          <a:xfrm flipV="1">
            <a:off x="4060503" y="190500"/>
            <a:ext cx="0" cy="619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9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F2AF4-B043-B74A-BB3A-3E6114C2FC0D}"/>
              </a:ext>
            </a:extLst>
          </p:cNvPr>
          <p:cNvSpPr txBox="1"/>
          <p:nvPr/>
        </p:nvSpPr>
        <p:spPr>
          <a:xfrm>
            <a:off x="318977" y="2009554"/>
            <a:ext cx="160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Literature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18E4-8BB6-1042-8F92-DE0DEF7577C6}"/>
              </a:ext>
            </a:extLst>
          </p:cNvPr>
          <p:cNvSpPr txBox="1"/>
          <p:nvPr/>
        </p:nvSpPr>
        <p:spPr>
          <a:xfrm>
            <a:off x="2342572" y="1015099"/>
            <a:ext cx="889987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5EA07-FAF3-BA4A-A4F2-CBEA9927D2F8}"/>
              </a:ext>
            </a:extLst>
          </p:cNvPr>
          <p:cNvSpPr txBox="1"/>
          <p:nvPr/>
        </p:nvSpPr>
        <p:spPr>
          <a:xfrm>
            <a:off x="2272036" y="484570"/>
            <a:ext cx="1031051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6CFA3-F910-AC4D-8CB6-8133310315F7}"/>
              </a:ext>
            </a:extLst>
          </p:cNvPr>
          <p:cNvSpPr txBox="1"/>
          <p:nvPr/>
        </p:nvSpPr>
        <p:spPr>
          <a:xfrm>
            <a:off x="2470811" y="1545628"/>
            <a:ext cx="633507" cy="369332"/>
          </a:xfrm>
          <a:prstGeom prst="rect">
            <a:avLst/>
          </a:prstGeom>
          <a:pattFill prst="pct90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D2B42-B12E-C84A-B953-9E86A497261F}"/>
              </a:ext>
            </a:extLst>
          </p:cNvPr>
          <p:cNvSpPr txBox="1"/>
          <p:nvPr/>
        </p:nvSpPr>
        <p:spPr>
          <a:xfrm>
            <a:off x="2028380" y="5215557"/>
            <a:ext cx="15311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Self-Construal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26C45-7C11-F54E-A216-BA17B72D4AF2}"/>
              </a:ext>
            </a:extLst>
          </p:cNvPr>
          <p:cNvSpPr txBox="1"/>
          <p:nvPr/>
        </p:nvSpPr>
        <p:spPr>
          <a:xfrm>
            <a:off x="2336123" y="4685028"/>
            <a:ext cx="902876" cy="369332"/>
          </a:xfrm>
          <a:prstGeom prst="rect">
            <a:avLst/>
          </a:prstGeom>
          <a:solidFill>
            <a:schemeClr val="bg1">
              <a:lumMod val="50000"/>
              <a:alpha val="38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9AA2C-4ECE-FB4B-83AE-BBADDF1242FC}"/>
              </a:ext>
            </a:extLst>
          </p:cNvPr>
          <p:cNvSpPr txBox="1"/>
          <p:nvPr/>
        </p:nvSpPr>
        <p:spPr>
          <a:xfrm>
            <a:off x="2272036" y="3623970"/>
            <a:ext cx="1043876" cy="369332"/>
          </a:xfrm>
          <a:prstGeom prst="rect">
            <a:avLst/>
          </a:prstGeom>
          <a:solidFill>
            <a:schemeClr val="tx1">
              <a:lumMod val="85000"/>
              <a:lumOff val="1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7A3BD-6924-A449-A961-B75338AA8259}"/>
              </a:ext>
            </a:extLst>
          </p:cNvPr>
          <p:cNvSpPr txBox="1"/>
          <p:nvPr/>
        </p:nvSpPr>
        <p:spPr>
          <a:xfrm>
            <a:off x="2235009" y="3115328"/>
            <a:ext cx="1115177" cy="369332"/>
          </a:xfrm>
          <a:prstGeom prst="rect">
            <a:avLst/>
          </a:prstGeom>
          <a:solidFill>
            <a:schemeClr val="bg1">
              <a:lumMod val="50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F0873-96BE-8240-A853-700003D82A22}"/>
              </a:ext>
            </a:extLst>
          </p:cNvPr>
          <p:cNvSpPr txBox="1"/>
          <p:nvPr/>
        </p:nvSpPr>
        <p:spPr>
          <a:xfrm>
            <a:off x="2470811" y="4154499"/>
            <a:ext cx="620683" cy="369332"/>
          </a:xfrm>
          <a:prstGeom prst="rect">
            <a:avLst/>
          </a:prstGeom>
          <a:solidFill>
            <a:schemeClr val="bg1">
              <a:lumMod val="50000"/>
              <a:alpha val="39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05FC6-944D-1849-99E0-479B12345537}"/>
              </a:ext>
            </a:extLst>
          </p:cNvPr>
          <p:cNvSpPr txBox="1"/>
          <p:nvPr/>
        </p:nvSpPr>
        <p:spPr>
          <a:xfrm>
            <a:off x="2478856" y="2606686"/>
            <a:ext cx="617413" cy="369332"/>
          </a:xfrm>
          <a:prstGeom prst="rect">
            <a:avLst/>
          </a:prstGeom>
          <a:solidFill>
            <a:schemeClr val="bg1">
              <a:lumMod val="85000"/>
              <a:alpha val="87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CC500-6E3F-0A43-AD66-E5D336EC5231}"/>
              </a:ext>
            </a:extLst>
          </p:cNvPr>
          <p:cNvSpPr txBox="1"/>
          <p:nvPr/>
        </p:nvSpPr>
        <p:spPr>
          <a:xfrm>
            <a:off x="2406690" y="2076157"/>
            <a:ext cx="761747" cy="369332"/>
          </a:xfrm>
          <a:prstGeom prst="rect">
            <a:avLst/>
          </a:prstGeom>
          <a:pattFill prst="smGrid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148470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37</Words>
  <Application>Microsoft Macintosh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Dishop</dc:creator>
  <cp:lastModifiedBy>Christopher Dishop</cp:lastModifiedBy>
  <cp:revision>5</cp:revision>
  <dcterms:created xsi:type="dcterms:W3CDTF">2020-06-10T17:03:32Z</dcterms:created>
  <dcterms:modified xsi:type="dcterms:W3CDTF">2020-06-10T19:43:45Z</dcterms:modified>
</cp:coreProperties>
</file>