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0"/>
    <p:restoredTop sz="94720"/>
  </p:normalViewPr>
  <p:slideViewPr>
    <p:cSldViewPr snapToGrid="0" snapToObjects="1">
      <p:cViewPr>
        <p:scale>
          <a:sx n="210" d="100"/>
          <a:sy n="210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9FE0-6300-A74B-B4DC-0E9B7639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41AA1-4721-9A44-99AA-768A62E4F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286C-B99B-CC4F-A6D5-0A01FF77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61C1-D4C6-8940-85D6-4A967718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A12E-FF64-F54B-88A5-3954261C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8C-1389-C045-B67F-1A4F13A2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29D92-4372-614A-9F3D-C68B56EB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7221-5DF9-C045-A637-6F4FDE7A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84FA-77DD-834F-84D9-347432B8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42D2-4695-1A44-80F8-8C6E0668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9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4D79F-B638-EA44-96E4-76DDE193D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BB87C-D0C8-8E4A-B2F3-FDFD45C0F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E755-EC83-CA4A-9618-5BD004BF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9B67-6F4A-D04A-B888-97536496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BC14-2024-4947-9CC8-2E87E3A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E1E0-91C0-7C4D-837A-7A37F7C8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DFA5-CD7A-7741-99DB-72016F88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00CF-6F2C-1C42-8126-DDE25F33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67D7-72CC-CB49-8428-54A9B2D2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603A-2F36-5845-B10F-B1666CFB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D4A6-311D-C140-A92B-9500504A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7FCD6-B1A3-5849-8F22-42C8E088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66EB-1821-5642-86D5-B7E163EE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6B3B-C3A1-5040-9A88-538F49B4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0F4A-1896-994F-AE6A-C5A3F718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A2E5-F423-0346-BFAF-E9FC5C60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852A-38DA-6648-A25B-CC109408A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8C47E-52CF-3E44-906E-95F8CBC4A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185E-CB6D-424E-A80F-55BC82F6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DC1A-8E50-6E4E-AB4F-ADC4845F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C26AB-0F87-C949-BEB2-C23D5B73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1B95-B50F-6845-9120-A81058DA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CB665-7A78-304D-92FF-D09B3F83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30F2-5033-904C-94F8-28647C51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B16-78AC-A24A-B680-9AA7D44ED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1FB43-C633-7340-AE2C-0EE026177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2BAA-D00C-9648-8199-6BA07F5E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FD8AD-5042-DF4C-A5DD-923A3823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54B74-6374-6040-92D5-CCA8352C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75CE-4CFB-1D40-BD33-78C74E45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A6B2B-5A33-F84C-B417-CCC1F560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C8FC2-461F-AB41-9AE6-E752053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B93B9-FA92-674E-ACA5-461EDB9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D935D-AA31-5046-A74E-22BB9C55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5B804-5F78-374A-AF02-C66C41AD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700C2-1480-2E4F-8D80-50E3795A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2EF4-2963-0C4D-BA18-974C37AC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DEFC-0DB8-0948-8530-FF1CA6D3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33008-BA8B-0E4A-9E49-30C46938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7670-89D9-8545-8AF5-3731AF3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6D871-9E64-F84A-B460-8AC07D41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550B5-7095-A248-94D7-2BFAEB2C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B4D3-BF27-3647-B4C1-26DCED5E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8EE9-763A-7541-B87B-15B9DE104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0BEAD-25E7-E74E-B8AE-0784A341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E8905-8528-0E4F-91A0-E2FBC1E7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7117-F8D1-BA4C-AC8F-625C3182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07ABC-0D5F-5D4C-83FE-FF8E84D3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03D93-2BC2-D844-A92D-CB4AE35C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102A4-AA99-184C-BA42-B3B94736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6780-0400-E842-84DD-3BC551066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6146-F547-0C43-B36F-FFFA473D682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FCE6-321F-574B-AA4F-949D1E4AE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4510-8A83-7F43-B3AE-167AFA90A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A930-C677-EC41-B2AE-EDD2068C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quential Access Storage 5">
            <a:extLst>
              <a:ext uri="{FF2B5EF4-FFF2-40B4-BE49-F238E27FC236}">
                <a16:creationId xmlns:a16="http://schemas.microsoft.com/office/drawing/2014/main" id="{8822B809-2744-384B-BA7F-EF8D1F92AF3F}"/>
              </a:ext>
            </a:extLst>
          </p:cNvPr>
          <p:cNvSpPr/>
          <p:nvPr/>
        </p:nvSpPr>
        <p:spPr>
          <a:xfrm>
            <a:off x="1223320" y="1266569"/>
            <a:ext cx="4127157" cy="4324865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5F8B3-36A3-EA4D-B966-581EACC528DE}"/>
              </a:ext>
            </a:extLst>
          </p:cNvPr>
          <p:cNvSpPr txBox="1"/>
          <p:nvPr/>
        </p:nvSpPr>
        <p:spPr>
          <a:xfrm>
            <a:off x="2152613" y="1582340"/>
            <a:ext cx="22685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Interdependence Form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Self-Construal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4A8570-8055-4648-AD9A-3386F8551E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27" y="4807194"/>
            <a:ext cx="1044804" cy="983703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45F1A-3CE1-E849-A676-835DDD189DA3}"/>
              </a:ext>
            </a:extLst>
          </p:cNvPr>
          <p:cNvSpPr txBox="1"/>
          <p:nvPr/>
        </p:nvSpPr>
        <p:spPr>
          <a:xfrm>
            <a:off x="5878698" y="5006658"/>
            <a:ext cx="731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159376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49B9E5-690A-9649-9FF8-99D1D20F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30" b="90741" l="3571" r="96000">
                        <a14:foregroundMark x1="52000" y1="9352" x2="51571" y2="6852"/>
                        <a14:foregroundMark x1="50429" y1="3426" x2="49714" y2="2130"/>
                        <a14:foregroundMark x1="57143" y1="90741" x2="57143" y2="90741"/>
                        <a14:foregroundMark x1="89857" y1="36944" x2="96000" y2="36944"/>
                        <a14:foregroundMark x1="8143" y1="36852" x2="3571" y2="37130"/>
                        <a14:backgroundMark x1="3286" y1="37685" x2="3286" y2="37685"/>
                        <a14:backgroundMark x1="4143" y1="37778" x2="3714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3500" y="279400"/>
            <a:ext cx="4445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B6B62F-72B5-9540-A78A-BF1FB621AF43}"/>
              </a:ext>
            </a:extLst>
          </p:cNvPr>
          <p:cNvSpPr txBox="1"/>
          <p:nvPr/>
        </p:nvSpPr>
        <p:spPr>
          <a:xfrm>
            <a:off x="4537251" y="1493439"/>
            <a:ext cx="3117499" cy="1200329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 | Social | Task | Skill | Workflow | Resource | Vertical | Self-Construal | Goal | Outcome | Syntactic | Logical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6FBFB6-34EF-4C48-B883-0142B8DA5846}"/>
              </a:ext>
            </a:extLst>
          </p:cNvPr>
          <p:cNvGrpSpPr/>
          <p:nvPr/>
        </p:nvGrpSpPr>
        <p:grpSpPr>
          <a:xfrm>
            <a:off x="4954677" y="3323679"/>
            <a:ext cx="2282649" cy="769441"/>
            <a:chOff x="4537251" y="3138366"/>
            <a:chExt cx="2282649" cy="7694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CA7C08-DA00-D542-A52C-ED87744BE14C}"/>
                </a:ext>
              </a:extLst>
            </p:cNvPr>
            <p:cNvSpPr txBox="1"/>
            <p:nvPr/>
          </p:nvSpPr>
          <p:spPr>
            <a:xfrm>
              <a:off x="4537251" y="3138366"/>
              <a:ext cx="2282649" cy="769442"/>
            </a:xfrm>
            <a:prstGeom prst="rect">
              <a:avLst/>
            </a:prstGeom>
            <a:solidFill>
              <a:schemeClr val="bg1">
                <a:lumMod val="50000"/>
                <a:alpha val="8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ICI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4FCB41-C229-BD49-AA3F-F07F1251CEAB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945" y="3223631"/>
              <a:ext cx="636110" cy="59891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7131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D76C0-CE70-D14C-AA1B-B43A74231BA2}"/>
              </a:ext>
            </a:extLst>
          </p:cNvPr>
          <p:cNvSpPr txBox="1"/>
          <p:nvPr/>
        </p:nvSpPr>
        <p:spPr>
          <a:xfrm>
            <a:off x="318977" y="1638839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Literature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D73D4-1039-5849-B403-667B0E63DBF0}"/>
              </a:ext>
            </a:extLst>
          </p:cNvPr>
          <p:cNvSpPr txBox="1"/>
          <p:nvPr/>
        </p:nvSpPr>
        <p:spPr>
          <a:xfrm>
            <a:off x="2555223" y="1108310"/>
            <a:ext cx="88998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B3931-166C-0F45-BCC7-44E1EB2C5088}"/>
              </a:ext>
            </a:extLst>
          </p:cNvPr>
          <p:cNvSpPr txBox="1"/>
          <p:nvPr/>
        </p:nvSpPr>
        <p:spPr>
          <a:xfrm>
            <a:off x="2484687" y="577781"/>
            <a:ext cx="1031051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9D76E-D89E-5944-B410-1B0F4AE29C68}"/>
              </a:ext>
            </a:extLst>
          </p:cNvPr>
          <p:cNvSpPr txBox="1"/>
          <p:nvPr/>
        </p:nvSpPr>
        <p:spPr>
          <a:xfrm>
            <a:off x="2683462" y="1638839"/>
            <a:ext cx="633507" cy="369332"/>
          </a:xfrm>
          <a:prstGeom prst="rect">
            <a:avLst/>
          </a:prstGeom>
          <a:pattFill prst="pct90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288EB-44DD-9647-A294-2C3279E327D9}"/>
              </a:ext>
            </a:extLst>
          </p:cNvPr>
          <p:cNvSpPr txBox="1"/>
          <p:nvPr/>
        </p:nvSpPr>
        <p:spPr>
          <a:xfrm>
            <a:off x="3394850" y="2776498"/>
            <a:ext cx="15311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Self-Construal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FAD12-217D-FC42-9780-722C82303D2E}"/>
              </a:ext>
            </a:extLst>
          </p:cNvPr>
          <p:cNvSpPr txBox="1"/>
          <p:nvPr/>
        </p:nvSpPr>
        <p:spPr>
          <a:xfrm>
            <a:off x="2167903" y="2776498"/>
            <a:ext cx="902876" cy="369332"/>
          </a:xfrm>
          <a:prstGeom prst="rect">
            <a:avLst/>
          </a:prstGeom>
          <a:solidFill>
            <a:schemeClr val="bg1">
              <a:lumMod val="50000"/>
              <a:alpha val="3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0C9225-F38D-1B45-8CB7-84DBECB30256}"/>
              </a:ext>
            </a:extLst>
          </p:cNvPr>
          <p:cNvSpPr txBox="1"/>
          <p:nvPr/>
        </p:nvSpPr>
        <p:spPr>
          <a:xfrm>
            <a:off x="3638506" y="1638839"/>
            <a:ext cx="1043876" cy="369332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AC624-5A1B-C141-B6CB-4F0A8EB3FA85}"/>
              </a:ext>
            </a:extLst>
          </p:cNvPr>
          <p:cNvSpPr txBox="1"/>
          <p:nvPr/>
        </p:nvSpPr>
        <p:spPr>
          <a:xfrm>
            <a:off x="3638506" y="1108310"/>
            <a:ext cx="1115177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7712B-C3CF-7546-8059-F3C6B51770E0}"/>
              </a:ext>
            </a:extLst>
          </p:cNvPr>
          <p:cNvSpPr txBox="1"/>
          <p:nvPr/>
        </p:nvSpPr>
        <p:spPr>
          <a:xfrm>
            <a:off x="3814954" y="2169368"/>
            <a:ext cx="620683" cy="369332"/>
          </a:xfrm>
          <a:prstGeom prst="rect">
            <a:avLst/>
          </a:prstGeom>
          <a:solidFill>
            <a:schemeClr val="bg1">
              <a:lumMod val="5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419F2-936D-ED40-B0B3-F3D046A7E154}"/>
              </a:ext>
            </a:extLst>
          </p:cNvPr>
          <p:cNvSpPr txBox="1"/>
          <p:nvPr/>
        </p:nvSpPr>
        <p:spPr>
          <a:xfrm>
            <a:off x="3769639" y="577781"/>
            <a:ext cx="617413" cy="369332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831556-E07E-0E45-A4AD-4AE0B62FEA4F}"/>
              </a:ext>
            </a:extLst>
          </p:cNvPr>
          <p:cNvSpPr txBox="1"/>
          <p:nvPr/>
        </p:nvSpPr>
        <p:spPr>
          <a:xfrm>
            <a:off x="2619341" y="2169368"/>
            <a:ext cx="761747" cy="369332"/>
          </a:xfrm>
          <a:prstGeom prst="rect">
            <a:avLst/>
          </a:prstGeom>
          <a:pattFill prst="smGrid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FCE70-EEEC-2846-80E5-A404A861A60A}"/>
              </a:ext>
            </a:extLst>
          </p:cNvPr>
          <p:cNvSpPr txBox="1"/>
          <p:nvPr/>
        </p:nvSpPr>
        <p:spPr>
          <a:xfrm>
            <a:off x="2750144" y="3383628"/>
            <a:ext cx="1531188" cy="3416320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Self-Construal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4713E-EB5B-404E-8D27-91E9452EDA37}"/>
              </a:ext>
            </a:extLst>
          </p:cNvPr>
          <p:cNvSpPr txBox="1"/>
          <p:nvPr/>
        </p:nvSpPr>
        <p:spPr>
          <a:xfrm>
            <a:off x="318977" y="4907122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Network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8638B3-33E6-1243-B3C2-CEDCB8EBA67A}"/>
              </a:ext>
            </a:extLst>
          </p:cNvPr>
          <p:cNvCxnSpPr/>
          <p:nvPr/>
        </p:nvCxnSpPr>
        <p:spPr>
          <a:xfrm>
            <a:off x="318977" y="3264195"/>
            <a:ext cx="114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977632-EBA3-AA4E-81DD-DE72FFF95D1F}"/>
              </a:ext>
            </a:extLst>
          </p:cNvPr>
          <p:cNvCxnSpPr/>
          <p:nvPr/>
        </p:nvCxnSpPr>
        <p:spPr>
          <a:xfrm>
            <a:off x="5135526" y="372140"/>
            <a:ext cx="0" cy="6427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5A4C32-FBC3-9D49-BACE-0AB8C82CE4DC}"/>
              </a:ext>
            </a:extLst>
          </p:cNvPr>
          <p:cNvCxnSpPr/>
          <p:nvPr/>
        </p:nvCxnSpPr>
        <p:spPr>
          <a:xfrm flipV="1">
            <a:off x="5805382" y="1108310"/>
            <a:ext cx="590107" cy="899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52024F-1D0D-FE4B-A32D-D07D33FE6EEC}"/>
              </a:ext>
            </a:extLst>
          </p:cNvPr>
          <p:cNvCxnSpPr>
            <a:cxnSpLocks/>
          </p:cNvCxnSpPr>
          <p:nvPr/>
        </p:nvCxnSpPr>
        <p:spPr>
          <a:xfrm flipV="1">
            <a:off x="5805382" y="1190847"/>
            <a:ext cx="853759" cy="81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4CA463-F2B8-4745-9F6C-807ECA29BC32}"/>
              </a:ext>
            </a:extLst>
          </p:cNvPr>
          <p:cNvCxnSpPr>
            <a:cxnSpLocks/>
          </p:cNvCxnSpPr>
          <p:nvPr/>
        </p:nvCxnSpPr>
        <p:spPr>
          <a:xfrm flipV="1">
            <a:off x="5795959" y="1477642"/>
            <a:ext cx="1022434" cy="53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C02F0B-5814-E14A-BA3E-7F670BCE9EBC}"/>
              </a:ext>
            </a:extLst>
          </p:cNvPr>
          <p:cNvCxnSpPr>
            <a:cxnSpLocks/>
          </p:cNvCxnSpPr>
          <p:nvPr/>
        </p:nvCxnSpPr>
        <p:spPr>
          <a:xfrm flipV="1">
            <a:off x="5805382" y="1823505"/>
            <a:ext cx="1064251" cy="184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90A0E7-1087-B147-8B03-7EE53EF18111}"/>
              </a:ext>
            </a:extLst>
          </p:cNvPr>
          <p:cNvCxnSpPr>
            <a:cxnSpLocks/>
          </p:cNvCxnSpPr>
          <p:nvPr/>
        </p:nvCxnSpPr>
        <p:spPr>
          <a:xfrm>
            <a:off x="5799601" y="2008171"/>
            <a:ext cx="1005910" cy="178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08D4EC-E995-104D-93F8-C8CF8ED52C11}"/>
              </a:ext>
            </a:extLst>
          </p:cNvPr>
          <p:cNvCxnSpPr>
            <a:cxnSpLocks/>
          </p:cNvCxnSpPr>
          <p:nvPr/>
        </p:nvCxnSpPr>
        <p:spPr>
          <a:xfrm>
            <a:off x="5799601" y="2008171"/>
            <a:ext cx="855565" cy="549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929B97-8696-CC4E-B5D6-FD4E27BB8464}"/>
              </a:ext>
            </a:extLst>
          </p:cNvPr>
          <p:cNvCxnSpPr>
            <a:cxnSpLocks/>
          </p:cNvCxnSpPr>
          <p:nvPr/>
        </p:nvCxnSpPr>
        <p:spPr>
          <a:xfrm>
            <a:off x="5809024" y="2005972"/>
            <a:ext cx="542209" cy="868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DC9DE1-3ADA-584D-8656-EC5D67E08200}"/>
              </a:ext>
            </a:extLst>
          </p:cNvPr>
          <p:cNvCxnSpPr/>
          <p:nvPr/>
        </p:nvCxnSpPr>
        <p:spPr>
          <a:xfrm flipV="1">
            <a:off x="5795959" y="4130005"/>
            <a:ext cx="590107" cy="899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DD656C-0F0C-D546-BC68-46B83AE5F9F2}"/>
              </a:ext>
            </a:extLst>
          </p:cNvPr>
          <p:cNvCxnSpPr>
            <a:cxnSpLocks/>
          </p:cNvCxnSpPr>
          <p:nvPr/>
        </p:nvCxnSpPr>
        <p:spPr>
          <a:xfrm flipV="1">
            <a:off x="5795959" y="4212542"/>
            <a:ext cx="853759" cy="81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2D296B-093B-3541-AFD2-6F90C655F7EC}"/>
              </a:ext>
            </a:extLst>
          </p:cNvPr>
          <p:cNvCxnSpPr>
            <a:cxnSpLocks/>
          </p:cNvCxnSpPr>
          <p:nvPr/>
        </p:nvCxnSpPr>
        <p:spPr>
          <a:xfrm flipV="1">
            <a:off x="5786536" y="4499337"/>
            <a:ext cx="1022434" cy="53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C018F-DDEA-A34B-958C-5E56969E6289}"/>
              </a:ext>
            </a:extLst>
          </p:cNvPr>
          <p:cNvCxnSpPr>
            <a:cxnSpLocks/>
          </p:cNvCxnSpPr>
          <p:nvPr/>
        </p:nvCxnSpPr>
        <p:spPr>
          <a:xfrm flipV="1">
            <a:off x="5795959" y="4845200"/>
            <a:ext cx="1064251" cy="184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42EDB4-3596-E743-B799-4CC8DDAB9565}"/>
              </a:ext>
            </a:extLst>
          </p:cNvPr>
          <p:cNvCxnSpPr>
            <a:cxnSpLocks/>
          </p:cNvCxnSpPr>
          <p:nvPr/>
        </p:nvCxnSpPr>
        <p:spPr>
          <a:xfrm>
            <a:off x="5790178" y="5029866"/>
            <a:ext cx="1005910" cy="178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10F35D-62E6-8C47-8CAC-8E0EEF164D4F}"/>
              </a:ext>
            </a:extLst>
          </p:cNvPr>
          <p:cNvCxnSpPr>
            <a:cxnSpLocks/>
          </p:cNvCxnSpPr>
          <p:nvPr/>
        </p:nvCxnSpPr>
        <p:spPr>
          <a:xfrm>
            <a:off x="5790178" y="5029866"/>
            <a:ext cx="855565" cy="549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59A410-73D3-4642-A067-B8B8C787E8DB}"/>
              </a:ext>
            </a:extLst>
          </p:cNvPr>
          <p:cNvCxnSpPr>
            <a:cxnSpLocks/>
          </p:cNvCxnSpPr>
          <p:nvPr/>
        </p:nvCxnSpPr>
        <p:spPr>
          <a:xfrm>
            <a:off x="5799601" y="5027667"/>
            <a:ext cx="542209" cy="868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2D248-A1ED-1344-B024-17E7E6A59DE6}"/>
              </a:ext>
            </a:extLst>
          </p:cNvPr>
          <p:cNvGrpSpPr/>
          <p:nvPr/>
        </p:nvGrpSpPr>
        <p:grpSpPr>
          <a:xfrm>
            <a:off x="9850009" y="117267"/>
            <a:ext cx="547190" cy="899862"/>
            <a:chOff x="8853863" y="208449"/>
            <a:chExt cx="1073674" cy="176567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053B4E2-1526-1C46-AB53-DE3A73D716CD}"/>
                </a:ext>
              </a:extLst>
            </p:cNvPr>
            <p:cNvCxnSpPr/>
            <p:nvPr/>
          </p:nvCxnSpPr>
          <p:spPr>
            <a:xfrm flipV="1">
              <a:off x="8863286" y="208449"/>
              <a:ext cx="590107" cy="89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AFE857-C04C-4A41-9BC9-7C0F7F0D7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290986"/>
              <a:ext cx="853759" cy="817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A6E715-ED64-F740-88EA-3E20B8E00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863" y="577781"/>
              <a:ext cx="1022434" cy="530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01604C-BA6B-3142-8B84-3916D1E53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923644"/>
              <a:ext cx="1064251" cy="18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CDFBBF1-8CF7-F743-908E-4F1D29AE8203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1005910" cy="178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F00BCE9-DADE-CA46-B113-C2CD889B135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855565" cy="549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A5ECD45-3C09-914D-AFB9-B3C1FBDD9962}"/>
                </a:ext>
              </a:extLst>
            </p:cNvPr>
            <p:cNvCxnSpPr>
              <a:cxnSpLocks/>
            </p:cNvCxnSpPr>
            <p:nvPr/>
          </p:nvCxnSpPr>
          <p:spPr>
            <a:xfrm>
              <a:off x="8866928" y="1106111"/>
              <a:ext cx="542209" cy="868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4859D5-185A-C943-99D8-4558772FD82E}"/>
              </a:ext>
            </a:extLst>
          </p:cNvPr>
          <p:cNvGrpSpPr/>
          <p:nvPr/>
        </p:nvGrpSpPr>
        <p:grpSpPr>
          <a:xfrm>
            <a:off x="9832805" y="1180330"/>
            <a:ext cx="547190" cy="899862"/>
            <a:chOff x="8853863" y="208449"/>
            <a:chExt cx="1073674" cy="176567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D14834-D028-AA4D-9850-EA96C884D3A7}"/>
                </a:ext>
              </a:extLst>
            </p:cNvPr>
            <p:cNvCxnSpPr/>
            <p:nvPr/>
          </p:nvCxnSpPr>
          <p:spPr>
            <a:xfrm flipV="1">
              <a:off x="8863286" y="208449"/>
              <a:ext cx="590107" cy="89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91BD3D1-1B7E-CB44-9C24-D8DBDA752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290986"/>
              <a:ext cx="853759" cy="817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C28730E-4E6D-6A40-AEB9-A898F0051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863" y="577781"/>
              <a:ext cx="1022434" cy="530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2BFB5CA-C2EA-234D-8333-A492B94CE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923644"/>
              <a:ext cx="1064251" cy="18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2EEFECD-1811-FA45-9D77-C080FEF05700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1005910" cy="178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CE3AD86-3CB0-614A-9299-AAD711048D7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855565" cy="549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65FB488-0B9C-1F49-ABF0-E701B643B8A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928" y="1106111"/>
              <a:ext cx="542209" cy="868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4C1CF2-B765-C14D-9059-E77B51734FCD}"/>
              </a:ext>
            </a:extLst>
          </p:cNvPr>
          <p:cNvGrpSpPr/>
          <p:nvPr/>
        </p:nvGrpSpPr>
        <p:grpSpPr>
          <a:xfrm>
            <a:off x="9848217" y="2333220"/>
            <a:ext cx="547190" cy="899862"/>
            <a:chOff x="8853863" y="208449"/>
            <a:chExt cx="1073674" cy="176567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FEDDF6C-4F44-3C47-87A1-53DF9950F164}"/>
                </a:ext>
              </a:extLst>
            </p:cNvPr>
            <p:cNvCxnSpPr/>
            <p:nvPr/>
          </p:nvCxnSpPr>
          <p:spPr>
            <a:xfrm flipV="1">
              <a:off x="8863286" y="208449"/>
              <a:ext cx="590107" cy="89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7163244-83D4-8F4C-BBCD-79579CD48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290986"/>
              <a:ext cx="853759" cy="817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51B4D1B-73C0-4145-BABF-458A802CD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863" y="577781"/>
              <a:ext cx="1022434" cy="530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CF96205-CD8B-FD49-8004-71BA338C2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923644"/>
              <a:ext cx="1064251" cy="18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8A899F5-6C6B-F34D-B140-B5C2A47887F1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1005910" cy="178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53E004F-5A18-564D-8CB0-1FB226F106C4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855565" cy="549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DCBC846-5858-024D-A2B6-35044060424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928" y="1106111"/>
              <a:ext cx="542209" cy="868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20245AD-9984-B748-8025-D46DF71BB17A}"/>
              </a:ext>
            </a:extLst>
          </p:cNvPr>
          <p:cNvCxnSpPr/>
          <p:nvPr/>
        </p:nvCxnSpPr>
        <p:spPr>
          <a:xfrm>
            <a:off x="8151047" y="400413"/>
            <a:ext cx="0" cy="6427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84CE5CB-E1F1-C547-9728-B63327C620E7}"/>
              </a:ext>
            </a:extLst>
          </p:cNvPr>
          <p:cNvSpPr txBox="1"/>
          <p:nvPr/>
        </p:nvSpPr>
        <p:spPr>
          <a:xfrm>
            <a:off x="7527493" y="4901024"/>
            <a:ext cx="1120820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E28A303-410A-1F4F-9856-E27B06862D92}"/>
              </a:ext>
            </a:extLst>
          </p:cNvPr>
          <p:cNvCxnSpPr>
            <a:cxnSpLocks/>
          </p:cNvCxnSpPr>
          <p:nvPr/>
        </p:nvCxnSpPr>
        <p:spPr>
          <a:xfrm>
            <a:off x="9607069" y="4080209"/>
            <a:ext cx="766642" cy="673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79E02CB-7170-E744-8C49-23DA8EB0AA45}"/>
              </a:ext>
            </a:extLst>
          </p:cNvPr>
          <p:cNvCxnSpPr>
            <a:cxnSpLocks/>
          </p:cNvCxnSpPr>
          <p:nvPr/>
        </p:nvCxnSpPr>
        <p:spPr>
          <a:xfrm>
            <a:off x="9594334" y="4473360"/>
            <a:ext cx="713039" cy="40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BAE8726-FAFF-154D-861A-7C79DD8B7435}"/>
              </a:ext>
            </a:extLst>
          </p:cNvPr>
          <p:cNvCxnSpPr>
            <a:cxnSpLocks/>
          </p:cNvCxnSpPr>
          <p:nvPr/>
        </p:nvCxnSpPr>
        <p:spPr>
          <a:xfrm>
            <a:off x="9594334" y="4858569"/>
            <a:ext cx="672614" cy="13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C018A23-E60E-BD48-9C5E-61A04695378E}"/>
              </a:ext>
            </a:extLst>
          </p:cNvPr>
          <p:cNvCxnSpPr>
            <a:cxnSpLocks/>
          </p:cNvCxnSpPr>
          <p:nvPr/>
        </p:nvCxnSpPr>
        <p:spPr>
          <a:xfrm>
            <a:off x="9601693" y="5108088"/>
            <a:ext cx="6462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B9CCC1-6660-194C-A54D-56E84D69AA11}"/>
              </a:ext>
            </a:extLst>
          </p:cNvPr>
          <p:cNvGrpSpPr/>
          <p:nvPr/>
        </p:nvGrpSpPr>
        <p:grpSpPr>
          <a:xfrm flipV="1">
            <a:off x="9594334" y="5219208"/>
            <a:ext cx="779377" cy="918012"/>
            <a:chOff x="7919296" y="4507489"/>
            <a:chExt cx="779377" cy="918012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4A06E7F-AA0C-5845-8B51-E6C07F661B2D}"/>
                </a:ext>
              </a:extLst>
            </p:cNvPr>
            <p:cNvCxnSpPr>
              <a:cxnSpLocks/>
            </p:cNvCxnSpPr>
            <p:nvPr/>
          </p:nvCxnSpPr>
          <p:spPr>
            <a:xfrm>
              <a:off x="7932031" y="4507489"/>
              <a:ext cx="766642" cy="67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8403EDC-BC51-6A43-A681-52D4D7543355}"/>
                </a:ext>
              </a:extLst>
            </p:cNvPr>
            <p:cNvCxnSpPr>
              <a:cxnSpLocks/>
            </p:cNvCxnSpPr>
            <p:nvPr/>
          </p:nvCxnSpPr>
          <p:spPr>
            <a:xfrm>
              <a:off x="7919296" y="4900640"/>
              <a:ext cx="713039" cy="400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46AF297-07D1-A440-B8CB-327C26579921}"/>
                </a:ext>
              </a:extLst>
            </p:cNvPr>
            <p:cNvCxnSpPr>
              <a:cxnSpLocks/>
            </p:cNvCxnSpPr>
            <p:nvPr/>
          </p:nvCxnSpPr>
          <p:spPr>
            <a:xfrm>
              <a:off x="7919296" y="5285849"/>
              <a:ext cx="672614" cy="139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97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D76C0-CE70-D14C-AA1B-B43A74231BA2}"/>
              </a:ext>
            </a:extLst>
          </p:cNvPr>
          <p:cNvSpPr txBox="1"/>
          <p:nvPr/>
        </p:nvSpPr>
        <p:spPr>
          <a:xfrm>
            <a:off x="7124539" y="296441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Literature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FCE70-EEEC-2846-80E5-A404A861A60A}"/>
              </a:ext>
            </a:extLst>
          </p:cNvPr>
          <p:cNvSpPr txBox="1"/>
          <p:nvPr/>
        </p:nvSpPr>
        <p:spPr>
          <a:xfrm>
            <a:off x="9532784" y="4005756"/>
            <a:ext cx="1231427" cy="267765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Self-Construal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4713E-EB5B-404E-8D27-91E9452EDA37}"/>
              </a:ext>
            </a:extLst>
          </p:cNvPr>
          <p:cNvSpPr txBox="1"/>
          <p:nvPr/>
        </p:nvSpPr>
        <p:spPr>
          <a:xfrm>
            <a:off x="7124539" y="3514860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Network Approach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8638B3-33E6-1243-B3C2-CEDCB8EBA67A}"/>
              </a:ext>
            </a:extLst>
          </p:cNvPr>
          <p:cNvCxnSpPr>
            <a:cxnSpLocks/>
          </p:cNvCxnSpPr>
          <p:nvPr/>
        </p:nvCxnSpPr>
        <p:spPr>
          <a:xfrm>
            <a:off x="7086059" y="3434411"/>
            <a:ext cx="3597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977632-EBA3-AA4E-81DD-DE72FFF95D1F}"/>
              </a:ext>
            </a:extLst>
          </p:cNvPr>
          <p:cNvCxnSpPr/>
          <p:nvPr/>
        </p:nvCxnSpPr>
        <p:spPr>
          <a:xfrm>
            <a:off x="3562758" y="372140"/>
            <a:ext cx="0" cy="6427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5A4C32-FBC3-9D49-BACE-0AB8C82CE4DC}"/>
              </a:ext>
            </a:extLst>
          </p:cNvPr>
          <p:cNvCxnSpPr>
            <a:cxnSpLocks/>
          </p:cNvCxnSpPr>
          <p:nvPr/>
        </p:nvCxnSpPr>
        <p:spPr>
          <a:xfrm flipV="1">
            <a:off x="4692484" y="2306590"/>
            <a:ext cx="264184" cy="1158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52024F-1D0D-FE4B-A32D-D07D33FE6EEC}"/>
              </a:ext>
            </a:extLst>
          </p:cNvPr>
          <p:cNvCxnSpPr>
            <a:cxnSpLocks/>
          </p:cNvCxnSpPr>
          <p:nvPr/>
        </p:nvCxnSpPr>
        <p:spPr>
          <a:xfrm flipV="1">
            <a:off x="4686105" y="2415045"/>
            <a:ext cx="579681" cy="106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4CA463-F2B8-4745-9F6C-807ECA29BC32}"/>
              </a:ext>
            </a:extLst>
          </p:cNvPr>
          <p:cNvCxnSpPr>
            <a:cxnSpLocks/>
          </p:cNvCxnSpPr>
          <p:nvPr/>
        </p:nvCxnSpPr>
        <p:spPr>
          <a:xfrm flipV="1">
            <a:off x="4692484" y="2609384"/>
            <a:ext cx="830357" cy="855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C02F0B-5814-E14A-BA3E-7F670BCE9EBC}"/>
              </a:ext>
            </a:extLst>
          </p:cNvPr>
          <p:cNvCxnSpPr>
            <a:cxnSpLocks/>
          </p:cNvCxnSpPr>
          <p:nvPr/>
        </p:nvCxnSpPr>
        <p:spPr>
          <a:xfrm flipV="1">
            <a:off x="4692484" y="2874648"/>
            <a:ext cx="1039121" cy="590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90A0E7-1087-B147-8B03-7EE53EF18111}"/>
              </a:ext>
            </a:extLst>
          </p:cNvPr>
          <p:cNvCxnSpPr>
            <a:cxnSpLocks/>
          </p:cNvCxnSpPr>
          <p:nvPr/>
        </p:nvCxnSpPr>
        <p:spPr>
          <a:xfrm flipV="1">
            <a:off x="4692484" y="3210402"/>
            <a:ext cx="1163890" cy="254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08D4EC-E995-104D-93F8-C8CF8ED52C11}"/>
              </a:ext>
            </a:extLst>
          </p:cNvPr>
          <p:cNvCxnSpPr>
            <a:cxnSpLocks/>
          </p:cNvCxnSpPr>
          <p:nvPr/>
        </p:nvCxnSpPr>
        <p:spPr>
          <a:xfrm>
            <a:off x="4692484" y="3464940"/>
            <a:ext cx="12023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929B97-8696-CC4E-B5D6-FD4E27BB8464}"/>
              </a:ext>
            </a:extLst>
          </p:cNvPr>
          <p:cNvCxnSpPr>
            <a:cxnSpLocks/>
          </p:cNvCxnSpPr>
          <p:nvPr/>
        </p:nvCxnSpPr>
        <p:spPr>
          <a:xfrm>
            <a:off x="4692484" y="3475496"/>
            <a:ext cx="1163890" cy="220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2D248-A1ED-1344-B024-17E7E6A59DE6}"/>
              </a:ext>
            </a:extLst>
          </p:cNvPr>
          <p:cNvGrpSpPr/>
          <p:nvPr/>
        </p:nvGrpSpPr>
        <p:grpSpPr>
          <a:xfrm>
            <a:off x="8987386" y="237958"/>
            <a:ext cx="547190" cy="899862"/>
            <a:chOff x="8853863" y="208449"/>
            <a:chExt cx="1073674" cy="176567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053B4E2-1526-1C46-AB53-DE3A73D716CD}"/>
                </a:ext>
              </a:extLst>
            </p:cNvPr>
            <p:cNvCxnSpPr/>
            <p:nvPr/>
          </p:nvCxnSpPr>
          <p:spPr>
            <a:xfrm flipV="1">
              <a:off x="8863286" y="208449"/>
              <a:ext cx="590107" cy="89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AFE857-C04C-4A41-9BC9-7C0F7F0D7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290986"/>
              <a:ext cx="853759" cy="817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A6E715-ED64-F740-88EA-3E20B8E00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863" y="577781"/>
              <a:ext cx="1022434" cy="530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01604C-BA6B-3142-8B84-3916D1E53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923644"/>
              <a:ext cx="1064251" cy="18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CDFBBF1-8CF7-F743-908E-4F1D29AE8203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1005910" cy="178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F00BCE9-DADE-CA46-B113-C2CD889B135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855565" cy="549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A5ECD45-3C09-914D-AFB9-B3C1FBDD9962}"/>
                </a:ext>
              </a:extLst>
            </p:cNvPr>
            <p:cNvCxnSpPr>
              <a:cxnSpLocks/>
            </p:cNvCxnSpPr>
            <p:nvPr/>
          </p:nvCxnSpPr>
          <p:spPr>
            <a:xfrm>
              <a:off x="8866928" y="1106111"/>
              <a:ext cx="542209" cy="868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4859D5-185A-C943-99D8-4558772FD82E}"/>
              </a:ext>
            </a:extLst>
          </p:cNvPr>
          <p:cNvGrpSpPr/>
          <p:nvPr/>
        </p:nvGrpSpPr>
        <p:grpSpPr>
          <a:xfrm>
            <a:off x="8970182" y="1301021"/>
            <a:ext cx="547190" cy="899862"/>
            <a:chOff x="8853863" y="208449"/>
            <a:chExt cx="1073674" cy="176567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D14834-D028-AA4D-9850-EA96C884D3A7}"/>
                </a:ext>
              </a:extLst>
            </p:cNvPr>
            <p:cNvCxnSpPr/>
            <p:nvPr/>
          </p:nvCxnSpPr>
          <p:spPr>
            <a:xfrm flipV="1">
              <a:off x="8863286" y="208449"/>
              <a:ext cx="590107" cy="89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91BD3D1-1B7E-CB44-9C24-D8DBDA752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290986"/>
              <a:ext cx="853759" cy="817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C28730E-4E6D-6A40-AEB9-A898F0051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863" y="577781"/>
              <a:ext cx="1022434" cy="530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2BFB5CA-C2EA-234D-8333-A492B94CE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923644"/>
              <a:ext cx="1064251" cy="18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2EEFECD-1811-FA45-9D77-C080FEF05700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1005910" cy="178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CE3AD86-3CB0-614A-9299-AAD711048D7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855565" cy="549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65FB488-0B9C-1F49-ABF0-E701B643B8A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928" y="1106111"/>
              <a:ext cx="542209" cy="868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4C1CF2-B765-C14D-9059-E77B51734FCD}"/>
              </a:ext>
            </a:extLst>
          </p:cNvPr>
          <p:cNvGrpSpPr/>
          <p:nvPr/>
        </p:nvGrpSpPr>
        <p:grpSpPr>
          <a:xfrm>
            <a:off x="8985594" y="2453911"/>
            <a:ext cx="547190" cy="899862"/>
            <a:chOff x="8853863" y="208449"/>
            <a:chExt cx="1073674" cy="176567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FEDDF6C-4F44-3C47-87A1-53DF9950F164}"/>
                </a:ext>
              </a:extLst>
            </p:cNvPr>
            <p:cNvCxnSpPr/>
            <p:nvPr/>
          </p:nvCxnSpPr>
          <p:spPr>
            <a:xfrm flipV="1">
              <a:off x="8863286" y="208449"/>
              <a:ext cx="590107" cy="89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7163244-83D4-8F4C-BBCD-79579CD48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290986"/>
              <a:ext cx="853759" cy="817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51B4D1B-73C0-4145-BABF-458A802CD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863" y="577781"/>
              <a:ext cx="1022434" cy="530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CF96205-CD8B-FD49-8004-71BA338C2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86" y="923644"/>
              <a:ext cx="1064251" cy="18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8A899F5-6C6B-F34D-B140-B5C2A47887F1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1005910" cy="178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53E004F-5A18-564D-8CB0-1FB226F106C4}"/>
                </a:ext>
              </a:extLst>
            </p:cNvPr>
            <p:cNvCxnSpPr>
              <a:cxnSpLocks/>
            </p:cNvCxnSpPr>
            <p:nvPr/>
          </p:nvCxnSpPr>
          <p:spPr>
            <a:xfrm>
              <a:off x="8857505" y="1108310"/>
              <a:ext cx="855565" cy="549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DCBC846-5858-024D-A2B6-35044060424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928" y="1106111"/>
              <a:ext cx="542209" cy="868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635694-E3E2-AD4E-AA64-EE8351C13C66}"/>
              </a:ext>
            </a:extLst>
          </p:cNvPr>
          <p:cNvCxnSpPr>
            <a:cxnSpLocks/>
          </p:cNvCxnSpPr>
          <p:nvPr/>
        </p:nvCxnSpPr>
        <p:spPr>
          <a:xfrm>
            <a:off x="8709929" y="4355089"/>
            <a:ext cx="766642" cy="673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8D4540-3F6A-814D-B22F-BD3A74B455A8}"/>
              </a:ext>
            </a:extLst>
          </p:cNvPr>
          <p:cNvCxnSpPr>
            <a:cxnSpLocks/>
          </p:cNvCxnSpPr>
          <p:nvPr/>
        </p:nvCxnSpPr>
        <p:spPr>
          <a:xfrm>
            <a:off x="8697194" y="4748240"/>
            <a:ext cx="713039" cy="40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AB01D6-8027-1544-87BF-DCE76F62D661}"/>
              </a:ext>
            </a:extLst>
          </p:cNvPr>
          <p:cNvCxnSpPr>
            <a:cxnSpLocks/>
          </p:cNvCxnSpPr>
          <p:nvPr/>
        </p:nvCxnSpPr>
        <p:spPr>
          <a:xfrm>
            <a:off x="8697194" y="5133449"/>
            <a:ext cx="672614" cy="13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20245AD-9984-B748-8025-D46DF71BB17A}"/>
              </a:ext>
            </a:extLst>
          </p:cNvPr>
          <p:cNvCxnSpPr/>
          <p:nvPr/>
        </p:nvCxnSpPr>
        <p:spPr>
          <a:xfrm>
            <a:off x="7090343" y="400413"/>
            <a:ext cx="0" cy="6427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011E51-6BA0-B84B-847E-FEE89F2E5E79}"/>
              </a:ext>
            </a:extLst>
          </p:cNvPr>
          <p:cNvSpPr txBox="1"/>
          <p:nvPr/>
        </p:nvSpPr>
        <p:spPr>
          <a:xfrm>
            <a:off x="1508202" y="1623933"/>
            <a:ext cx="88998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1E4CAF3-75B7-AE4F-994A-D8EA60B03975}"/>
              </a:ext>
            </a:extLst>
          </p:cNvPr>
          <p:cNvSpPr txBox="1"/>
          <p:nvPr/>
        </p:nvSpPr>
        <p:spPr>
          <a:xfrm>
            <a:off x="2274283" y="4596344"/>
            <a:ext cx="1043876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F400C2-DCDB-3D4C-93E7-6681C721F561}"/>
              </a:ext>
            </a:extLst>
          </p:cNvPr>
          <p:cNvSpPr txBox="1"/>
          <p:nvPr/>
        </p:nvSpPr>
        <p:spPr>
          <a:xfrm>
            <a:off x="496937" y="1133088"/>
            <a:ext cx="1031051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8F1761-826E-2744-A387-D8E81C81D2D6}"/>
              </a:ext>
            </a:extLst>
          </p:cNvPr>
          <p:cNvSpPr txBox="1"/>
          <p:nvPr/>
        </p:nvSpPr>
        <p:spPr>
          <a:xfrm>
            <a:off x="894481" y="2143922"/>
            <a:ext cx="633507" cy="369332"/>
          </a:xfrm>
          <a:prstGeom prst="rect">
            <a:avLst/>
          </a:prstGeom>
          <a:pattFill prst="pct90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B2B9E3-7836-7A40-A3B8-F2DCA2A4CD3A}"/>
              </a:ext>
            </a:extLst>
          </p:cNvPr>
          <p:cNvSpPr txBox="1"/>
          <p:nvPr/>
        </p:nvSpPr>
        <p:spPr>
          <a:xfrm>
            <a:off x="309412" y="5451635"/>
            <a:ext cx="15311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Self-Construal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9DCE33-81C3-4F45-87A5-AE16E0300121}"/>
              </a:ext>
            </a:extLst>
          </p:cNvPr>
          <p:cNvSpPr txBox="1"/>
          <p:nvPr/>
        </p:nvSpPr>
        <p:spPr>
          <a:xfrm>
            <a:off x="2111148" y="5080896"/>
            <a:ext cx="902876" cy="369332"/>
          </a:xfrm>
          <a:prstGeom prst="rect">
            <a:avLst/>
          </a:prstGeom>
          <a:solidFill>
            <a:schemeClr val="bg1">
              <a:lumMod val="50000"/>
              <a:alpha val="3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227C92-C5E1-FB44-BC52-FD20C2287C83}"/>
              </a:ext>
            </a:extLst>
          </p:cNvPr>
          <p:cNvSpPr txBox="1"/>
          <p:nvPr/>
        </p:nvSpPr>
        <p:spPr>
          <a:xfrm>
            <a:off x="986264" y="4469945"/>
            <a:ext cx="1043876" cy="369332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C6E1B34-B642-2C4D-83C1-D8729B302089}"/>
              </a:ext>
            </a:extLst>
          </p:cNvPr>
          <p:cNvSpPr txBox="1"/>
          <p:nvPr/>
        </p:nvSpPr>
        <p:spPr>
          <a:xfrm>
            <a:off x="1840600" y="3815830"/>
            <a:ext cx="1115177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371CB9-8C39-B245-A667-1F24348E2519}"/>
              </a:ext>
            </a:extLst>
          </p:cNvPr>
          <p:cNvSpPr txBox="1"/>
          <p:nvPr/>
        </p:nvSpPr>
        <p:spPr>
          <a:xfrm>
            <a:off x="695712" y="3557378"/>
            <a:ext cx="620683" cy="369332"/>
          </a:xfrm>
          <a:prstGeom prst="rect">
            <a:avLst/>
          </a:prstGeom>
          <a:solidFill>
            <a:schemeClr val="bg1">
              <a:lumMod val="5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DFE8D-FF13-2D44-BCBE-868CEDA44D90}"/>
              </a:ext>
            </a:extLst>
          </p:cNvPr>
          <p:cNvSpPr txBox="1"/>
          <p:nvPr/>
        </p:nvSpPr>
        <p:spPr>
          <a:xfrm>
            <a:off x="2487515" y="3164542"/>
            <a:ext cx="617413" cy="369332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6640F4-871A-BF49-96DC-A0582296B7B3}"/>
              </a:ext>
            </a:extLst>
          </p:cNvPr>
          <p:cNvSpPr txBox="1"/>
          <p:nvPr/>
        </p:nvSpPr>
        <p:spPr>
          <a:xfrm>
            <a:off x="1316395" y="3035316"/>
            <a:ext cx="761747" cy="369332"/>
          </a:xfrm>
          <a:prstGeom prst="rect">
            <a:avLst/>
          </a:prstGeom>
          <a:pattFill prst="smGrid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944BC0-54C2-1B4C-A9D2-5C9A15DC482C}"/>
              </a:ext>
            </a:extLst>
          </p:cNvPr>
          <p:cNvSpPr txBox="1"/>
          <p:nvPr/>
        </p:nvSpPr>
        <p:spPr>
          <a:xfrm>
            <a:off x="1953196" y="2513254"/>
            <a:ext cx="1184940" cy="369332"/>
          </a:xfrm>
          <a:prstGeom prst="rect">
            <a:avLst/>
          </a:prstGeom>
          <a:pattFill prst="pct75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96E14E7-43AA-6B46-8184-54ABB9EF13FB}"/>
              </a:ext>
            </a:extLst>
          </p:cNvPr>
          <p:cNvCxnSpPr>
            <a:cxnSpLocks/>
          </p:cNvCxnSpPr>
          <p:nvPr/>
        </p:nvCxnSpPr>
        <p:spPr>
          <a:xfrm>
            <a:off x="4686105" y="3475495"/>
            <a:ext cx="1105094" cy="475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7D9E969-3C6A-944F-8EF7-C39072B5A75F}"/>
              </a:ext>
            </a:extLst>
          </p:cNvPr>
          <p:cNvCxnSpPr>
            <a:cxnSpLocks/>
          </p:cNvCxnSpPr>
          <p:nvPr/>
        </p:nvCxnSpPr>
        <p:spPr>
          <a:xfrm>
            <a:off x="4686104" y="3464939"/>
            <a:ext cx="938490" cy="743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8A50EB-4748-6245-821A-039F74F94779}"/>
              </a:ext>
            </a:extLst>
          </p:cNvPr>
          <p:cNvCxnSpPr>
            <a:cxnSpLocks/>
          </p:cNvCxnSpPr>
          <p:nvPr/>
        </p:nvCxnSpPr>
        <p:spPr>
          <a:xfrm>
            <a:off x="4692484" y="3475494"/>
            <a:ext cx="653617" cy="98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85E3F00-7611-3745-9B9A-E9E85EA07A8F}"/>
              </a:ext>
            </a:extLst>
          </p:cNvPr>
          <p:cNvCxnSpPr>
            <a:cxnSpLocks/>
          </p:cNvCxnSpPr>
          <p:nvPr/>
        </p:nvCxnSpPr>
        <p:spPr>
          <a:xfrm>
            <a:off x="4684078" y="3470218"/>
            <a:ext cx="334611" cy="113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DFE6E20-998E-8342-AD69-36E7E9B7AB3A}"/>
              </a:ext>
            </a:extLst>
          </p:cNvPr>
          <p:cNvCxnSpPr>
            <a:cxnSpLocks/>
          </p:cNvCxnSpPr>
          <p:nvPr/>
        </p:nvCxnSpPr>
        <p:spPr>
          <a:xfrm>
            <a:off x="8704553" y="5382968"/>
            <a:ext cx="6462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C868F32-146F-FC4C-8994-D139C20C8276}"/>
              </a:ext>
            </a:extLst>
          </p:cNvPr>
          <p:cNvGrpSpPr/>
          <p:nvPr/>
        </p:nvGrpSpPr>
        <p:grpSpPr>
          <a:xfrm flipV="1">
            <a:off x="8697194" y="5494088"/>
            <a:ext cx="779377" cy="918012"/>
            <a:chOff x="7919296" y="4507489"/>
            <a:chExt cx="779377" cy="918012"/>
          </a:xfrm>
        </p:grpSpPr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D6B03829-8B4C-D247-8892-575818CFC053}"/>
                </a:ext>
              </a:extLst>
            </p:cNvPr>
            <p:cNvCxnSpPr>
              <a:cxnSpLocks/>
            </p:cNvCxnSpPr>
            <p:nvPr/>
          </p:nvCxnSpPr>
          <p:spPr>
            <a:xfrm>
              <a:off x="7932031" y="4507489"/>
              <a:ext cx="766642" cy="67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E5B4EAF-FAB2-534F-ABA3-BBAEE7F94DD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296" y="4900640"/>
              <a:ext cx="713039" cy="400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7EA70234-518F-D64A-AD2C-EB7CEF4DF82D}"/>
                </a:ext>
              </a:extLst>
            </p:cNvPr>
            <p:cNvCxnSpPr>
              <a:cxnSpLocks/>
            </p:cNvCxnSpPr>
            <p:nvPr/>
          </p:nvCxnSpPr>
          <p:spPr>
            <a:xfrm>
              <a:off x="7919296" y="5285849"/>
              <a:ext cx="672614" cy="139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96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Dishop</dc:creator>
  <cp:lastModifiedBy>Christopher Dishop</cp:lastModifiedBy>
  <cp:revision>9</cp:revision>
  <dcterms:created xsi:type="dcterms:W3CDTF">2020-06-10T16:37:14Z</dcterms:created>
  <dcterms:modified xsi:type="dcterms:W3CDTF">2020-06-10T19:43:41Z</dcterms:modified>
</cp:coreProperties>
</file>