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9"/>
    <p:restoredTop sz="94600"/>
  </p:normalViewPr>
  <p:slideViewPr>
    <p:cSldViewPr snapToGrid="0" snapToObjects="1">
      <p:cViewPr>
        <p:scale>
          <a:sx n="210" d="100"/>
          <a:sy n="210" d="100"/>
        </p:scale>
        <p:origin x="2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3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6567C-75AA-564F-80FF-6BE13A735850}" type="datetimeFigureOut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45A7-2278-904B-A407-C16FCCB2EE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8080B-9A84-224D-B3B3-E517502D8470}"/>
              </a:ext>
            </a:extLst>
          </p:cNvPr>
          <p:cNvSpPr/>
          <p:nvPr/>
        </p:nvSpPr>
        <p:spPr>
          <a:xfrm>
            <a:off x="1531917" y="1952749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BBE57-8F4B-0E4B-9BC1-848201CB58F2}"/>
              </a:ext>
            </a:extLst>
          </p:cNvPr>
          <p:cNvSpPr/>
          <p:nvPr/>
        </p:nvSpPr>
        <p:spPr>
          <a:xfrm>
            <a:off x="2527960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E7CF1-F7FE-5749-BD85-9156C8D6680E}"/>
              </a:ext>
            </a:extLst>
          </p:cNvPr>
          <p:cNvSpPr/>
          <p:nvPr/>
        </p:nvSpPr>
        <p:spPr>
          <a:xfrm>
            <a:off x="3524004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EC1FE-6BBB-AC45-ACE5-81127A79E976}"/>
              </a:ext>
            </a:extLst>
          </p:cNvPr>
          <p:cNvSpPr/>
          <p:nvPr/>
        </p:nvSpPr>
        <p:spPr>
          <a:xfrm>
            <a:off x="5159087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0754-CF6A-264A-A70E-FE7E43B57FD2}"/>
              </a:ext>
            </a:extLst>
          </p:cNvPr>
          <p:cNvSpPr txBox="1"/>
          <p:nvPr/>
        </p:nvSpPr>
        <p:spPr>
          <a:xfrm>
            <a:off x="4508222" y="209480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6BBA7E-5309-E444-8C48-C4C18424A9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1933" y="2233303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5639D-2A9F-B645-9C04-FA55F10EA55B}"/>
              </a:ext>
            </a:extLst>
          </p:cNvPr>
          <p:cNvCxnSpPr/>
          <p:nvPr/>
        </p:nvCxnSpPr>
        <p:spPr>
          <a:xfrm flipV="1">
            <a:off x="3097976" y="2233301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0A110-1759-A745-8CB8-52668A15E0D8}"/>
              </a:ext>
            </a:extLst>
          </p:cNvPr>
          <p:cNvCxnSpPr/>
          <p:nvPr/>
        </p:nvCxnSpPr>
        <p:spPr>
          <a:xfrm flipV="1">
            <a:off x="4094018" y="2233749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0266B-3D32-F348-BF5A-C78E45DAD552}"/>
              </a:ext>
            </a:extLst>
          </p:cNvPr>
          <p:cNvCxnSpPr/>
          <p:nvPr/>
        </p:nvCxnSpPr>
        <p:spPr>
          <a:xfrm>
            <a:off x="1367368" y="2700123"/>
            <a:ext cx="4555067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819349-C212-5B46-8FDD-A8E612EAF4EA}"/>
              </a:ext>
            </a:extLst>
          </p:cNvPr>
          <p:cNvSpPr txBox="1"/>
          <p:nvPr/>
        </p:nvSpPr>
        <p:spPr>
          <a:xfrm>
            <a:off x="1367367" y="1577809"/>
            <a:ext cx="709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Panel A</a:t>
            </a:r>
          </a:p>
        </p:txBody>
      </p:sp>
    </p:spTree>
    <p:extLst>
      <p:ext uri="{BB962C8B-B14F-4D97-AF65-F5344CB8AC3E}">
        <p14:creationId xmlns:p14="http://schemas.microsoft.com/office/powerpoint/2010/main" val="23864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8080B-9A84-224D-B3B3-E517502D8470}"/>
              </a:ext>
            </a:extLst>
          </p:cNvPr>
          <p:cNvSpPr/>
          <p:nvPr/>
        </p:nvSpPr>
        <p:spPr>
          <a:xfrm>
            <a:off x="1531917" y="1952749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BBE57-8F4B-0E4B-9BC1-848201CB58F2}"/>
              </a:ext>
            </a:extLst>
          </p:cNvPr>
          <p:cNvSpPr/>
          <p:nvPr/>
        </p:nvSpPr>
        <p:spPr>
          <a:xfrm>
            <a:off x="2527960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E7CF1-F7FE-5749-BD85-9156C8D6680E}"/>
              </a:ext>
            </a:extLst>
          </p:cNvPr>
          <p:cNvSpPr/>
          <p:nvPr/>
        </p:nvSpPr>
        <p:spPr>
          <a:xfrm>
            <a:off x="3524004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EC1FE-6BBB-AC45-ACE5-81127A79E976}"/>
              </a:ext>
            </a:extLst>
          </p:cNvPr>
          <p:cNvSpPr/>
          <p:nvPr/>
        </p:nvSpPr>
        <p:spPr>
          <a:xfrm>
            <a:off x="5159087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0754-CF6A-264A-A70E-FE7E43B57FD2}"/>
              </a:ext>
            </a:extLst>
          </p:cNvPr>
          <p:cNvSpPr txBox="1"/>
          <p:nvPr/>
        </p:nvSpPr>
        <p:spPr>
          <a:xfrm>
            <a:off x="4508222" y="209480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6BBA7E-5309-E444-8C48-C4C18424A9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1933" y="2233303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5639D-2A9F-B645-9C04-FA55F10EA55B}"/>
              </a:ext>
            </a:extLst>
          </p:cNvPr>
          <p:cNvCxnSpPr/>
          <p:nvPr/>
        </p:nvCxnSpPr>
        <p:spPr>
          <a:xfrm flipV="1">
            <a:off x="3097976" y="2233301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0A110-1759-A745-8CB8-52668A15E0D8}"/>
              </a:ext>
            </a:extLst>
          </p:cNvPr>
          <p:cNvCxnSpPr/>
          <p:nvPr/>
        </p:nvCxnSpPr>
        <p:spPr>
          <a:xfrm flipV="1">
            <a:off x="4094018" y="2233749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E5838-8C9D-9C40-AB9A-CB9ECD57A41C}"/>
              </a:ext>
            </a:extLst>
          </p:cNvPr>
          <p:cNvSpPr/>
          <p:nvPr/>
        </p:nvSpPr>
        <p:spPr>
          <a:xfrm>
            <a:off x="1531917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E826C-6FE2-8940-9EAF-D313DA73B23D}"/>
              </a:ext>
            </a:extLst>
          </p:cNvPr>
          <p:cNvSpPr/>
          <p:nvPr/>
        </p:nvSpPr>
        <p:spPr>
          <a:xfrm>
            <a:off x="2527960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2C6CF-F479-8647-B1DA-052301274769}"/>
              </a:ext>
            </a:extLst>
          </p:cNvPr>
          <p:cNvSpPr/>
          <p:nvPr/>
        </p:nvSpPr>
        <p:spPr>
          <a:xfrm>
            <a:off x="3524002" y="3429001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89BCF-D22E-D848-A3EA-EA07EDA6A14B}"/>
              </a:ext>
            </a:extLst>
          </p:cNvPr>
          <p:cNvSpPr/>
          <p:nvPr/>
        </p:nvSpPr>
        <p:spPr>
          <a:xfrm>
            <a:off x="5159087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50904-7E42-924D-89B7-5B001217BE20}"/>
              </a:ext>
            </a:extLst>
          </p:cNvPr>
          <p:cNvSpPr txBox="1"/>
          <p:nvPr/>
        </p:nvSpPr>
        <p:spPr>
          <a:xfrm>
            <a:off x="4520044" y="3571054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0CDFDE-CB4F-5146-B5FB-2F5A32AA3E25}"/>
              </a:ext>
            </a:extLst>
          </p:cNvPr>
          <p:cNvCxnSpPr>
            <a:cxnSpLocks/>
          </p:cNvCxnSpPr>
          <p:nvPr/>
        </p:nvCxnSpPr>
        <p:spPr>
          <a:xfrm>
            <a:off x="2096021" y="2513858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75AA5C-059A-EB41-B59F-E70FCF378F73}"/>
              </a:ext>
            </a:extLst>
          </p:cNvPr>
          <p:cNvCxnSpPr>
            <a:cxnSpLocks/>
          </p:cNvCxnSpPr>
          <p:nvPr/>
        </p:nvCxnSpPr>
        <p:spPr>
          <a:xfrm>
            <a:off x="3095020" y="2513854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F06AE-CDB9-DB43-AB49-899866FB3D3C}"/>
              </a:ext>
            </a:extLst>
          </p:cNvPr>
          <p:cNvCxnSpPr>
            <a:cxnSpLocks/>
          </p:cNvCxnSpPr>
          <p:nvPr/>
        </p:nvCxnSpPr>
        <p:spPr>
          <a:xfrm>
            <a:off x="4091062" y="2501730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8E2BC-A0B4-DC45-9938-27B642036A7E}"/>
              </a:ext>
            </a:extLst>
          </p:cNvPr>
          <p:cNvCxnSpPr/>
          <p:nvPr/>
        </p:nvCxnSpPr>
        <p:spPr>
          <a:xfrm>
            <a:off x="1316567" y="4177556"/>
            <a:ext cx="4555067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04F18A-C28C-8943-B012-AFDFC66A4544}"/>
              </a:ext>
            </a:extLst>
          </p:cNvPr>
          <p:cNvSpPr txBox="1"/>
          <p:nvPr/>
        </p:nvSpPr>
        <p:spPr>
          <a:xfrm>
            <a:off x="1367367" y="1577809"/>
            <a:ext cx="705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Panel B</a:t>
            </a:r>
          </a:p>
        </p:txBody>
      </p:sp>
    </p:spTree>
    <p:extLst>
      <p:ext uri="{BB962C8B-B14F-4D97-AF65-F5344CB8AC3E}">
        <p14:creationId xmlns:p14="http://schemas.microsoft.com/office/powerpoint/2010/main" val="145528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8080B-9A84-224D-B3B3-E517502D8470}"/>
              </a:ext>
            </a:extLst>
          </p:cNvPr>
          <p:cNvSpPr/>
          <p:nvPr/>
        </p:nvSpPr>
        <p:spPr>
          <a:xfrm>
            <a:off x="1531917" y="1952749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BBE57-8F4B-0E4B-9BC1-848201CB58F2}"/>
              </a:ext>
            </a:extLst>
          </p:cNvPr>
          <p:cNvSpPr/>
          <p:nvPr/>
        </p:nvSpPr>
        <p:spPr>
          <a:xfrm>
            <a:off x="2527960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E7CF1-F7FE-5749-BD85-9156C8D6680E}"/>
              </a:ext>
            </a:extLst>
          </p:cNvPr>
          <p:cNvSpPr/>
          <p:nvPr/>
        </p:nvSpPr>
        <p:spPr>
          <a:xfrm>
            <a:off x="3524004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EC1FE-6BBB-AC45-ACE5-81127A79E976}"/>
              </a:ext>
            </a:extLst>
          </p:cNvPr>
          <p:cNvSpPr/>
          <p:nvPr/>
        </p:nvSpPr>
        <p:spPr>
          <a:xfrm>
            <a:off x="5159087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0754-CF6A-264A-A70E-FE7E43B57FD2}"/>
              </a:ext>
            </a:extLst>
          </p:cNvPr>
          <p:cNvSpPr txBox="1"/>
          <p:nvPr/>
        </p:nvSpPr>
        <p:spPr>
          <a:xfrm>
            <a:off x="4508222" y="209480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6BBA7E-5309-E444-8C48-C4C18424A9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1933" y="2233303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5639D-2A9F-B645-9C04-FA55F10EA55B}"/>
              </a:ext>
            </a:extLst>
          </p:cNvPr>
          <p:cNvCxnSpPr/>
          <p:nvPr/>
        </p:nvCxnSpPr>
        <p:spPr>
          <a:xfrm flipV="1">
            <a:off x="3097976" y="2233301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0A110-1759-A745-8CB8-52668A15E0D8}"/>
              </a:ext>
            </a:extLst>
          </p:cNvPr>
          <p:cNvCxnSpPr/>
          <p:nvPr/>
        </p:nvCxnSpPr>
        <p:spPr>
          <a:xfrm flipV="1">
            <a:off x="4094018" y="2233749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E5838-8C9D-9C40-AB9A-CB9ECD57A41C}"/>
              </a:ext>
            </a:extLst>
          </p:cNvPr>
          <p:cNvSpPr/>
          <p:nvPr/>
        </p:nvSpPr>
        <p:spPr>
          <a:xfrm>
            <a:off x="1531917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E826C-6FE2-8940-9EAF-D313DA73B23D}"/>
              </a:ext>
            </a:extLst>
          </p:cNvPr>
          <p:cNvSpPr/>
          <p:nvPr/>
        </p:nvSpPr>
        <p:spPr>
          <a:xfrm>
            <a:off x="2527960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2C6CF-F479-8647-B1DA-052301274769}"/>
              </a:ext>
            </a:extLst>
          </p:cNvPr>
          <p:cNvSpPr/>
          <p:nvPr/>
        </p:nvSpPr>
        <p:spPr>
          <a:xfrm>
            <a:off x="3524002" y="3429001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89BCF-D22E-D848-A3EA-EA07EDA6A14B}"/>
              </a:ext>
            </a:extLst>
          </p:cNvPr>
          <p:cNvSpPr/>
          <p:nvPr/>
        </p:nvSpPr>
        <p:spPr>
          <a:xfrm>
            <a:off x="5159087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50904-7E42-924D-89B7-5B001217BE20}"/>
              </a:ext>
            </a:extLst>
          </p:cNvPr>
          <p:cNvSpPr txBox="1"/>
          <p:nvPr/>
        </p:nvSpPr>
        <p:spPr>
          <a:xfrm>
            <a:off x="4520044" y="3571054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0CDFDE-CB4F-5146-B5FB-2F5A32AA3E25}"/>
              </a:ext>
            </a:extLst>
          </p:cNvPr>
          <p:cNvCxnSpPr>
            <a:cxnSpLocks/>
          </p:cNvCxnSpPr>
          <p:nvPr/>
        </p:nvCxnSpPr>
        <p:spPr>
          <a:xfrm>
            <a:off x="2096021" y="2513858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75AA5C-059A-EB41-B59F-E70FCF378F73}"/>
              </a:ext>
            </a:extLst>
          </p:cNvPr>
          <p:cNvCxnSpPr>
            <a:cxnSpLocks/>
          </p:cNvCxnSpPr>
          <p:nvPr/>
        </p:nvCxnSpPr>
        <p:spPr>
          <a:xfrm>
            <a:off x="3095020" y="2513854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F06AE-CDB9-DB43-AB49-899866FB3D3C}"/>
              </a:ext>
            </a:extLst>
          </p:cNvPr>
          <p:cNvCxnSpPr>
            <a:cxnSpLocks/>
          </p:cNvCxnSpPr>
          <p:nvPr/>
        </p:nvCxnSpPr>
        <p:spPr>
          <a:xfrm>
            <a:off x="4091062" y="2501730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C9AC3-D197-244E-AE92-1E71FC578C64}"/>
              </a:ext>
            </a:extLst>
          </p:cNvPr>
          <p:cNvCxnSpPr/>
          <p:nvPr/>
        </p:nvCxnSpPr>
        <p:spPr>
          <a:xfrm flipV="1">
            <a:off x="2101932" y="3709551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EA31F-F041-4B4B-B3FE-087F41B48E91}"/>
              </a:ext>
            </a:extLst>
          </p:cNvPr>
          <p:cNvCxnSpPr/>
          <p:nvPr/>
        </p:nvCxnSpPr>
        <p:spPr>
          <a:xfrm flipV="1">
            <a:off x="3097975" y="3709548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386CD-040B-734C-9D05-5D4361496CD1}"/>
              </a:ext>
            </a:extLst>
          </p:cNvPr>
          <p:cNvCxnSpPr/>
          <p:nvPr/>
        </p:nvCxnSpPr>
        <p:spPr>
          <a:xfrm flipV="1">
            <a:off x="4094018" y="3709996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551D1A-ABD7-2A4E-AE44-2E49A4A5AC62}"/>
              </a:ext>
            </a:extLst>
          </p:cNvPr>
          <p:cNvCxnSpPr/>
          <p:nvPr/>
        </p:nvCxnSpPr>
        <p:spPr>
          <a:xfrm>
            <a:off x="1363135" y="4207190"/>
            <a:ext cx="4555067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D7D6B1-3483-1B48-BBCD-AF7C265AC60C}"/>
              </a:ext>
            </a:extLst>
          </p:cNvPr>
          <p:cNvSpPr txBox="1"/>
          <p:nvPr/>
        </p:nvSpPr>
        <p:spPr>
          <a:xfrm>
            <a:off x="1363134" y="1564198"/>
            <a:ext cx="703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Panel C</a:t>
            </a:r>
          </a:p>
        </p:txBody>
      </p:sp>
    </p:spTree>
    <p:extLst>
      <p:ext uri="{BB962C8B-B14F-4D97-AF65-F5344CB8AC3E}">
        <p14:creationId xmlns:p14="http://schemas.microsoft.com/office/powerpoint/2010/main" val="31693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8080B-9A84-224D-B3B3-E517502D8470}"/>
              </a:ext>
            </a:extLst>
          </p:cNvPr>
          <p:cNvSpPr/>
          <p:nvPr/>
        </p:nvSpPr>
        <p:spPr>
          <a:xfrm>
            <a:off x="1531917" y="1952749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BBE57-8F4B-0E4B-9BC1-848201CB58F2}"/>
              </a:ext>
            </a:extLst>
          </p:cNvPr>
          <p:cNvSpPr/>
          <p:nvPr/>
        </p:nvSpPr>
        <p:spPr>
          <a:xfrm>
            <a:off x="2527960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E7CF1-F7FE-5749-BD85-9156C8D6680E}"/>
              </a:ext>
            </a:extLst>
          </p:cNvPr>
          <p:cNvSpPr/>
          <p:nvPr/>
        </p:nvSpPr>
        <p:spPr>
          <a:xfrm>
            <a:off x="3524004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EC1FE-6BBB-AC45-ACE5-81127A79E976}"/>
              </a:ext>
            </a:extLst>
          </p:cNvPr>
          <p:cNvSpPr/>
          <p:nvPr/>
        </p:nvSpPr>
        <p:spPr>
          <a:xfrm>
            <a:off x="5159087" y="1952748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0754-CF6A-264A-A70E-FE7E43B57FD2}"/>
              </a:ext>
            </a:extLst>
          </p:cNvPr>
          <p:cNvSpPr txBox="1"/>
          <p:nvPr/>
        </p:nvSpPr>
        <p:spPr>
          <a:xfrm>
            <a:off x="4508222" y="209480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6BBA7E-5309-E444-8C48-C4C18424A9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1933" y="2233303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5639D-2A9F-B645-9C04-FA55F10EA55B}"/>
              </a:ext>
            </a:extLst>
          </p:cNvPr>
          <p:cNvCxnSpPr/>
          <p:nvPr/>
        </p:nvCxnSpPr>
        <p:spPr>
          <a:xfrm flipV="1">
            <a:off x="3097976" y="2233301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0A110-1759-A745-8CB8-52668A15E0D8}"/>
              </a:ext>
            </a:extLst>
          </p:cNvPr>
          <p:cNvCxnSpPr/>
          <p:nvPr/>
        </p:nvCxnSpPr>
        <p:spPr>
          <a:xfrm flipV="1">
            <a:off x="4094018" y="2233749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E5838-8C9D-9C40-AB9A-CB9ECD57A41C}"/>
              </a:ext>
            </a:extLst>
          </p:cNvPr>
          <p:cNvSpPr/>
          <p:nvPr/>
        </p:nvSpPr>
        <p:spPr>
          <a:xfrm>
            <a:off x="1531917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E826C-6FE2-8940-9EAF-D313DA73B23D}"/>
              </a:ext>
            </a:extLst>
          </p:cNvPr>
          <p:cNvSpPr/>
          <p:nvPr/>
        </p:nvSpPr>
        <p:spPr>
          <a:xfrm>
            <a:off x="2527960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2C6CF-F479-8647-B1DA-052301274769}"/>
              </a:ext>
            </a:extLst>
          </p:cNvPr>
          <p:cNvSpPr/>
          <p:nvPr/>
        </p:nvSpPr>
        <p:spPr>
          <a:xfrm>
            <a:off x="3524002" y="3429001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89BCF-D22E-D848-A3EA-EA07EDA6A14B}"/>
              </a:ext>
            </a:extLst>
          </p:cNvPr>
          <p:cNvSpPr/>
          <p:nvPr/>
        </p:nvSpPr>
        <p:spPr>
          <a:xfrm>
            <a:off x="5159087" y="3429000"/>
            <a:ext cx="570016" cy="56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135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50904-7E42-924D-89B7-5B001217BE20}"/>
              </a:ext>
            </a:extLst>
          </p:cNvPr>
          <p:cNvSpPr txBox="1"/>
          <p:nvPr/>
        </p:nvSpPr>
        <p:spPr>
          <a:xfrm>
            <a:off x="4520044" y="3571054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0CDFDE-CB4F-5146-B5FB-2F5A32AA3E25}"/>
              </a:ext>
            </a:extLst>
          </p:cNvPr>
          <p:cNvCxnSpPr>
            <a:cxnSpLocks/>
          </p:cNvCxnSpPr>
          <p:nvPr/>
        </p:nvCxnSpPr>
        <p:spPr>
          <a:xfrm>
            <a:off x="2096021" y="2513858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75AA5C-059A-EB41-B59F-E70FCF378F73}"/>
              </a:ext>
            </a:extLst>
          </p:cNvPr>
          <p:cNvCxnSpPr>
            <a:cxnSpLocks/>
          </p:cNvCxnSpPr>
          <p:nvPr/>
        </p:nvCxnSpPr>
        <p:spPr>
          <a:xfrm>
            <a:off x="3095020" y="2513854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F06AE-CDB9-DB43-AB49-899866FB3D3C}"/>
              </a:ext>
            </a:extLst>
          </p:cNvPr>
          <p:cNvCxnSpPr>
            <a:cxnSpLocks/>
          </p:cNvCxnSpPr>
          <p:nvPr/>
        </p:nvCxnSpPr>
        <p:spPr>
          <a:xfrm>
            <a:off x="4091062" y="2501730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C9AC3-D197-244E-AE92-1E71FC578C64}"/>
              </a:ext>
            </a:extLst>
          </p:cNvPr>
          <p:cNvCxnSpPr/>
          <p:nvPr/>
        </p:nvCxnSpPr>
        <p:spPr>
          <a:xfrm flipV="1">
            <a:off x="2101932" y="3709551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EA31F-F041-4B4B-B3FE-087F41B48E91}"/>
              </a:ext>
            </a:extLst>
          </p:cNvPr>
          <p:cNvCxnSpPr/>
          <p:nvPr/>
        </p:nvCxnSpPr>
        <p:spPr>
          <a:xfrm flipV="1">
            <a:off x="3097975" y="3709548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386CD-040B-734C-9D05-5D4361496CD1}"/>
              </a:ext>
            </a:extLst>
          </p:cNvPr>
          <p:cNvCxnSpPr/>
          <p:nvPr/>
        </p:nvCxnSpPr>
        <p:spPr>
          <a:xfrm flipV="1">
            <a:off x="4094018" y="3709996"/>
            <a:ext cx="426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5B45B3-7764-3443-AC4F-EF5483474BF2}"/>
              </a:ext>
            </a:extLst>
          </p:cNvPr>
          <p:cNvCxnSpPr>
            <a:cxnSpLocks/>
          </p:cNvCxnSpPr>
          <p:nvPr/>
        </p:nvCxnSpPr>
        <p:spPr>
          <a:xfrm flipV="1">
            <a:off x="2098977" y="2513854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1814E2-7A54-104D-8EEE-B2094E25DBC5}"/>
              </a:ext>
            </a:extLst>
          </p:cNvPr>
          <p:cNvCxnSpPr>
            <a:cxnSpLocks/>
          </p:cNvCxnSpPr>
          <p:nvPr/>
        </p:nvCxnSpPr>
        <p:spPr>
          <a:xfrm flipV="1">
            <a:off x="3095020" y="2507793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C93972-73D7-294F-9179-EB4EE984C310}"/>
              </a:ext>
            </a:extLst>
          </p:cNvPr>
          <p:cNvCxnSpPr>
            <a:cxnSpLocks/>
          </p:cNvCxnSpPr>
          <p:nvPr/>
        </p:nvCxnSpPr>
        <p:spPr>
          <a:xfrm flipV="1">
            <a:off x="4088105" y="2519259"/>
            <a:ext cx="431939" cy="91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FAE371-B804-FF43-81FD-CD3C6CBE6FC3}"/>
              </a:ext>
            </a:extLst>
          </p:cNvPr>
          <p:cNvSpPr txBox="1"/>
          <p:nvPr/>
        </p:nvSpPr>
        <p:spPr>
          <a:xfrm>
            <a:off x="1367367" y="1577809"/>
            <a:ext cx="7163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Panel D</a:t>
            </a:r>
          </a:p>
        </p:txBody>
      </p:sp>
    </p:spTree>
    <p:extLst>
      <p:ext uri="{BB962C8B-B14F-4D97-AF65-F5344CB8AC3E}">
        <p14:creationId xmlns:p14="http://schemas.microsoft.com/office/powerpoint/2010/main" val="16459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8080B-9A84-224D-B3B3-E517502D8470}"/>
              </a:ext>
            </a:extLst>
          </p:cNvPr>
          <p:cNvSpPr/>
          <p:nvPr/>
        </p:nvSpPr>
        <p:spPr>
          <a:xfrm>
            <a:off x="444626" y="5151023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BBE57-8F4B-0E4B-9BC1-848201CB58F2}"/>
              </a:ext>
            </a:extLst>
          </p:cNvPr>
          <p:cNvSpPr/>
          <p:nvPr/>
        </p:nvSpPr>
        <p:spPr>
          <a:xfrm>
            <a:off x="1132259" y="5151023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E7CF1-F7FE-5749-BD85-9156C8D6680E}"/>
              </a:ext>
            </a:extLst>
          </p:cNvPr>
          <p:cNvSpPr/>
          <p:nvPr/>
        </p:nvSpPr>
        <p:spPr>
          <a:xfrm>
            <a:off x="1819892" y="5151022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EC1FE-6BBB-AC45-ACE5-81127A79E976}"/>
              </a:ext>
            </a:extLst>
          </p:cNvPr>
          <p:cNvSpPr/>
          <p:nvPr/>
        </p:nvSpPr>
        <p:spPr>
          <a:xfrm>
            <a:off x="2948696" y="5151022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0754-CF6A-264A-A70E-FE7E43B57FD2}"/>
              </a:ext>
            </a:extLst>
          </p:cNvPr>
          <p:cNvSpPr txBox="1"/>
          <p:nvPr/>
        </p:nvSpPr>
        <p:spPr>
          <a:xfrm>
            <a:off x="2499363" y="52506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6BBA7E-5309-E444-8C48-C4C18424A9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38145" y="5347746"/>
            <a:ext cx="29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5639D-2A9F-B645-9C04-FA55F10EA55B}"/>
              </a:ext>
            </a:extLst>
          </p:cNvPr>
          <p:cNvCxnSpPr/>
          <p:nvPr/>
        </p:nvCxnSpPr>
        <p:spPr>
          <a:xfrm flipV="1">
            <a:off x="1525778" y="5347744"/>
            <a:ext cx="29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0A110-1759-A745-8CB8-52668A15E0D8}"/>
              </a:ext>
            </a:extLst>
          </p:cNvPr>
          <p:cNvCxnSpPr/>
          <p:nvPr/>
        </p:nvCxnSpPr>
        <p:spPr>
          <a:xfrm flipV="1">
            <a:off x="2213411" y="5348058"/>
            <a:ext cx="29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E5838-8C9D-9C40-AB9A-CB9ECD57A41C}"/>
              </a:ext>
            </a:extLst>
          </p:cNvPr>
          <p:cNvSpPr/>
          <p:nvPr/>
        </p:nvSpPr>
        <p:spPr>
          <a:xfrm>
            <a:off x="444625" y="6186162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9E826C-6FE2-8940-9EAF-D313DA73B23D}"/>
              </a:ext>
            </a:extLst>
          </p:cNvPr>
          <p:cNvSpPr/>
          <p:nvPr/>
        </p:nvSpPr>
        <p:spPr>
          <a:xfrm>
            <a:off x="1132259" y="6186162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2C6CF-F479-8647-B1DA-052301274769}"/>
              </a:ext>
            </a:extLst>
          </p:cNvPr>
          <p:cNvSpPr/>
          <p:nvPr/>
        </p:nvSpPr>
        <p:spPr>
          <a:xfrm>
            <a:off x="1819891" y="6186162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89BCF-D22E-D848-A3EA-EA07EDA6A14B}"/>
              </a:ext>
            </a:extLst>
          </p:cNvPr>
          <p:cNvSpPr/>
          <p:nvPr/>
        </p:nvSpPr>
        <p:spPr>
          <a:xfrm>
            <a:off x="2948696" y="6186161"/>
            <a:ext cx="393519" cy="3934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50904-7E42-924D-89B7-5B001217BE20}"/>
              </a:ext>
            </a:extLst>
          </p:cNvPr>
          <p:cNvSpPr txBox="1"/>
          <p:nvPr/>
        </p:nvSpPr>
        <p:spPr>
          <a:xfrm>
            <a:off x="2507524" y="6285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0CDFDE-CB4F-5146-B5FB-2F5A32AA3E25}"/>
              </a:ext>
            </a:extLst>
          </p:cNvPr>
          <p:cNvCxnSpPr>
            <a:cxnSpLocks/>
          </p:cNvCxnSpPr>
          <p:nvPr/>
        </p:nvCxnSpPr>
        <p:spPr>
          <a:xfrm>
            <a:off x="834063" y="5544469"/>
            <a:ext cx="298195" cy="64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75AA5C-059A-EB41-B59F-E70FCF378F73}"/>
              </a:ext>
            </a:extLst>
          </p:cNvPr>
          <p:cNvCxnSpPr>
            <a:cxnSpLocks/>
          </p:cNvCxnSpPr>
          <p:nvPr/>
        </p:nvCxnSpPr>
        <p:spPr>
          <a:xfrm>
            <a:off x="1523737" y="5544467"/>
            <a:ext cx="298195" cy="64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F06AE-CDB9-DB43-AB49-899866FB3D3C}"/>
              </a:ext>
            </a:extLst>
          </p:cNvPr>
          <p:cNvCxnSpPr>
            <a:cxnSpLocks/>
          </p:cNvCxnSpPr>
          <p:nvPr/>
        </p:nvCxnSpPr>
        <p:spPr>
          <a:xfrm>
            <a:off x="2211370" y="5535965"/>
            <a:ext cx="298195" cy="64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C9AC3-D197-244E-AE92-1E71FC578C64}"/>
              </a:ext>
            </a:extLst>
          </p:cNvPr>
          <p:cNvCxnSpPr/>
          <p:nvPr/>
        </p:nvCxnSpPr>
        <p:spPr>
          <a:xfrm flipV="1">
            <a:off x="838144" y="6382882"/>
            <a:ext cx="29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EA31F-F041-4B4B-B3FE-087F41B48E91}"/>
              </a:ext>
            </a:extLst>
          </p:cNvPr>
          <p:cNvCxnSpPr/>
          <p:nvPr/>
        </p:nvCxnSpPr>
        <p:spPr>
          <a:xfrm flipV="1">
            <a:off x="1525777" y="6382880"/>
            <a:ext cx="29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386CD-040B-734C-9D05-5D4361496CD1}"/>
              </a:ext>
            </a:extLst>
          </p:cNvPr>
          <p:cNvCxnSpPr/>
          <p:nvPr/>
        </p:nvCxnSpPr>
        <p:spPr>
          <a:xfrm flipV="1">
            <a:off x="2213410" y="6383194"/>
            <a:ext cx="294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5B45B3-7764-3443-AC4F-EF5483474BF2}"/>
              </a:ext>
            </a:extLst>
          </p:cNvPr>
          <p:cNvCxnSpPr>
            <a:cxnSpLocks/>
          </p:cNvCxnSpPr>
          <p:nvPr/>
        </p:nvCxnSpPr>
        <p:spPr>
          <a:xfrm flipV="1">
            <a:off x="836104" y="5544467"/>
            <a:ext cx="298195" cy="64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1814E2-7A54-104D-8EEE-B2094E25DBC5}"/>
              </a:ext>
            </a:extLst>
          </p:cNvPr>
          <p:cNvCxnSpPr>
            <a:cxnSpLocks/>
          </p:cNvCxnSpPr>
          <p:nvPr/>
        </p:nvCxnSpPr>
        <p:spPr>
          <a:xfrm flipV="1">
            <a:off x="1523737" y="5540217"/>
            <a:ext cx="298195" cy="64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C93972-73D7-294F-9179-EB4EE984C310}"/>
              </a:ext>
            </a:extLst>
          </p:cNvPr>
          <p:cNvCxnSpPr>
            <a:cxnSpLocks/>
          </p:cNvCxnSpPr>
          <p:nvPr/>
        </p:nvCxnSpPr>
        <p:spPr>
          <a:xfrm flipV="1">
            <a:off x="2209329" y="5548256"/>
            <a:ext cx="298195" cy="64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FAE371-B804-FF43-81FD-CD3C6CBE6FC3}"/>
              </a:ext>
            </a:extLst>
          </p:cNvPr>
          <p:cNvSpPr txBox="1"/>
          <p:nvPr/>
        </p:nvSpPr>
        <p:spPr>
          <a:xfrm>
            <a:off x="218222" y="4871850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Panel 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62082-1AF7-2042-AD48-D5C031325969}"/>
              </a:ext>
            </a:extLst>
          </p:cNvPr>
          <p:cNvSpPr/>
          <p:nvPr/>
        </p:nvSpPr>
        <p:spPr>
          <a:xfrm>
            <a:off x="451916" y="407148"/>
            <a:ext cx="387684" cy="3950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5D2DF2-8F72-C14E-86CE-5888C7ABB66B}"/>
              </a:ext>
            </a:extLst>
          </p:cNvPr>
          <p:cNvSpPr/>
          <p:nvPr/>
        </p:nvSpPr>
        <p:spPr>
          <a:xfrm>
            <a:off x="1129354" y="407147"/>
            <a:ext cx="387684" cy="3950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DA8DC7-358B-974A-B76D-8A9455C4CB0F}"/>
              </a:ext>
            </a:extLst>
          </p:cNvPr>
          <p:cNvSpPr/>
          <p:nvPr/>
        </p:nvSpPr>
        <p:spPr>
          <a:xfrm>
            <a:off x="1806792" y="407147"/>
            <a:ext cx="387684" cy="3950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3065B6-DF8C-AF4F-AE84-FEC862418450}"/>
              </a:ext>
            </a:extLst>
          </p:cNvPr>
          <p:cNvSpPr/>
          <p:nvPr/>
        </p:nvSpPr>
        <p:spPr>
          <a:xfrm>
            <a:off x="2918860" y="407147"/>
            <a:ext cx="387684" cy="3950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7A5AC-AAF3-8848-9CFE-B05D98D79689}"/>
              </a:ext>
            </a:extLst>
          </p:cNvPr>
          <p:cNvSpPr txBox="1"/>
          <p:nvPr/>
        </p:nvSpPr>
        <p:spPr>
          <a:xfrm>
            <a:off x="2476189" y="50716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636EBF-BE7F-6647-8CCF-3F707FD6EDBF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839601" y="604681"/>
            <a:ext cx="289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EF1F09-4CCC-164E-B300-1272D21FB707}"/>
              </a:ext>
            </a:extLst>
          </p:cNvPr>
          <p:cNvCxnSpPr/>
          <p:nvPr/>
        </p:nvCxnSpPr>
        <p:spPr>
          <a:xfrm flipV="1">
            <a:off x="1517039" y="604680"/>
            <a:ext cx="289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8CBC8C-DDD5-804E-BD68-7D266A8D1488}"/>
              </a:ext>
            </a:extLst>
          </p:cNvPr>
          <p:cNvCxnSpPr/>
          <p:nvPr/>
        </p:nvCxnSpPr>
        <p:spPr>
          <a:xfrm flipV="1">
            <a:off x="2194477" y="604994"/>
            <a:ext cx="2897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03BE9E-73ED-254D-8797-D88EDDBEE727}"/>
              </a:ext>
            </a:extLst>
          </p:cNvPr>
          <p:cNvCxnSpPr/>
          <p:nvPr/>
        </p:nvCxnSpPr>
        <p:spPr>
          <a:xfrm>
            <a:off x="340001" y="971070"/>
            <a:ext cx="30980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737528-7550-F143-92F3-E8370B125FBD}"/>
              </a:ext>
            </a:extLst>
          </p:cNvPr>
          <p:cNvSpPr txBox="1"/>
          <p:nvPr/>
        </p:nvSpPr>
        <p:spPr>
          <a:xfrm>
            <a:off x="221428" y="122993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Panel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3ED4A9-32FE-CE4A-8505-0BE9E7515F80}"/>
              </a:ext>
            </a:extLst>
          </p:cNvPr>
          <p:cNvSpPr/>
          <p:nvPr/>
        </p:nvSpPr>
        <p:spPr>
          <a:xfrm>
            <a:off x="490093" y="1283532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CC6FB-78C2-F444-9A87-F0857A166CE5}"/>
              </a:ext>
            </a:extLst>
          </p:cNvPr>
          <p:cNvSpPr/>
          <p:nvPr/>
        </p:nvSpPr>
        <p:spPr>
          <a:xfrm>
            <a:off x="1165779" y="128353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3308DC-30FC-2649-A8C7-C7920FDC5F7A}"/>
              </a:ext>
            </a:extLst>
          </p:cNvPr>
          <p:cNvSpPr/>
          <p:nvPr/>
        </p:nvSpPr>
        <p:spPr>
          <a:xfrm>
            <a:off x="1841466" y="128353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51F4A2-FA3A-7D4C-A787-270CFEECEE3F}"/>
              </a:ext>
            </a:extLst>
          </p:cNvPr>
          <p:cNvSpPr/>
          <p:nvPr/>
        </p:nvSpPr>
        <p:spPr>
          <a:xfrm>
            <a:off x="2950659" y="128353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94FA2C-A673-5B4D-871E-C082994EA372}"/>
              </a:ext>
            </a:extLst>
          </p:cNvPr>
          <p:cNvSpPr txBox="1"/>
          <p:nvPr/>
        </p:nvSpPr>
        <p:spPr>
          <a:xfrm>
            <a:off x="2509133" y="13798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941722-351A-3844-80F2-4395E5D26BE0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876775" y="1473852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1A0010-6DB0-2840-AC69-CEA39C5B84A7}"/>
              </a:ext>
            </a:extLst>
          </p:cNvPr>
          <p:cNvCxnSpPr/>
          <p:nvPr/>
        </p:nvCxnSpPr>
        <p:spPr>
          <a:xfrm flipV="1">
            <a:off x="1552461" y="1473850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6C1B39-8DB7-2E40-B4AE-F67755CEC293}"/>
              </a:ext>
            </a:extLst>
          </p:cNvPr>
          <p:cNvCxnSpPr/>
          <p:nvPr/>
        </p:nvCxnSpPr>
        <p:spPr>
          <a:xfrm flipV="1">
            <a:off x="2228148" y="1474153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560FB09-BB59-1747-BCE7-38C6006A61BA}"/>
              </a:ext>
            </a:extLst>
          </p:cNvPr>
          <p:cNvSpPr/>
          <p:nvPr/>
        </p:nvSpPr>
        <p:spPr>
          <a:xfrm>
            <a:off x="490092" y="2284978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6C30C9-46B6-2F41-86A6-91BA37E85A3A}"/>
              </a:ext>
            </a:extLst>
          </p:cNvPr>
          <p:cNvSpPr/>
          <p:nvPr/>
        </p:nvSpPr>
        <p:spPr>
          <a:xfrm>
            <a:off x="1165779" y="2284978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DF035D-411E-2A47-85A4-1385F9DE3390}"/>
              </a:ext>
            </a:extLst>
          </p:cNvPr>
          <p:cNvSpPr/>
          <p:nvPr/>
        </p:nvSpPr>
        <p:spPr>
          <a:xfrm>
            <a:off x="1841465" y="2284978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C35F36-D036-044A-88BF-2693E4B0DF32}"/>
              </a:ext>
            </a:extLst>
          </p:cNvPr>
          <p:cNvSpPr/>
          <p:nvPr/>
        </p:nvSpPr>
        <p:spPr>
          <a:xfrm>
            <a:off x="2950659" y="2284978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DBC4F-ACDC-624B-A1E5-468C70A8583C}"/>
              </a:ext>
            </a:extLst>
          </p:cNvPr>
          <p:cNvSpPr txBox="1"/>
          <p:nvPr/>
        </p:nvSpPr>
        <p:spPr>
          <a:xfrm>
            <a:off x="2517151" y="23813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470699-A9A0-9A41-839B-73F1CDA369A9}"/>
              </a:ext>
            </a:extLst>
          </p:cNvPr>
          <p:cNvCxnSpPr>
            <a:cxnSpLocks/>
          </p:cNvCxnSpPr>
          <p:nvPr/>
        </p:nvCxnSpPr>
        <p:spPr>
          <a:xfrm>
            <a:off x="872765" y="1664172"/>
            <a:ext cx="293015" cy="62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877602-6A35-854D-8E9F-C52265C2C861}"/>
              </a:ext>
            </a:extLst>
          </p:cNvPr>
          <p:cNvCxnSpPr>
            <a:cxnSpLocks/>
          </p:cNvCxnSpPr>
          <p:nvPr/>
        </p:nvCxnSpPr>
        <p:spPr>
          <a:xfrm>
            <a:off x="1550456" y="1664169"/>
            <a:ext cx="293015" cy="62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3554EE-F99F-C44E-9C36-0F24B99B7619}"/>
              </a:ext>
            </a:extLst>
          </p:cNvPr>
          <p:cNvCxnSpPr>
            <a:cxnSpLocks/>
          </p:cNvCxnSpPr>
          <p:nvPr/>
        </p:nvCxnSpPr>
        <p:spPr>
          <a:xfrm>
            <a:off x="2226143" y="1655944"/>
            <a:ext cx="293015" cy="62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C48B56-A687-1847-ADDE-5A7BC7CFE727}"/>
              </a:ext>
            </a:extLst>
          </p:cNvPr>
          <p:cNvCxnSpPr/>
          <p:nvPr/>
        </p:nvCxnSpPr>
        <p:spPr>
          <a:xfrm>
            <a:off x="344005" y="2839912"/>
            <a:ext cx="309002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BE0F24-2F89-5041-97B8-6F0A12EFAE6E}"/>
              </a:ext>
            </a:extLst>
          </p:cNvPr>
          <p:cNvSpPr txBox="1"/>
          <p:nvPr/>
        </p:nvSpPr>
        <p:spPr>
          <a:xfrm>
            <a:off x="223833" y="103822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Panel B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0B1B03-55C3-994E-982A-F3061E7255A0}"/>
              </a:ext>
            </a:extLst>
          </p:cNvPr>
          <p:cNvCxnSpPr/>
          <p:nvPr/>
        </p:nvCxnSpPr>
        <p:spPr>
          <a:xfrm>
            <a:off x="378467" y="4770557"/>
            <a:ext cx="3060179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E27E964-6DD5-894F-9991-256BCE7B0062}"/>
              </a:ext>
            </a:extLst>
          </p:cNvPr>
          <p:cNvSpPr txBox="1"/>
          <p:nvPr/>
        </p:nvSpPr>
        <p:spPr>
          <a:xfrm>
            <a:off x="221428" y="291094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Panel 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67CD6A4-99FE-0943-BD27-B1C8FC580BE7}"/>
              </a:ext>
            </a:extLst>
          </p:cNvPr>
          <p:cNvSpPr/>
          <p:nvPr/>
        </p:nvSpPr>
        <p:spPr>
          <a:xfrm>
            <a:off x="490093" y="3200495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D4157A-175C-1C48-9DDF-25E848CDDCE0}"/>
              </a:ext>
            </a:extLst>
          </p:cNvPr>
          <p:cNvSpPr/>
          <p:nvPr/>
        </p:nvSpPr>
        <p:spPr>
          <a:xfrm>
            <a:off x="1165779" y="3200494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B87048-505B-FA48-AE52-5934B2586249}"/>
              </a:ext>
            </a:extLst>
          </p:cNvPr>
          <p:cNvSpPr/>
          <p:nvPr/>
        </p:nvSpPr>
        <p:spPr>
          <a:xfrm>
            <a:off x="1841466" y="3200494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443186-102F-6945-9733-74B68B755435}"/>
              </a:ext>
            </a:extLst>
          </p:cNvPr>
          <p:cNvSpPr/>
          <p:nvPr/>
        </p:nvSpPr>
        <p:spPr>
          <a:xfrm>
            <a:off x="2950659" y="3200494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F650E5-3D14-AE41-B181-77A0549ED3A5}"/>
              </a:ext>
            </a:extLst>
          </p:cNvPr>
          <p:cNvSpPr txBox="1"/>
          <p:nvPr/>
        </p:nvSpPr>
        <p:spPr>
          <a:xfrm>
            <a:off x="2509133" y="32968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B74978-620E-BC4A-97E1-8F55A9D1F5FF}"/>
              </a:ext>
            </a:extLst>
          </p:cNvPr>
          <p:cNvCxnSpPr>
            <a:stCxn id="90" idx="3"/>
            <a:endCxn id="91" idx="1"/>
          </p:cNvCxnSpPr>
          <p:nvPr/>
        </p:nvCxnSpPr>
        <p:spPr>
          <a:xfrm flipV="1">
            <a:off x="876775" y="3390815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A27993-A694-9A4E-B12C-70E9AA18AD9D}"/>
              </a:ext>
            </a:extLst>
          </p:cNvPr>
          <p:cNvCxnSpPr/>
          <p:nvPr/>
        </p:nvCxnSpPr>
        <p:spPr>
          <a:xfrm flipV="1">
            <a:off x="1552461" y="3390813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2DBA68-9865-7040-942B-CD474A960E29}"/>
              </a:ext>
            </a:extLst>
          </p:cNvPr>
          <p:cNvCxnSpPr/>
          <p:nvPr/>
        </p:nvCxnSpPr>
        <p:spPr>
          <a:xfrm flipV="1">
            <a:off x="2228148" y="3391116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83EAF6-3EAD-D642-BB11-345275845AD5}"/>
              </a:ext>
            </a:extLst>
          </p:cNvPr>
          <p:cNvSpPr/>
          <p:nvPr/>
        </p:nvSpPr>
        <p:spPr>
          <a:xfrm>
            <a:off x="490092" y="420194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8E39F5-713A-5646-B0D2-297D2D70AE44}"/>
              </a:ext>
            </a:extLst>
          </p:cNvPr>
          <p:cNvSpPr/>
          <p:nvPr/>
        </p:nvSpPr>
        <p:spPr>
          <a:xfrm>
            <a:off x="1165779" y="420194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1BBD9-1251-5A45-A431-C171757BE5D4}"/>
              </a:ext>
            </a:extLst>
          </p:cNvPr>
          <p:cNvSpPr/>
          <p:nvPr/>
        </p:nvSpPr>
        <p:spPr>
          <a:xfrm>
            <a:off x="1841465" y="420194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+ 2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DE0A075-5937-5543-BF4B-46A5DE9DBA0C}"/>
              </a:ext>
            </a:extLst>
          </p:cNvPr>
          <p:cNvSpPr/>
          <p:nvPr/>
        </p:nvSpPr>
        <p:spPr>
          <a:xfrm>
            <a:off x="2950659" y="4201941"/>
            <a:ext cx="386682" cy="38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n</a:t>
            </a:r>
            <a:endParaRPr lang="en-US" sz="9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E0922F-F665-4742-9558-5F966432E014}"/>
              </a:ext>
            </a:extLst>
          </p:cNvPr>
          <p:cNvSpPr txBox="1"/>
          <p:nvPr/>
        </p:nvSpPr>
        <p:spPr>
          <a:xfrm>
            <a:off x="2517151" y="42983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D59AF0-BFE3-624D-8BD8-876B40E37D49}"/>
              </a:ext>
            </a:extLst>
          </p:cNvPr>
          <p:cNvCxnSpPr>
            <a:cxnSpLocks/>
          </p:cNvCxnSpPr>
          <p:nvPr/>
        </p:nvCxnSpPr>
        <p:spPr>
          <a:xfrm>
            <a:off x="872765" y="3581135"/>
            <a:ext cx="293015" cy="62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514EDA-48A7-2A4C-BA06-A0212FCF2BA4}"/>
              </a:ext>
            </a:extLst>
          </p:cNvPr>
          <p:cNvCxnSpPr>
            <a:cxnSpLocks/>
          </p:cNvCxnSpPr>
          <p:nvPr/>
        </p:nvCxnSpPr>
        <p:spPr>
          <a:xfrm>
            <a:off x="1550456" y="3581132"/>
            <a:ext cx="293015" cy="62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536B4BB-D4A5-2B46-944D-1AD72624956A}"/>
              </a:ext>
            </a:extLst>
          </p:cNvPr>
          <p:cNvCxnSpPr>
            <a:cxnSpLocks/>
          </p:cNvCxnSpPr>
          <p:nvPr/>
        </p:nvCxnSpPr>
        <p:spPr>
          <a:xfrm>
            <a:off x="2226143" y="3572907"/>
            <a:ext cx="293015" cy="62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909AA7A-3AA2-E542-9B75-FED2884C3FF8}"/>
              </a:ext>
            </a:extLst>
          </p:cNvPr>
          <p:cNvCxnSpPr/>
          <p:nvPr/>
        </p:nvCxnSpPr>
        <p:spPr>
          <a:xfrm flipV="1">
            <a:off x="876774" y="4379681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E49DA97-F968-9B4A-B313-F44BFBC703A3}"/>
              </a:ext>
            </a:extLst>
          </p:cNvPr>
          <p:cNvCxnSpPr/>
          <p:nvPr/>
        </p:nvCxnSpPr>
        <p:spPr>
          <a:xfrm flipV="1">
            <a:off x="1552460" y="4379679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2B96FC-CCE6-CF40-BA77-23EC4ED28954}"/>
              </a:ext>
            </a:extLst>
          </p:cNvPr>
          <p:cNvCxnSpPr/>
          <p:nvPr/>
        </p:nvCxnSpPr>
        <p:spPr>
          <a:xfrm flipV="1">
            <a:off x="2228147" y="4379982"/>
            <a:ext cx="2890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0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170</Words>
  <Application>Microsoft Macintosh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Dishop</dc:creator>
  <cp:lastModifiedBy>Christopher Dishop</cp:lastModifiedBy>
  <cp:revision>5</cp:revision>
  <dcterms:created xsi:type="dcterms:W3CDTF">2018-11-24T20:15:13Z</dcterms:created>
  <dcterms:modified xsi:type="dcterms:W3CDTF">2018-11-24T21:07:36Z</dcterms:modified>
</cp:coreProperties>
</file>