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068B2F-631A-4B18-B675-6F3427810A76}">
  <a:tblStyle styleId="{F4068B2F-631A-4B18-B675-6F3427810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5023b3ac3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5023b3ac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4f601ca6d_43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4f601ca6d_4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63b484949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63b48494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quicksa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Use big image.</a:t>
            </a:r>
            <a:endParaRPr b="1" sz="1800">
              <a:solidFill>
                <a:srgbClr val="F3F3F3"/>
              </a:solidFill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‹#›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{F4068B2F-631A-4B18-B675-6F3427810A76}</a:tableStyleId>
              </a:tblPr>
              <a:tblGrid>
                <a:gridCol w="1811925"/>
                <a:gridCol w="1811925"/>
                <a:gridCol w="1811925"/>
                <a:gridCol w="18119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rgbClr val="636A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39C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b="1" sz="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4294967295" type="ctrTitle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E3037"/>
                </a:solidFill>
              </a:rPr>
              <a:t>89,526,124</a:t>
            </a:r>
            <a:endParaRPr b="1" sz="6000">
              <a:solidFill>
                <a:srgbClr val="2E3037"/>
              </a:solidFill>
            </a:endParaRPr>
          </a:p>
        </p:txBody>
      </p:sp>
      <p:sp>
        <p:nvSpPr>
          <p:cNvPr id="202" name="Google Shape;202;p26"/>
          <p:cNvSpPr txBox="1"/>
          <p:nvPr>
            <p:ph idx="4294967295" type="subTitle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4294967295" type="ctrTitle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89,526,124$</a:t>
            </a:r>
            <a:endParaRPr b="1" sz="4800"/>
          </a:p>
        </p:txBody>
      </p:sp>
      <p:sp>
        <p:nvSpPr>
          <p:cNvPr id="209" name="Google Shape;209;p27"/>
          <p:cNvSpPr txBox="1"/>
          <p:nvPr>
            <p:ph idx="4294967295" type="subTitle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/>
          <p:nvPr>
            <p:ph idx="4294967295" type="ctrTitle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100%</a:t>
            </a:r>
            <a:endParaRPr b="1" sz="4800"/>
          </a:p>
        </p:txBody>
      </p:sp>
      <p:sp>
        <p:nvSpPr>
          <p:cNvPr id="211" name="Google Shape;211;p27"/>
          <p:cNvSpPr txBox="1"/>
          <p:nvPr>
            <p:ph idx="4294967295" type="subTitle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/>
          <p:nvPr>
            <p:ph idx="4294967295" type="ctrTitle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185,244 users</a:t>
            </a:r>
            <a:endParaRPr b="1" sz="4800"/>
          </a:p>
        </p:txBody>
      </p:sp>
      <p:sp>
        <p:nvSpPr>
          <p:cNvPr id="213" name="Google Shape;213;p27"/>
          <p:cNvSpPr txBox="1"/>
          <p:nvPr>
            <p:ph idx="4294967295" type="subTitle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/>
          <p:nvPr>
            <p:ph idx="3" type="body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/>
          <p:nvPr>
            <p:ph idx="3" type="body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idx="4294967295" type="body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MOBILE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56454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85" name="Google Shape;285;p31"/>
          <p:cNvGrpSpPr/>
          <p:nvPr/>
        </p:nvGrpSpPr>
        <p:grpSpPr>
          <a:xfrm>
            <a:off x="5586350" y="373572"/>
            <a:ext cx="2119546" cy="4396359"/>
            <a:chOff x="2547150" y="238125"/>
            <a:chExt cx="2525675" cy="5238750"/>
          </a:xfrm>
        </p:grpSpPr>
        <p:sp>
          <p:nvSpPr>
            <p:cNvPr id="286" name="Google Shape;28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idx="4294967295" type="body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TABLET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97" name="Google Shape;297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8" name="Google Shape;29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4160443" y="965894"/>
            <a:ext cx="4176000" cy="27027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p33"/>
          <p:cNvSpPr txBox="1"/>
          <p:nvPr>
            <p:ph idx="4294967295" type="body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DESKTOP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8" name="Google Shape;308;p33"/>
          <p:cNvSpPr/>
          <p:nvPr/>
        </p:nvSpPr>
        <p:spPr>
          <a:xfrm>
            <a:off x="3973449" y="774894"/>
            <a:ext cx="4549726" cy="359617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idx="4294967295" type="ctrTitle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Thanks!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/>
          <p:nvPr>
            <p:ph idx="4294967295" type="subTitle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316" name="Google Shape;316;p34"/>
          <p:cNvSpPr txBox="1"/>
          <p:nvPr>
            <p:ph idx="4294967295" type="body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This presentations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Titles &amp; body copy: </a:t>
            </a:r>
            <a:r>
              <a:rPr b="1" lang="en" sz="1400">
                <a:solidFill>
                  <a:srgbClr val="FFFFFF"/>
                </a:solidFill>
              </a:rPr>
              <a:t>Quicksand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this page: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39C0B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https://www.fontsquirrel.com/fonts/quicksand</a:t>
            </a:r>
            <a:endParaRPr sz="1400">
              <a:solidFill>
                <a:srgbClr val="39C0B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Dark gray </a:t>
            </a:r>
            <a:r>
              <a:rPr b="1" lang="en" sz="1400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  <a:endParaRPr b="1" sz="1400">
              <a:solidFill>
                <a:srgbClr val="2E303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Aqua </a:t>
            </a:r>
            <a:r>
              <a:rPr b="1" lang="en" sz="1400">
                <a:solidFill>
                  <a:srgbClr val="39C0BA"/>
                </a:solidFill>
              </a:rPr>
              <a:t>#39c0ba</a:t>
            </a:r>
            <a:endParaRPr b="1" sz="1400">
              <a:solidFill>
                <a:srgbClr val="39C0B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Salmon </a:t>
            </a:r>
            <a:r>
              <a:rPr b="1" lang="en" sz="1400">
                <a:solidFill>
                  <a:srgbClr val="F35B69"/>
                </a:solidFill>
              </a:rPr>
              <a:t>#f35b69</a:t>
            </a:r>
            <a:endParaRPr b="1" sz="1400">
              <a:solidFill>
                <a:srgbClr val="F35B6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Blue </a:t>
            </a:r>
            <a:r>
              <a:rPr b="1" lang="en" sz="1400">
                <a:solidFill>
                  <a:srgbClr val="6D9EEB"/>
                </a:solidFill>
              </a:rPr>
              <a:t>#6d9eeb</a:t>
            </a:r>
            <a:endParaRPr b="1" sz="1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1" name="Google Shape;331;p3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C0BA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39" name="Google Shape;339;p3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340" name="Google Shape;340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355" name="Google Shape;355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3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361" name="Google Shape;361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7"/>
          <p:cNvSpPr/>
          <p:nvPr/>
        </p:nvSpPr>
        <p:spPr>
          <a:xfrm>
            <a:off x="3113345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698313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369" name="Google Shape;369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7"/>
          <p:cNvSpPr/>
          <p:nvPr/>
        </p:nvSpPr>
        <p:spPr>
          <a:xfrm>
            <a:off x="5326276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375" name="Google Shape;375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383" name="Google Shape;383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3083674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649184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219296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795564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392" name="Google Shape;392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395" name="Google Shape;395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398" name="Google Shape;398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402" name="Google Shape;402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410" name="Google Shape;410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417" name="Google Shape;417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7"/>
          <p:cNvSpPr/>
          <p:nvPr/>
        </p:nvSpPr>
        <p:spPr>
          <a:xfrm>
            <a:off x="3655824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3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423" name="Google Shape;423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426" name="Google Shape;426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432" name="Google Shape;432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435" name="Google Shape;435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443" name="Google Shape;443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449" name="Google Shape;449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458" name="Google Shape;458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463" name="Google Shape;463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468" name="Google Shape;468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473" name="Google Shape;473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476" name="Google Shape;476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479" name="Google Shape;479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7"/>
          <p:cNvSpPr/>
          <p:nvPr/>
        </p:nvSpPr>
        <p:spPr>
          <a:xfrm>
            <a:off x="5359036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483" name="Google Shape;483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486" name="Google Shape;486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7"/>
          <p:cNvSpPr/>
          <p:nvPr/>
        </p:nvSpPr>
        <p:spPr>
          <a:xfrm>
            <a:off x="2526338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2004830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497" name="Google Shape;497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7"/>
          <p:cNvSpPr/>
          <p:nvPr/>
        </p:nvSpPr>
        <p:spPr>
          <a:xfrm>
            <a:off x="4776106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501" name="Google Shape;501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504" name="Google Shape;504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509" name="Google Shape;509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7"/>
          <p:cNvSpPr/>
          <p:nvPr/>
        </p:nvSpPr>
        <p:spPr>
          <a:xfrm>
            <a:off x="5949111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514" name="Google Shape;514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521" name="Google Shape;521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531" name="Google Shape;531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535" name="Google Shape;535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539" name="Google Shape;539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545" name="Google Shape;545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548" name="Google Shape;548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556" name="Google Shape;556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563" name="Google Shape;563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566" name="Google Shape;566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1928068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4218791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3653786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4782263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3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575" name="Google Shape;575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584" name="Google Shape;584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587" name="Google Shape;587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594" name="Google Shape;594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602" name="Google Shape;602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606" name="Google Shape;606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613" name="Google Shape;613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617" name="Google Shape;617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621" name="Google Shape;621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627" name="Google Shape;627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655" name="Google Shape;655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679" name="Google Shape;679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694" name="Google Shape;694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698" name="Google Shape;698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705" name="Google Shape;705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714" name="Google Shape;714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718" name="Google Shape;718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724" name="Google Shape;724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732" name="Google Shape;732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739" name="Google Shape;739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3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749" name="Google Shape;749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761" name="Google Shape;761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767" name="Google Shape;767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775" name="Google Shape;775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778" name="Google Shape;778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781" name="Google Shape;781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7"/>
          <p:cNvSpPr/>
          <p:nvPr/>
        </p:nvSpPr>
        <p:spPr>
          <a:xfrm>
            <a:off x="8292430" y="263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7408593" y="263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7694128" y="369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91" name="Google Shape;791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98" name="Google Shape;798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03" name="Google Shape;803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07" name="Google Shape;807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13" name="Google Shape;813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17" name="Google Shape;817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22" name="Google Shape;822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28" name="Google Shape;828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35" name="Google Shape;835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38" name="Google Shape;838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42" name="Google Shape;842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49" name="Google Shape;849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55" name="Google Shape;855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59" name="Google Shape;859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60" name="Google Shape;860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0" name="Google Shape;870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77" name="Google Shape;877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82" name="Google Shape;882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88" name="Google Shape;888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95" name="Google Shape;895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00" name="Google Shape;900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05" name="Google Shape;905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11" name="Google Shape;9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22" name="Google Shape;922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5" name="Google Shape;925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26" name="Google Shape;926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6" name="Google Shape;936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37" name="Google Shape;937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1" name="Google Shape;941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42" name="Google Shape;94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2" name="Google Shape;952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53" name="Google Shape;953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61" name="Google Shape;961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66" name="Google Shape;966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71" name="Google Shape;971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77" name="Google Shape;977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84" name="Google Shape;984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88" name="Google Shape;988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94" name="Google Shape;994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01" name="Google Shape;1001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05" name="Google Shape;1005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10" name="Google Shape;1010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17" name="Google Shape;1017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25" name="Google Shape;1025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30" name="Google Shape;1030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34" name="Google Shape;1034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38" name="Google Shape;1038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43" name="Google Shape;1043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8" name="Google Shape;1048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54" name="Google Shape;1054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61" name="Google Shape;1061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69" name="Google Shape;1069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82" name="Google Shape;1082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87" name="Google Shape;1087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91" name="Google Shape;1091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98" name="Google Shape;1098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07" name="Google Shape;1107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20" name="Google Shape;1120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33" name="Google Shape;1133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46" name="Google Shape;1146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53" name="Google Shape;1153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69" name="Google Shape;1169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75" name="Google Shape;1175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76" name="Google Shape;1176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80" name="Google Shape;1180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84" name="Google Shape;1184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7" name="Google Shape;1187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8" name="Google Shape;1188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1" name="Google Shape;1191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92" name="Google Shape;1192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01" name="Google Shape;1201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26" name="Google Shape;1226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27" name="Google Shape;1227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9" name="Google Shape;1229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30" name="Google Shape;1230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2" name="Google Shape;1232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33" name="Google Shape;1233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5" name="Google Shape;1235;p3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36" name="Google Shape;1236;p3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7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9"/>
          <p:cNvSpPr txBox="1"/>
          <p:nvPr/>
        </p:nvSpPr>
        <p:spPr>
          <a:xfrm>
            <a:off x="2697250" y="780956"/>
            <a:ext cx="5629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2" name="Google Shape;1242;p3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39C0BA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3" name="Google Shape;1243;p39"/>
          <p:cNvSpPr txBox="1"/>
          <p:nvPr/>
        </p:nvSpPr>
        <p:spPr>
          <a:xfrm>
            <a:off x="1182375" y="10423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  <a:endParaRPr sz="9600">
              <a:solidFill>
                <a:srgbClr val="39C0BA"/>
              </a:solidFill>
            </a:endParaRPr>
          </a:p>
        </p:txBody>
      </p:sp>
      <p:sp>
        <p:nvSpPr>
          <p:cNvPr id="1244" name="Google Shape;1244;p3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1" name="Google Shape;1251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52" name="Google Shape;1252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53" name="Google Shape;1253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5" name="Google Shape;1255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56" name="Google Shape;1256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7" name="Google Shape;1257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8" name="Google Shape;1258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9" name="Google Shape;1259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0" name="Google Shape;1260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1" name="Google Shape;1261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62" name="Google Shape;1262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3" name="Google Shape;1263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Hello!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I AM JAYDEN SMITH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28753" l="0" r="0" t="4580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