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97D6-9362-034A-AD60-0EA706F5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48493-4F6B-4A43-BB88-A3504B97D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3B59-CDD7-BA44-A9EB-C41F8E36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0115-550B-1345-874A-78EE97B9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6994-4B6F-3C4C-9CEB-96C58CCA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4FEA-4027-C34B-B903-7AC3BA5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CF00-94FD-7E49-BBB2-029907138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08D0-E46F-874B-B194-EEEE689F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57D2-37A9-AD4D-8174-7C5352A3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992E-2DBC-1844-B54C-40B85D14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6738-61FE-6342-92BA-966A3AC1B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095D4-7BC6-9141-B306-F5F20376E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FAF5-930D-6746-B340-0E4AB4BB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EEDD-89E5-9440-929C-1B0BE40D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EA59-9A10-3D45-8692-AD053FBD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9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64C3-14BB-C044-A6D6-DCC8B81F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84B2-58EA-564E-B869-3ACF9F32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F4F0-4EBD-764F-8D6D-BBE67F80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3CB3-BC7C-5749-925B-CE34C7FC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A21E-FDB4-BF4A-AE3D-F2A08F7B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B23E-618A-F64F-BC2A-BE5EDA07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833D-53C1-F64C-B12A-B8230FC1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924CD-865C-074E-985E-AB24306F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5864-D4FF-3D45-8212-F8F01B9B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077A-AE58-034C-A01C-72643547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8E1-1874-E24B-8FFB-664917E9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BA90-2271-644C-BFF4-AFAE2335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202DF-BCCB-A147-B5AB-6ECF90C5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B7C6-3A10-314A-81DE-7D56458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92BE8-D1B7-1941-95FE-8CF5AF1A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975C-513D-3A46-AB65-8A982B35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465A-3FC2-3D49-A7C2-F7B187B5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4B4C-268F-F94E-9D18-A293D6D4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F089D-CD60-584D-89F8-05C3AAE6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66B7F-4417-8D46-B273-6BD6BE681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27351-B180-0B46-B2E4-C84C3F5A9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68271-2A62-DF4A-BB21-A8BA97FD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ED348-9278-0A42-9E3A-6D694383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89B0-23EA-6A4E-84F7-F117822A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3B29-2819-EB4A-A566-7750B61E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B5E9E-E015-6E4E-94A8-98139903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4CDED-0CCB-814A-9C2E-51BD24C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0E63-DBAC-094E-8F13-CD9B4131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ED98F-75D8-2547-9BE6-A0479152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CD21C-3B88-8B4B-8B4F-17A3C860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8605-9A4C-794D-B31C-D6D82C79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9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10F8-0BD4-914E-8036-693C5FCB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B99A-8DDE-9940-BB33-AA5AAA1F2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9433-F3DC-0B41-A7D7-717405B12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D83BA-DFC8-8549-8A5A-7CE63D3F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DA2CD-9FBE-D846-BEAE-BCA6F4E1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EC929-D43C-F44D-B4A0-8F66293F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A55C-DCC6-1A4C-8AF7-6FF7E02A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28876-7B3E-1A4B-97D3-2C46C1C4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8E98-903B-C343-BDC7-7EB1EC6F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D5169-3FD7-D143-B7D3-EC771799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B9EE0-62D3-AA4A-B788-2C066913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45B5-BEFF-C442-8063-B541A2D3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D8AFC-17F2-8C40-803E-15D71B51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1BE2-4D10-264B-B45C-05D2883B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7A0-B2E6-BD4D-BB84-45535390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605C-D22E-C741-87F6-AD86189D93B2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1803-AF22-794C-A1AD-58EB8D3E9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B5F0-55B7-0743-ACDD-7223C0805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45A7C-CE08-4E44-A2ED-CFFFC38D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0FE0-C837-224D-AD4F-F1FF5740D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4360" y="1303020"/>
            <a:ext cx="13258800" cy="4869179"/>
          </a:xfrm>
        </p:spPr>
        <p:txBody>
          <a:bodyPr>
            <a:noAutofit/>
          </a:bodyPr>
          <a:lstStyle/>
          <a:p>
            <a:r>
              <a:rPr lang="en-US" sz="38000" b="1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24698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Christopher Dishop</dc:creator>
  <cp:lastModifiedBy>Christopher Dishop</cp:lastModifiedBy>
  <cp:revision>1</cp:revision>
  <dcterms:created xsi:type="dcterms:W3CDTF">2018-07-28T20:51:01Z</dcterms:created>
  <dcterms:modified xsi:type="dcterms:W3CDTF">2018-07-28T20:51:47Z</dcterms:modified>
</cp:coreProperties>
</file>