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CC5C5D9-4033-44EA-80D5-2DB4A63A51D0}" type="datetimeFigureOut">
              <a:rPr lang="es-MX" smtClean="0"/>
              <a:t>11/abr.2020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99B8C2B-0848-476C-B09B-76FA65B9F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54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5D9-4033-44EA-80D5-2DB4A63A51D0}" type="datetimeFigureOut">
              <a:rPr lang="es-MX" smtClean="0"/>
              <a:t>11/abr.2020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8C2B-0848-476C-B09B-76FA65B9F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29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5D9-4033-44EA-80D5-2DB4A63A51D0}" type="datetimeFigureOut">
              <a:rPr lang="es-MX" smtClean="0"/>
              <a:t>11/abr.2020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8C2B-0848-476C-B09B-76FA65B9F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38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5D9-4033-44EA-80D5-2DB4A63A51D0}" type="datetimeFigureOut">
              <a:rPr lang="es-MX" smtClean="0"/>
              <a:t>11/abr.2020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8C2B-0848-476C-B09B-76FA65B9F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291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5D9-4033-44EA-80D5-2DB4A63A51D0}" type="datetimeFigureOut">
              <a:rPr lang="es-MX" smtClean="0"/>
              <a:t>11/abr.2020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8C2B-0848-476C-B09B-76FA65B9F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54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5D9-4033-44EA-80D5-2DB4A63A51D0}" type="datetimeFigureOut">
              <a:rPr lang="es-MX" smtClean="0"/>
              <a:t>11/abr.2020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8C2B-0848-476C-B09B-76FA65B9F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59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5D9-4033-44EA-80D5-2DB4A63A51D0}" type="datetimeFigureOut">
              <a:rPr lang="es-MX" smtClean="0"/>
              <a:t>11/abr.2020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8C2B-0848-476C-B09B-76FA65B9F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03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5D9-4033-44EA-80D5-2DB4A63A51D0}" type="datetimeFigureOut">
              <a:rPr lang="es-MX" smtClean="0"/>
              <a:t>11/abr.2020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8C2B-0848-476C-B09B-76FA65B9F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4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5D9-4033-44EA-80D5-2DB4A63A51D0}" type="datetimeFigureOut">
              <a:rPr lang="es-MX" smtClean="0"/>
              <a:t>11/abr.2020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8C2B-0848-476C-B09B-76FA65B9F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22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5D9-4033-44EA-80D5-2DB4A63A51D0}" type="datetimeFigureOut">
              <a:rPr lang="es-MX" smtClean="0"/>
              <a:t>11/abr.2020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99B8C2B-0848-476C-B09B-76FA65B9F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96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CC5C5D9-4033-44EA-80D5-2DB4A63A51D0}" type="datetimeFigureOut">
              <a:rPr lang="es-MX" smtClean="0"/>
              <a:t>11/abr.2020</a:t>
            </a:fld>
            <a:endParaRPr lang="es-MX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99B8C2B-0848-476C-B09B-76FA65B9F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380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CC5C5D9-4033-44EA-80D5-2DB4A63A51D0}" type="datetimeFigureOut">
              <a:rPr lang="es-MX" smtClean="0"/>
              <a:t>11/abr.2020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99B8C2B-0848-476C-B09B-76FA65B9F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0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firmar, señal, parada&#10;&#10;Descripción generada automáticamente">
            <a:extLst>
              <a:ext uri="{FF2B5EF4-FFF2-40B4-BE49-F238E27FC236}">
                <a16:creationId xmlns:a16="http://schemas.microsoft.com/office/drawing/2014/main" id="{6AC417F2-D84C-40F7-8308-70161BD899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0"/>
          <a:stretch/>
        </p:blipFill>
        <p:spPr>
          <a:xfrm>
            <a:off x="895808" y="1737294"/>
            <a:ext cx="6981367" cy="38025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7427E24-AF82-4F66-B7D3-2F67F469CA9E}"/>
              </a:ext>
            </a:extLst>
          </p:cNvPr>
          <p:cNvSpPr txBox="1"/>
          <p:nvPr/>
        </p:nvSpPr>
        <p:spPr>
          <a:xfrm>
            <a:off x="8602463" y="6116715"/>
            <a:ext cx="347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Sangabriel Montoya Carlos Daniel</a:t>
            </a: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7E0806E-C464-4613-B2CF-174F3B782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553" y="618847"/>
            <a:ext cx="2080172" cy="281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"/>
    </mc:Choice>
    <mc:Fallback xmlns="">
      <p:transition spd="slow" advTm="2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ABF0D-0CFF-423F-B6AF-2123357D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353482"/>
            <a:ext cx="10772775" cy="1658198"/>
          </a:xfrm>
        </p:spPr>
        <p:txBody>
          <a:bodyPr/>
          <a:lstStyle/>
          <a:p>
            <a:r>
              <a:rPr lang="en-US" dirty="0"/>
              <a:t>MVC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3AFEE-CD4C-4F4F-AB55-A230743FD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06" y="1859280"/>
            <a:ext cx="10753725" cy="376618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Es un patron de dise</a:t>
            </a:r>
            <a:r>
              <a:rPr lang="es-MX" sz="3600" dirty="0" err="1">
                <a:latin typeface="Arial" panose="020B0604020202020204" pitchFamily="34" charset="0"/>
                <a:cs typeface="Arial" panose="020B0604020202020204" pitchFamily="34" charset="0"/>
              </a:rPr>
              <a:t>ño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 de software para programación que propone separar el código de un programa por sus diferentes responsabilidades. </a:t>
            </a:r>
          </a:p>
          <a:p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Vista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Controlador</a:t>
            </a:r>
          </a:p>
        </p:txBody>
      </p:sp>
    </p:spTree>
    <p:extLst>
      <p:ext uri="{BB962C8B-B14F-4D97-AF65-F5344CB8AC3E}">
        <p14:creationId xmlns:p14="http://schemas.microsoft.com/office/powerpoint/2010/main" val="149941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FAAA5-8A07-4484-8AA7-3E423967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0532A-360B-400A-9B1E-27DEA16C0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047191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Es la 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representación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s-MX" sz="3600" dirty="0" err="1">
                <a:latin typeface="Arial" panose="020B0604020202020204" pitchFamily="34" charset="0"/>
                <a:cs typeface="Arial" panose="020B0604020202020204" pitchFamily="34" charset="0"/>
              </a:rPr>
              <a:t>informacion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con la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cual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el Sistema opera, gestiona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dicha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informacion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tanto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actualizaciones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3600" dirty="0" err="1">
                <a:latin typeface="Arial" panose="020B0604020202020204" pitchFamily="34" charset="0"/>
                <a:cs typeface="Arial" panose="020B0604020202020204" pitchFamily="34" charset="0"/>
              </a:rPr>
              <a:t>logica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3BE9B8C-B0F9-4F26-99FC-210E6614A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7" t="15749" r="29513" b="8609"/>
          <a:stretch/>
        </p:blipFill>
        <p:spPr>
          <a:xfrm>
            <a:off x="8993081" y="4039339"/>
            <a:ext cx="2323961" cy="22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17C1A-24C1-438A-9367-943A3A1D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Vista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A9661-566D-4EB9-A670-7D327295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Presenta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el “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” (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informacion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logica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negoccio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es un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formato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adecuado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interactuar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interfaz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1A82B2-EB10-47F8-8CC1-AD9A8AF3C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8" t="23057" r="15730" b="18850"/>
          <a:stretch/>
        </p:blipFill>
        <p:spPr>
          <a:xfrm>
            <a:off x="8833282" y="3669878"/>
            <a:ext cx="2423604" cy="218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3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E0B2C-28FE-4BF8-A569-BE455656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268354"/>
            <a:ext cx="10772775" cy="1658198"/>
          </a:xfrm>
        </p:spPr>
        <p:txBody>
          <a:bodyPr/>
          <a:lstStyle/>
          <a:p>
            <a:r>
              <a:rPr lang="es-MX" dirty="0"/>
              <a:t>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471CFF-941D-42EB-B643-9A18AAEC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06" y="1825248"/>
            <a:ext cx="10753725" cy="37661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600" dirty="0" err="1">
                <a:latin typeface="Arial" panose="020B0604020202020204" pitchFamily="34" charset="0"/>
                <a:cs typeface="Arial" panose="020B0604020202020204" pitchFamily="34" charset="0"/>
              </a:rPr>
              <a:t>Reponde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 a eventos (acciones del usuario) e invoca peticiones al “modelo” cuando se hace alguna solicitud sobre la información. También puede enviar comandos a su “vista” asociada si se le solicita, por lo tanto se podría decir que el “controlador” hace de intermediario entre “vista” y “modelo”.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7C29044E-D1CE-4566-ADD5-366CF440F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8" t="21662" r="20193" b="21359"/>
          <a:stretch/>
        </p:blipFill>
        <p:spPr>
          <a:xfrm>
            <a:off x="9836459" y="4731798"/>
            <a:ext cx="1971953" cy="195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1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6E34B92-104B-4FD1-A73E-712BD8A13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12" y="84384"/>
            <a:ext cx="8918976" cy="668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1481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1307</TotalTime>
  <Words>148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Wingdings</vt:lpstr>
      <vt:lpstr>Metropolitano</vt:lpstr>
      <vt:lpstr>Presentación de PowerPoint</vt:lpstr>
      <vt:lpstr>MVC</vt:lpstr>
      <vt:lpstr>Modelo</vt:lpstr>
      <vt:lpstr>Vista</vt:lpstr>
      <vt:lpstr>Controlador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daniel sangabriel montoya</dc:creator>
  <cp:lastModifiedBy>carlos daniel sangabriel montoya</cp:lastModifiedBy>
  <cp:revision>10</cp:revision>
  <dcterms:created xsi:type="dcterms:W3CDTF">2020-04-10T22:09:54Z</dcterms:created>
  <dcterms:modified xsi:type="dcterms:W3CDTF">2020-04-11T19:58:04Z</dcterms:modified>
</cp:coreProperties>
</file>