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8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02" autoAdjust="0"/>
  </p:normalViewPr>
  <p:slideViewPr>
    <p:cSldViewPr snapToGrid="0">
      <p:cViewPr varScale="1">
        <p:scale>
          <a:sx n="117" d="100"/>
          <a:sy n="117" d="100"/>
        </p:scale>
        <p:origin x="102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0F6E8B-DF9F-4122-B5CE-45B0B7555FEE}" type="datetime1">
              <a:rPr lang="en-GB" smtClean="0"/>
              <a:t>23/09/2024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6B3739-9081-478F-812E-AE7CE140632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C6486E-0518-4E65-9B27-D1CE42BD0552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CF8BB-EBC7-4B8F-9632-A5A136FBB880}" type="slidenum">
              <a:rPr lang="en-GB" noProof="0" smtClean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68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8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72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17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0CF8BB-EBC7-4B8F-9632-A5A136FBB88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53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8604F8-A232-4827-9630-DE36065AC170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pPr rtl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EDFBD1-B729-4EF1-BC28-856A37C93AB3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748B1-E18B-48C8-8B9D-FCEB688BFE02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666BE49-CD07-40B0-AF12-4987BC5CBAB9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 rtl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D882D-90E6-47BC-B5B4-746B7B67971A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579B9-ED9D-4354-AAFB-9503CB64E5CC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03FC5-4B0D-40A5-8504-19FA076EEEDF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B4661-4EF8-4970-A07D-A7A6852F50C3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6AB42-6316-4267-9D8B-371C2553B8D1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571F5C0-6065-4B39-91C9-26DDA04B0E2A}" type="datetime1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 rtl="0"/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291" y="0"/>
            <a:ext cx="12191999" cy="1400016"/>
          </a:xfrm>
        </p:spPr>
        <p:txBody>
          <a:bodyPr rtlCol="0">
            <a:normAutofit/>
          </a:bodyPr>
          <a:lstStyle/>
          <a:p>
            <a:pPr rtl="0"/>
            <a:r>
              <a:rPr lang="en-GB" sz="6600" dirty="0"/>
              <a:t>F</a:t>
            </a:r>
            <a:r>
              <a:rPr lang="en-gb" sz="6600" dirty="0"/>
              <a:t>aire un </a:t>
            </a:r>
            <a:r>
              <a:rPr lang="en-gb" sz="6600" dirty="0" err="1"/>
              <a:t>composant</a:t>
            </a:r>
            <a:r>
              <a:rPr lang="en-gb" sz="6600" dirty="0"/>
              <a:t> FACILE ☺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02233FD6-2A47-744B-7570-51E2E6031545}"/>
              </a:ext>
            </a:extLst>
          </p:cNvPr>
          <p:cNvSpPr txBox="1">
            <a:spLocks/>
          </p:cNvSpPr>
          <p:nvPr/>
        </p:nvSpPr>
        <p:spPr>
          <a:xfrm>
            <a:off x="1025236" y="3241964"/>
            <a:ext cx="9144000" cy="261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lain"/>
            </a:pPr>
            <a:r>
              <a:rPr lang="fr-FR" dirty="0"/>
              <a:t>Faire l’empreinte électrique</a:t>
            </a:r>
          </a:p>
          <a:p>
            <a:pPr marL="514350" indent="-514350">
              <a:buAutoNum type="arabicPlain"/>
            </a:pPr>
            <a:r>
              <a:rPr lang="fr-FR" dirty="0"/>
              <a:t>Faire l’empreinte physique</a:t>
            </a:r>
          </a:p>
          <a:p>
            <a:pPr marL="514350" indent="-514350">
              <a:buAutoNum type="arabicPlain"/>
            </a:pPr>
            <a:r>
              <a:rPr lang="fr-FR" dirty="0"/>
              <a:t>Assignée l’empreinte physique à l’empreinte électrique</a:t>
            </a:r>
          </a:p>
          <a:p>
            <a:pPr marL="514350" indent="-514350">
              <a:buAutoNum type="arabicPlain"/>
            </a:pPr>
            <a:r>
              <a:rPr lang="fr-FR" dirty="0"/>
              <a:t>Et encore plus</a:t>
            </a: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CF36A3E9-0CA4-53D6-B031-F46F306275DD}"/>
              </a:ext>
            </a:extLst>
          </p:cNvPr>
          <p:cNvSpPr txBox="1">
            <a:spLocks/>
          </p:cNvSpPr>
          <p:nvPr/>
        </p:nvSpPr>
        <p:spPr>
          <a:xfrm>
            <a:off x="353291" y="1662546"/>
            <a:ext cx="38896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accent4">
                    <a:lumMod val="75000"/>
                  </a:schemeClr>
                </a:solidFill>
              </a:rPr>
              <a:t>Etapes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180" y="-517071"/>
            <a:ext cx="11351078" cy="1295400"/>
          </a:xfrm>
        </p:spPr>
        <p:txBody>
          <a:bodyPr rtlCol="0"/>
          <a:lstStyle/>
          <a:p>
            <a:pPr marL="514350" indent="-514350">
              <a:buAutoNum type="arabicPlain"/>
            </a:pPr>
            <a:r>
              <a:rPr lang="fr-FR" dirty="0"/>
              <a:t>Faire l’empreinte électrique (ex: NE555)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EF822-815D-1ACC-5F4B-F611BCC33182}"/>
              </a:ext>
            </a:extLst>
          </p:cNvPr>
          <p:cNvSpPr txBox="1"/>
          <p:nvPr/>
        </p:nvSpPr>
        <p:spPr>
          <a:xfrm>
            <a:off x="971549" y="2272784"/>
            <a:ext cx="111279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lain"/>
            </a:pPr>
            <a:r>
              <a:rPr lang="fr-FR" sz="2800" dirty="0">
                <a:highlight>
                  <a:srgbClr val="808000"/>
                </a:highlight>
              </a:rPr>
              <a:t>File-&gt; new-&gt;</a:t>
            </a:r>
            <a:r>
              <a:rPr lang="fr-FR" sz="2800" dirty="0" err="1">
                <a:highlight>
                  <a:srgbClr val="808000"/>
                </a:highlight>
              </a:rPr>
              <a:t>library</a:t>
            </a:r>
            <a:endParaRPr lang="fr-FR" sz="2800" dirty="0">
              <a:highlight>
                <a:srgbClr val="808000"/>
              </a:highlight>
            </a:endParaRPr>
          </a:p>
          <a:p>
            <a:pPr marL="514350" indent="-514350">
              <a:buAutoNum type="arabicPlain"/>
            </a:pPr>
            <a:r>
              <a:rPr lang="fr-FR" sz="2800" dirty="0"/>
              <a:t>Choisir </a:t>
            </a:r>
            <a:r>
              <a:rPr lang="fr-FR" sz="2800" dirty="0" err="1"/>
              <a:t>Schematic</a:t>
            </a:r>
            <a:r>
              <a:rPr lang="fr-FR" sz="2800" dirty="0"/>
              <a:t> </a:t>
            </a:r>
            <a:r>
              <a:rPr lang="fr-FR" sz="2800" dirty="0" err="1"/>
              <a:t>library</a:t>
            </a:r>
            <a:r>
              <a:rPr lang="fr-FR" sz="2800" dirty="0"/>
              <a:t> (remplir design item, </a:t>
            </a:r>
            <a:r>
              <a:rPr lang="fr-FR" sz="2800" dirty="0" err="1"/>
              <a:t>designator</a:t>
            </a:r>
            <a:r>
              <a:rPr lang="fr-FR" sz="2800" dirty="0"/>
              <a:t> et comment)</a:t>
            </a:r>
          </a:p>
          <a:p>
            <a:pPr marL="514350" indent="-514350">
              <a:buAutoNum type="arabicPlain"/>
            </a:pPr>
            <a:r>
              <a:rPr lang="fr-FR" sz="2800" dirty="0"/>
              <a:t>Sauvegarder la lib.</a:t>
            </a:r>
          </a:p>
          <a:p>
            <a:pPr marL="514350" indent="-514350">
              <a:buAutoNum type="arabicPlain"/>
            </a:pPr>
            <a:r>
              <a:rPr lang="fr-FR" sz="2800" dirty="0">
                <a:highlight>
                  <a:srgbClr val="808000"/>
                </a:highlight>
              </a:rPr>
              <a:t>Place rectangle</a:t>
            </a:r>
            <a:r>
              <a:rPr lang="fr-FR" sz="2800" dirty="0"/>
              <a:t>…..PIN etc….. (construction de l’empreinte. C’est du dessin et du gâteau ☺) (bien suivre la datasheet). </a:t>
            </a:r>
            <a:r>
              <a:rPr lang="fr-FR" sz="2800" dirty="0">
                <a:highlight>
                  <a:srgbClr val="808080"/>
                </a:highlight>
              </a:rPr>
              <a:t>Shift + sélectionner une pin ….. Ca copie.</a:t>
            </a:r>
          </a:p>
          <a:p>
            <a:pPr marL="514350" indent="-514350">
              <a:buAutoNum type="arabicPlain"/>
            </a:pPr>
            <a:r>
              <a:rPr lang="fr-FR" sz="2800" dirty="0"/>
              <a:t>On peut rajouter des infos dans </a:t>
            </a:r>
            <a:r>
              <a:rPr lang="fr-FR" sz="2800" dirty="0" err="1"/>
              <a:t>parameters</a:t>
            </a:r>
            <a:r>
              <a:rPr lang="fr-FR" sz="2800" dirty="0"/>
              <a:t> (</a:t>
            </a:r>
            <a:r>
              <a:rPr lang="fr-FR" sz="2800" dirty="0" err="1">
                <a:highlight>
                  <a:srgbClr val="808080"/>
                </a:highlight>
              </a:rPr>
              <a:t>add</a:t>
            </a:r>
            <a:r>
              <a:rPr lang="fr-FR" sz="2800" dirty="0">
                <a:highlight>
                  <a:srgbClr val="808080"/>
                </a:highlight>
              </a:rPr>
              <a:t> </a:t>
            </a:r>
            <a:r>
              <a:rPr lang="fr-FR" sz="2800" dirty="0" err="1">
                <a:highlight>
                  <a:srgbClr val="808080"/>
                </a:highlight>
              </a:rPr>
              <a:t>parameter</a:t>
            </a:r>
            <a:r>
              <a:rPr lang="fr-FR" sz="2800" dirty="0">
                <a:highlight>
                  <a:srgbClr val="808080"/>
                </a:highlight>
              </a:rPr>
              <a:t> </a:t>
            </a:r>
            <a:r>
              <a:rPr lang="fr-FR" sz="2800" dirty="0"/>
              <a:t>etc……)</a:t>
            </a:r>
          </a:p>
          <a:p>
            <a:pPr marL="514350" indent="-514350">
              <a:buAutoNum type="arabicPlain"/>
            </a:pPr>
            <a:r>
              <a:rPr lang="fr-FR" sz="2800" dirty="0"/>
              <a:t> Sauvegarder votre boulot. Pensez à jouer avec la grille etc….</a:t>
            </a:r>
          </a:p>
          <a:p>
            <a:pPr marL="514350" indent="-514350">
              <a:buAutoNum type="arabicPlain"/>
            </a:pPr>
            <a:r>
              <a:rPr lang="fr-FR" sz="2800" dirty="0"/>
              <a:t>Certains composants peuvent avoir plusieurs part….(</a:t>
            </a:r>
            <a:r>
              <a:rPr lang="fr-FR" sz="2800" dirty="0">
                <a:highlight>
                  <a:srgbClr val="808000"/>
                </a:highlight>
              </a:rPr>
              <a:t>Tools-&gt;New part</a:t>
            </a:r>
            <a:r>
              <a:rPr lang="fr-FR" sz="2800" dirty="0"/>
              <a:t>)</a:t>
            </a:r>
          </a:p>
          <a:p>
            <a:pPr marL="514350" indent="-514350">
              <a:buAutoNum type="arabicPlain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403" y="-170601"/>
            <a:ext cx="11261271" cy="1388354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2	Faire l’empreinte physique (ex: NE555 </a:t>
            </a:r>
            <a:r>
              <a:rPr lang="fr-FR" dirty="0" err="1"/>
              <a:t>soic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EF822-815D-1ACC-5F4B-F611BCC33182}"/>
              </a:ext>
            </a:extLst>
          </p:cNvPr>
          <p:cNvSpPr txBox="1"/>
          <p:nvPr/>
        </p:nvSpPr>
        <p:spPr>
          <a:xfrm>
            <a:off x="1064079" y="1332054"/>
            <a:ext cx="11127921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lain"/>
            </a:pPr>
            <a:r>
              <a:rPr lang="fr-FR" sz="2800" dirty="0">
                <a:highlight>
                  <a:srgbClr val="808000"/>
                </a:highlight>
              </a:rPr>
              <a:t>File-&gt; new-&gt;</a:t>
            </a:r>
            <a:r>
              <a:rPr lang="fr-FR" sz="2800" dirty="0" err="1">
                <a:highlight>
                  <a:srgbClr val="808000"/>
                </a:highlight>
              </a:rPr>
              <a:t>library</a:t>
            </a:r>
            <a:endParaRPr lang="fr-FR" sz="2800" dirty="0">
              <a:highlight>
                <a:srgbClr val="808000"/>
              </a:highlight>
            </a:endParaRPr>
          </a:p>
          <a:p>
            <a:pPr marL="514350" indent="-514350">
              <a:buAutoNum type="arabicPlain"/>
            </a:pPr>
            <a:r>
              <a:rPr lang="fr-FR" sz="2800" dirty="0"/>
              <a:t>Choisir PCB </a:t>
            </a:r>
            <a:r>
              <a:rPr lang="fr-FR" sz="2800" dirty="0" err="1"/>
              <a:t>library</a:t>
            </a:r>
            <a:r>
              <a:rPr lang="fr-FR" sz="2800" dirty="0"/>
              <a:t>. Faire apparaitre toutes les couches.</a:t>
            </a:r>
          </a:p>
          <a:p>
            <a:pPr marL="514350" indent="-514350">
              <a:buAutoNum type="arabicPlain"/>
            </a:pPr>
            <a:r>
              <a:rPr lang="fr-FR" sz="2800" dirty="0"/>
              <a:t>Place PAD etc….. (construction de l’empreinte. C’est du dessin (et du gâteau aussi ☺). Beaucoup de choses se design dans le panneau </a:t>
            </a:r>
            <a:r>
              <a:rPr lang="fr-FR" sz="2800" dirty="0" err="1"/>
              <a:t>properties</a:t>
            </a:r>
            <a:r>
              <a:rPr lang="fr-FR" sz="2800" dirty="0"/>
              <a:t>. (</a:t>
            </a:r>
            <a:r>
              <a:rPr lang="fr-FR" sz="2800" dirty="0">
                <a:highlight>
                  <a:srgbClr val="808080"/>
                </a:highlight>
              </a:rPr>
              <a:t>CTRL + M </a:t>
            </a:r>
            <a:r>
              <a:rPr lang="fr-FR" sz="2800" dirty="0"/>
              <a:t>permet d’avoir la distance entre 2 pads (</a:t>
            </a:r>
            <a:r>
              <a:rPr lang="fr-FR" sz="2800" dirty="0">
                <a:highlight>
                  <a:srgbClr val="808080"/>
                </a:highlight>
              </a:rPr>
              <a:t>SHIFT+C</a:t>
            </a:r>
            <a:r>
              <a:rPr lang="fr-FR" sz="2800" dirty="0"/>
              <a:t> enlève la mesure))</a:t>
            </a:r>
          </a:p>
          <a:p>
            <a:pPr marL="514350" indent="-514350">
              <a:buAutoNum type="arabicPlain"/>
            </a:pPr>
            <a:r>
              <a:rPr lang="fr-FR" sz="2800" dirty="0"/>
              <a:t>4 Sauvegarder votre boulot. Pensez à jouer avec la grille (pour la copie de PAD pour avoir la même distance inter-pad) etc….</a:t>
            </a:r>
          </a:p>
          <a:p>
            <a:pPr marL="514350" indent="-514350">
              <a:buAutoNum type="arabicPlain"/>
            </a:pPr>
            <a:r>
              <a:rPr lang="fr-FR" sz="2800" dirty="0"/>
              <a:t>Pour le contour du composant, aller sur la couche Top overlay etc….</a:t>
            </a:r>
          </a:p>
          <a:p>
            <a:pPr marL="514350" indent="-514350">
              <a:buAutoNum type="arabicPlain"/>
            </a:pPr>
            <a:r>
              <a:rPr lang="fr-FR" sz="2800" dirty="0"/>
              <a:t>On peut rajouter un fichier 3D. </a:t>
            </a:r>
            <a:r>
              <a:rPr lang="fr-FR" sz="2800" dirty="0">
                <a:highlight>
                  <a:srgbClr val="808080"/>
                </a:highlight>
              </a:rPr>
              <a:t>Place -&gt;3D body </a:t>
            </a:r>
            <a:r>
              <a:rPr lang="fr-FR" sz="2800" dirty="0"/>
              <a:t>(sur  la couche concernée bien sur).</a:t>
            </a:r>
          </a:p>
          <a:p>
            <a:endParaRPr lang="fr-FR" sz="2800" dirty="0"/>
          </a:p>
          <a:p>
            <a:pPr marL="514350" indent="-514350">
              <a:buAutoNum type="arabicPlain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3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242207"/>
            <a:ext cx="11277600" cy="1295400"/>
          </a:xfrm>
        </p:spPr>
        <p:txBody>
          <a:bodyPr rtlCol="0"/>
          <a:lstStyle/>
          <a:p>
            <a:pPr algn="ctr"/>
            <a:r>
              <a:rPr lang="fr-FR" dirty="0"/>
              <a:t>3	Assignée l’empreinte physique à l’empreinte électrique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EF822-815D-1ACC-5F4B-F611BCC33182}"/>
              </a:ext>
            </a:extLst>
          </p:cNvPr>
          <p:cNvSpPr txBox="1"/>
          <p:nvPr/>
        </p:nvSpPr>
        <p:spPr>
          <a:xfrm>
            <a:off x="971549" y="2272784"/>
            <a:ext cx="1112792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lain"/>
            </a:pPr>
            <a:r>
              <a:rPr lang="fr-FR" sz="2800" dirty="0"/>
              <a:t>Rouvrir la </a:t>
            </a:r>
            <a:r>
              <a:rPr lang="fr-FR" sz="2800" dirty="0" err="1"/>
              <a:t>librarie</a:t>
            </a:r>
            <a:r>
              <a:rPr lang="fr-FR" sz="2800" dirty="0"/>
              <a:t> et dans </a:t>
            </a:r>
            <a:r>
              <a:rPr lang="fr-FR" sz="2800" dirty="0" err="1"/>
              <a:t>properties</a:t>
            </a:r>
            <a:r>
              <a:rPr lang="fr-FR" sz="2800" dirty="0"/>
              <a:t> aller chercher votre PCB </a:t>
            </a:r>
            <a:r>
              <a:rPr lang="fr-FR" sz="2800" dirty="0" err="1"/>
              <a:t>library</a:t>
            </a:r>
            <a:r>
              <a:rPr lang="fr-FR" sz="2800" dirty="0"/>
              <a:t> que vous aurez sauvegardé auparavant. (sinon vous n’aurez pas tout ☺)</a:t>
            </a:r>
          </a:p>
          <a:p>
            <a:pPr marL="514350" indent="-514350">
              <a:buAutoNum type="arabicPlain"/>
            </a:pPr>
            <a:r>
              <a:rPr lang="fr-FR" sz="2800" dirty="0" err="1">
                <a:highlight>
                  <a:srgbClr val="808000"/>
                </a:highlight>
              </a:rPr>
              <a:t>Add</a:t>
            </a:r>
            <a:r>
              <a:rPr lang="fr-FR" sz="2800" dirty="0">
                <a:highlight>
                  <a:srgbClr val="808000"/>
                </a:highlight>
              </a:rPr>
              <a:t>-&gt;</a:t>
            </a:r>
            <a:r>
              <a:rPr lang="fr-FR" sz="2800" dirty="0" err="1">
                <a:highlight>
                  <a:srgbClr val="808000"/>
                </a:highlight>
              </a:rPr>
              <a:t>footprint</a:t>
            </a:r>
            <a:r>
              <a:rPr lang="fr-FR" sz="2800" dirty="0"/>
              <a:t> puis </a:t>
            </a:r>
            <a:r>
              <a:rPr lang="fr-FR" sz="2800" dirty="0" err="1">
                <a:highlight>
                  <a:srgbClr val="808000"/>
                </a:highlight>
              </a:rPr>
              <a:t>Browse</a:t>
            </a:r>
            <a:r>
              <a:rPr lang="fr-FR" sz="2800" dirty="0">
                <a:highlight>
                  <a:srgbClr val="808000"/>
                </a:highlight>
              </a:rPr>
              <a:t>.</a:t>
            </a:r>
          </a:p>
          <a:p>
            <a:pPr marL="514350" indent="-514350">
              <a:buAutoNum type="arabicPlain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9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28" y="225879"/>
            <a:ext cx="9601197" cy="1388354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4	Et encore plus (suite) (ex:  Resistance et NE555 en DIP)</a:t>
            </a:r>
            <a:br>
              <a:rPr lang="fr-FR" dirty="0"/>
            </a:b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EF822-815D-1ACC-5F4B-F611BCC33182}"/>
              </a:ext>
            </a:extLst>
          </p:cNvPr>
          <p:cNvSpPr txBox="1"/>
          <p:nvPr/>
        </p:nvSpPr>
        <p:spPr>
          <a:xfrm>
            <a:off x="938891" y="1293069"/>
            <a:ext cx="1112792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lain"/>
            </a:pPr>
            <a:r>
              <a:rPr lang="fr-FR" sz="2800" dirty="0"/>
              <a:t>Le truc qui TUE… Si  </a:t>
            </a:r>
            <a:r>
              <a:rPr lang="fr-FR" sz="2800" dirty="0" err="1"/>
              <a:t>SI</a:t>
            </a:r>
            <a:r>
              <a:rPr lang="fr-FR" sz="2800" dirty="0"/>
              <a:t> </a:t>
            </a:r>
            <a:r>
              <a:rPr lang="fr-FR" sz="2800" dirty="0" err="1"/>
              <a:t>SI</a:t>
            </a:r>
            <a:r>
              <a:rPr lang="fr-FR" sz="2800" dirty="0"/>
              <a:t>. Faire : </a:t>
            </a:r>
            <a:r>
              <a:rPr lang="fr-FR" sz="2800" dirty="0" err="1">
                <a:highlight>
                  <a:srgbClr val="808000"/>
                </a:highlight>
              </a:rPr>
              <a:t>tools</a:t>
            </a:r>
            <a:r>
              <a:rPr lang="fr-FR" sz="2800" dirty="0">
                <a:highlight>
                  <a:srgbClr val="808000"/>
                </a:highlight>
              </a:rPr>
              <a:t>-&gt;IPC compliant </a:t>
            </a:r>
            <a:r>
              <a:rPr lang="fr-FR" sz="2800" dirty="0" err="1">
                <a:highlight>
                  <a:srgbClr val="808000"/>
                </a:highlight>
              </a:rPr>
              <a:t>footprint</a:t>
            </a:r>
            <a:r>
              <a:rPr lang="fr-FR" sz="2800" dirty="0">
                <a:highlight>
                  <a:srgbClr val="808000"/>
                </a:highlight>
              </a:rPr>
              <a:t> </a:t>
            </a:r>
            <a:r>
              <a:rPr lang="fr-FR" sz="2800" dirty="0" err="1">
                <a:highlight>
                  <a:srgbClr val="808000"/>
                </a:highlight>
              </a:rPr>
              <a:t>wizard</a:t>
            </a:r>
            <a:r>
              <a:rPr lang="fr-FR" sz="2800" dirty="0"/>
              <a:t>….c’est pas sorcier ☺ et aussi </a:t>
            </a:r>
            <a:r>
              <a:rPr lang="fr-FR" sz="2800" dirty="0" err="1">
                <a:highlight>
                  <a:srgbClr val="808000"/>
                </a:highlight>
              </a:rPr>
              <a:t>tools</a:t>
            </a:r>
            <a:r>
              <a:rPr lang="fr-FR" sz="2800" dirty="0">
                <a:highlight>
                  <a:srgbClr val="808000"/>
                </a:highlight>
              </a:rPr>
              <a:t>-&gt;</a:t>
            </a:r>
            <a:r>
              <a:rPr lang="fr-FR" sz="2800" dirty="0" err="1">
                <a:highlight>
                  <a:srgbClr val="808000"/>
                </a:highlight>
              </a:rPr>
              <a:t>footprint</a:t>
            </a:r>
            <a:r>
              <a:rPr lang="fr-FR" sz="2800" dirty="0">
                <a:highlight>
                  <a:srgbClr val="808000"/>
                </a:highlight>
              </a:rPr>
              <a:t> </a:t>
            </a:r>
            <a:r>
              <a:rPr lang="fr-FR" sz="2800" dirty="0" err="1">
                <a:highlight>
                  <a:srgbClr val="808000"/>
                </a:highlight>
              </a:rPr>
              <a:t>wizard</a:t>
            </a:r>
            <a:r>
              <a:rPr lang="fr-FR" sz="2800" dirty="0">
                <a:highlight>
                  <a:srgbClr val="808000"/>
                </a:highlight>
              </a:rPr>
              <a:t> </a:t>
            </a:r>
            <a:r>
              <a:rPr lang="fr-FR" sz="2800" dirty="0"/>
              <a:t>pour les traversants</a:t>
            </a:r>
          </a:p>
          <a:p>
            <a:pPr marL="514350" indent="-514350">
              <a:buAutoNum type="arabicPlain"/>
            </a:pPr>
            <a:r>
              <a:rPr lang="fr-FR" sz="2800" dirty="0"/>
              <a:t>Vous pouvez aussi faire des vues 3D des composants et de plus générer aussi du STP file OUAOUUUUUUU. Que du bonheur.</a:t>
            </a:r>
          </a:p>
          <a:p>
            <a:endParaRPr lang="fr-FR" sz="2800" dirty="0"/>
          </a:p>
          <a:p>
            <a:pPr marL="514350" indent="-514350">
              <a:buAutoNum type="arabicPlain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63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94_TF03031027" id="{FA044B40-04E4-4400-9FC3-ED96674E5B50}" vid="{72B8D07F-DAC1-4D7D-BA4B-829C0E68476C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8DD6EEDF-527A-4587-A446-F1DE3EAF9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6DFB71-5650-4E53-8134-FCF33ECDD3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30C5B9-1E5F-4356-968E-2FC64955BFF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224</TotalTime>
  <Words>371</Words>
  <Application>Microsoft Office PowerPoint</Application>
  <PresentationFormat>Grand écran</PresentationFormat>
  <Paragraphs>32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Faire un composant FACILE ☺</vt:lpstr>
      <vt:lpstr>Faire l’empreinte électrique (ex: NE555)</vt:lpstr>
      <vt:lpstr>2 Faire l’empreinte physique (ex: NE555 soic) </vt:lpstr>
      <vt:lpstr>3 Assignée l’empreinte physique à l’empreinte électrique</vt:lpstr>
      <vt:lpstr>4 Et encore plus (suite) (ex:  Resistance et NE555 en DIP)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Faire un composant FACILE ☺</dc:title>
  <dc:creator>Christophe Claude Mitifiot</dc:creator>
  <cp:lastModifiedBy>Christophe Claude Mitifiot</cp:lastModifiedBy>
  <cp:revision>13</cp:revision>
  <dcterms:created xsi:type="dcterms:W3CDTF">2023-09-26T12:29:03Z</dcterms:created>
  <dcterms:modified xsi:type="dcterms:W3CDTF">2024-09-23T11:29:17Z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