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0" r:id="rId3"/>
    <p:sldId id="259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6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9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4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4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3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2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3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63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7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6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igma.com/file/Q628EeddctkhKaZgx1h9hb/GymApp?type=design&amp;node-id=0-1&amp;t=OxEmIzBShrrOZEBj-0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Una persona que busca un papel en una mesa llena de papel y notas adhesivas">
            <a:extLst>
              <a:ext uri="{FF2B5EF4-FFF2-40B4-BE49-F238E27FC236}">
                <a16:creationId xmlns:a16="http://schemas.microsoft.com/office/drawing/2014/main" id="{9324A080-2A4A-2DD4-ABE1-767FFF52CC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913" b="6817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717A984-4238-3623-1056-5FF29052B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s-UY" sz="5000">
                <a:solidFill>
                  <a:srgbClr val="FFFFFF"/>
                </a:solidFill>
              </a:rPr>
              <a:t>PRESENTACIÓN DEL PROTOTIPO </a:t>
            </a:r>
            <a:endParaRPr lang="es-ES" sz="500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9F8A44-C51E-54A0-5546-199345632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es-UY">
                <a:solidFill>
                  <a:srgbClr val="FFFFFF"/>
                </a:solidFill>
              </a:rPr>
              <a:t>GRUPO 2</a:t>
            </a:r>
          </a:p>
          <a:p>
            <a:r>
              <a:rPr lang="es-UY">
                <a:solidFill>
                  <a:srgbClr val="FFFFFF"/>
                </a:solidFill>
              </a:rPr>
              <a:t>ANALISIS Y DISEÑO DE APLICACIONES </a:t>
            </a:r>
            <a:endParaRPr lang="es-E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8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8AB12DB-E817-CE2B-3FC7-C8711B2852CC}"/>
              </a:ext>
            </a:extLst>
          </p:cNvPr>
          <p:cNvSpPr txBox="1"/>
          <p:nvPr/>
        </p:nvSpPr>
        <p:spPr>
          <a:xfrm>
            <a:off x="550982" y="2151727"/>
            <a:ext cx="59606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8000" dirty="0">
                <a:latin typeface="+mj-lt"/>
              </a:rPr>
              <a:t>FIGMA </a:t>
            </a:r>
          </a:p>
          <a:p>
            <a:pPr algn="ctr"/>
            <a:r>
              <a:rPr lang="es-UY" sz="8000" dirty="0">
                <a:latin typeface="+mj-lt"/>
              </a:rPr>
              <a:t>PROTOTIPO </a:t>
            </a:r>
            <a:endParaRPr lang="es-ES" sz="8000" dirty="0">
              <a:latin typeface="+mj-lt"/>
            </a:endParaRPr>
          </a:p>
        </p:txBody>
      </p:sp>
      <p:pic>
        <p:nvPicPr>
          <p:cNvPr id="6" name="Imagen 5">
            <a:hlinkClick r:id="rId2"/>
            <a:extLst>
              <a:ext uri="{FF2B5EF4-FFF2-40B4-BE49-F238E27FC236}">
                <a16:creationId xmlns:a16="http://schemas.microsoft.com/office/drawing/2014/main" id="{C8481A04-F0A6-A824-576F-6BAFC6A9C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1"/>
          <a:stretch/>
        </p:blipFill>
        <p:spPr>
          <a:xfrm>
            <a:off x="9026769" y="3347"/>
            <a:ext cx="3165231" cy="6780798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94912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424CFBC-5BD2-19C9-4979-5504945C85C0}"/>
              </a:ext>
            </a:extLst>
          </p:cNvPr>
          <p:cNvSpPr txBox="1"/>
          <p:nvPr/>
        </p:nvSpPr>
        <p:spPr>
          <a:xfrm>
            <a:off x="914400" y="1953490"/>
            <a:ext cx="10363199" cy="46187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getParticipant</a:t>
            </a:r>
            <a:r>
              <a:rPr lang="es-ES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 </a:t>
            </a:r>
            <a:r>
              <a:rPr lang="es-ES" dirty="0" err="1"/>
              <a:t>getAllParticipants</a:t>
            </a:r>
            <a:r>
              <a:rPr lang="es-ES" dirty="0"/>
              <a:t>()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postCompetitor</a:t>
            </a:r>
            <a:r>
              <a:rPr lang="es-ES" dirty="0"/>
              <a:t>()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getWOD</a:t>
            </a:r>
            <a:r>
              <a:rPr lang="es-ES" dirty="0"/>
              <a:t>()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getHEAT</a:t>
            </a:r>
            <a:r>
              <a:rPr lang="es-ES" dirty="0"/>
              <a:t>()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postWOD</a:t>
            </a:r>
            <a:r>
              <a:rPr lang="es-ES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 </a:t>
            </a:r>
            <a:r>
              <a:rPr lang="es-ES" dirty="0" err="1"/>
              <a:t>postHEAT</a:t>
            </a:r>
            <a:r>
              <a:rPr lang="es-ES" dirty="0"/>
              <a:t>()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getAllWOD</a:t>
            </a:r>
            <a:r>
              <a:rPr lang="es-ES" dirty="0"/>
              <a:t>()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getAllHEAT</a:t>
            </a:r>
            <a:r>
              <a:rPr lang="es-ES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 </a:t>
            </a:r>
            <a:r>
              <a:rPr lang="es-ES" dirty="0" err="1"/>
              <a:t>getAllEquipment</a:t>
            </a:r>
            <a:r>
              <a:rPr lang="es-ES" dirty="0"/>
              <a:t>()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getEquipment</a:t>
            </a:r>
            <a:r>
              <a:rPr lang="es-ES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 </a:t>
            </a:r>
            <a:r>
              <a:rPr lang="es-ES" dirty="0" err="1"/>
              <a:t>postEquipment</a:t>
            </a:r>
            <a:r>
              <a:rPr lang="es-ES" dirty="0"/>
              <a:t>()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getCompetition</a:t>
            </a:r>
            <a:r>
              <a:rPr lang="es-ES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 </a:t>
            </a:r>
            <a:r>
              <a:rPr lang="es-ES" dirty="0" err="1"/>
              <a:t>getAllCompetition</a:t>
            </a:r>
            <a:r>
              <a:rPr lang="es-ES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 </a:t>
            </a:r>
            <a:r>
              <a:rPr lang="es-ES" dirty="0" err="1"/>
              <a:t>getCompetitionInfo</a:t>
            </a:r>
            <a:r>
              <a:rPr lang="es-ES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 </a:t>
            </a:r>
            <a:r>
              <a:rPr lang="es-ES" dirty="0" err="1"/>
              <a:t>postCompetition</a:t>
            </a:r>
            <a:r>
              <a:rPr lang="es-ES" dirty="0"/>
              <a:t>()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updateCompetition</a:t>
            </a:r>
            <a:r>
              <a:rPr lang="es-ES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 </a:t>
            </a:r>
            <a:r>
              <a:rPr lang="es-ES" dirty="0" err="1"/>
              <a:t>updateWOD</a:t>
            </a:r>
            <a:r>
              <a:rPr lang="es-ES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 </a:t>
            </a:r>
            <a:r>
              <a:rPr lang="es-ES" dirty="0" err="1"/>
              <a:t>updateHEAT</a:t>
            </a:r>
            <a:r>
              <a:rPr lang="es-ES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 </a:t>
            </a:r>
            <a:r>
              <a:rPr lang="es-ES" dirty="0" err="1"/>
              <a:t>postMyScore</a:t>
            </a:r>
            <a:r>
              <a:rPr lang="es-ES" dirty="0"/>
              <a:t>()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postMyVideo</a:t>
            </a:r>
            <a:r>
              <a:rPr lang="es-ES" dirty="0"/>
              <a:t>()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getParticipantsVideos</a:t>
            </a:r>
            <a:r>
              <a:rPr lang="es-ES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postParticipantScore</a:t>
            </a:r>
            <a:r>
              <a:rPr lang="es-ES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updateUser</a:t>
            </a:r>
            <a:r>
              <a:rPr lang="es-ES" dirty="0"/>
              <a:t>()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postUser</a:t>
            </a:r>
            <a:r>
              <a:rPr lang="es-ES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 </a:t>
            </a:r>
            <a:r>
              <a:rPr lang="es-ES" dirty="0" err="1"/>
              <a:t>getUser</a:t>
            </a:r>
            <a:r>
              <a:rPr lang="es-ES" dirty="0"/>
              <a:t>()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getAllCategories</a:t>
            </a:r>
            <a:r>
              <a:rPr lang="es-ES" dirty="0"/>
              <a:t>()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getAllUser</a:t>
            </a:r>
            <a:r>
              <a:rPr lang="es-ES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getEvent</a:t>
            </a:r>
            <a:r>
              <a:rPr lang="es-ES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getAllEvent</a:t>
            </a:r>
            <a:r>
              <a:rPr lang="es-ES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postEvent</a:t>
            </a:r>
            <a:r>
              <a:rPr lang="es-ES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updateEvent</a:t>
            </a:r>
            <a:r>
              <a:rPr lang="es-ES" dirty="0"/>
              <a:t>()</a:t>
            </a:r>
          </a:p>
          <a:p>
            <a:pPr>
              <a:lnSpc>
                <a:spcPct val="150000"/>
              </a:lnSpc>
            </a:pP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B20953E-07FB-3743-9744-7E66440FCF89}"/>
              </a:ext>
            </a:extLst>
          </p:cNvPr>
          <p:cNvSpPr txBox="1"/>
          <p:nvPr/>
        </p:nvSpPr>
        <p:spPr>
          <a:xfrm>
            <a:off x="595745" y="678597"/>
            <a:ext cx="10086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4800" dirty="0">
                <a:latin typeface="+mj-lt"/>
              </a:rPr>
              <a:t>WISHLIST</a:t>
            </a:r>
            <a:endParaRPr lang="es-E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7143029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RegularSeedRightStep">
      <a:dk1>
        <a:srgbClr val="000000"/>
      </a:dk1>
      <a:lt1>
        <a:srgbClr val="FFFFFF"/>
      </a:lt1>
      <a:dk2>
        <a:srgbClr val="41242A"/>
      </a:dk2>
      <a:lt2>
        <a:srgbClr val="E2E8E7"/>
      </a:lt2>
      <a:accent1>
        <a:srgbClr val="C34D68"/>
      </a:accent1>
      <a:accent2>
        <a:srgbClr val="B1513B"/>
      </a:accent2>
      <a:accent3>
        <a:srgbClr val="C3954D"/>
      </a:accent3>
      <a:accent4>
        <a:srgbClr val="A6A938"/>
      </a:accent4>
      <a:accent5>
        <a:srgbClr val="83B246"/>
      </a:accent5>
      <a:accent6>
        <a:srgbClr val="4CB13B"/>
      </a:accent6>
      <a:hlink>
        <a:srgbClr val="31937D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88</Words>
  <Application>Microsoft Office PowerPoint</Application>
  <PresentationFormat>Panorámica</PresentationFormat>
  <Paragraphs>38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Bierstadt</vt:lpstr>
      <vt:lpstr>GestaltVTI</vt:lpstr>
      <vt:lpstr>PRESENTACIÓN DEL PROTOTIPO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DEL PROTOTIPO </dc:title>
  <dc:creator>ESTEFANY</dc:creator>
  <cp:lastModifiedBy>ESTEFANY</cp:lastModifiedBy>
  <cp:revision>1</cp:revision>
  <dcterms:created xsi:type="dcterms:W3CDTF">2023-06-06T21:52:11Z</dcterms:created>
  <dcterms:modified xsi:type="dcterms:W3CDTF">2023-06-06T22:09:47Z</dcterms:modified>
</cp:coreProperties>
</file>