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313" r:id="rId4"/>
    <p:sldId id="316" r:id="rId5"/>
    <p:sldId id="317" r:id="rId6"/>
    <p:sldId id="321" r:id="rId7"/>
    <p:sldId id="318" r:id="rId8"/>
    <p:sldId id="315" r:id="rId9"/>
    <p:sldId id="319" r:id="rId10"/>
    <p:sldId id="312" r:id="rId11"/>
    <p:sldId id="320" r:id="rId1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43" y="53"/>
            <a:ext cx="9100439" cy="685794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2819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543" y="53"/>
            <a:ext cx="9100439" cy="685794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666305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491693"/>
            <a:ext cx="75628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5007" y="1287140"/>
            <a:ext cx="7712709" cy="1506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tispng.com/png-8gfqf1/" TargetMode="External"/><Relationship Id="rId2" Type="http://schemas.openxmlformats.org/officeDocument/2006/relationships/hyperlink" Target="https://www.seekpng.com/ima/u2y3a9i1a9y3a9a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drotech.com/blog/framework-flutter/" TargetMode="External"/><Relationship Id="rId5" Type="http://schemas.openxmlformats.org/officeDocument/2006/relationships/hyperlink" Target="https://madeinweb.com.br/" TargetMode="External"/><Relationship Id="rId4" Type="http://schemas.openxmlformats.org/officeDocument/2006/relationships/hyperlink" Target="http://mobimais.com.br/blog/quanto-custa-um-aplicativ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intl/pt-BR/badges/" TargetMode="External"/><Relationship Id="rId2" Type="http://schemas.openxmlformats.org/officeDocument/2006/relationships/hyperlink" Target="https://www.gratispng.com/png-zrjyv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onexus.com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"/>
            <a:ext cx="9144000" cy="6858000"/>
            <a:chOff x="0" y="53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43" y="53"/>
              <a:ext cx="9100439" cy="68579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0"/>
              <a:ext cx="3721608" cy="6856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8583" y="833374"/>
            <a:ext cx="6779895" cy="5936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0" marR="5080" indent="-495934" algn="r" rtl="0">
              <a:lnSpc>
                <a:spcPts val="4750"/>
              </a:lnSpc>
              <a:spcBef>
                <a:spcPts val="705"/>
              </a:spcBef>
            </a:pPr>
            <a:r>
              <a:rPr lang="pt-BR" sz="3500" b="1" kern="1200" spc="-5" dirty="0">
                <a:solidFill>
                  <a:srgbClr val="003300"/>
                </a:solidFill>
                <a:ea typeface="+mn-ea"/>
              </a:rPr>
              <a:t>PROJETO DE SISTEMAS</a:t>
            </a:r>
            <a:endParaRPr sz="3500" b="1" kern="1200" spc="-5" dirty="0">
              <a:solidFill>
                <a:srgbClr val="003300"/>
              </a:solidFill>
              <a:ea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0804" y="2667000"/>
            <a:ext cx="6739890" cy="326153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08000" marR="5080" indent="-495934" algn="r">
              <a:lnSpc>
                <a:spcPct val="150000"/>
              </a:lnSpc>
              <a:spcBef>
                <a:spcPts val="705"/>
              </a:spcBef>
            </a:pPr>
            <a:endParaRPr lang="pt-BR" sz="2000" b="1" spc="-5" dirty="0">
              <a:solidFill>
                <a:srgbClr val="003300"/>
              </a:solidFill>
              <a:latin typeface="Calibri"/>
              <a:cs typeface="Calibri"/>
            </a:endParaRPr>
          </a:p>
          <a:p>
            <a:pPr marL="508000" marR="5080" indent="-495934" algn="r">
              <a:lnSpc>
                <a:spcPct val="150000"/>
              </a:lnSpc>
              <a:spcBef>
                <a:spcPts val="705"/>
              </a:spcBef>
            </a:pPr>
            <a:r>
              <a:rPr lang="pt-BR" sz="2000" b="1" spc="-5" dirty="0">
                <a:solidFill>
                  <a:srgbClr val="003300"/>
                </a:solidFill>
                <a:latin typeface="Calibri"/>
                <a:cs typeface="Calibri"/>
              </a:rPr>
              <a:t>Aluno: Caio da Silveira Rodrigues</a:t>
            </a:r>
          </a:p>
          <a:p>
            <a:pPr marL="508000" marR="5080" indent="-495934" algn="r">
              <a:lnSpc>
                <a:spcPct val="150000"/>
              </a:lnSpc>
              <a:spcBef>
                <a:spcPts val="705"/>
              </a:spcBef>
            </a:pPr>
            <a:r>
              <a:rPr lang="pt-BR" sz="2000" b="1" spc="-5" dirty="0">
                <a:solidFill>
                  <a:srgbClr val="003300"/>
                </a:solidFill>
                <a:latin typeface="Calibri"/>
                <a:cs typeface="Calibri"/>
              </a:rPr>
              <a:t>Aluno: Everson de Aviz Silva</a:t>
            </a:r>
          </a:p>
          <a:p>
            <a:pPr marL="508000" marR="5080" indent="-495934" algn="r">
              <a:lnSpc>
                <a:spcPct val="150000"/>
              </a:lnSpc>
              <a:spcBef>
                <a:spcPts val="705"/>
              </a:spcBef>
            </a:pPr>
            <a:r>
              <a:rPr lang="pt-BR" sz="2000" b="1" spc="-5" dirty="0">
                <a:solidFill>
                  <a:srgbClr val="003300"/>
                </a:solidFill>
                <a:latin typeface="Calibri"/>
                <a:cs typeface="Calibri"/>
              </a:rPr>
              <a:t>Aluno: Felipe </a:t>
            </a:r>
            <a:r>
              <a:rPr lang="pt-BR" sz="2000" b="1" spc="-5" dirty="0" err="1">
                <a:solidFill>
                  <a:srgbClr val="003300"/>
                </a:solidFill>
                <a:latin typeface="Calibri"/>
                <a:cs typeface="Calibri"/>
              </a:rPr>
              <a:t>Tsubota</a:t>
            </a:r>
            <a:r>
              <a:rPr lang="pt-BR" sz="2000" b="1" spc="-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lang="pt-BR" sz="2000" b="1" spc="-5" dirty="0" err="1">
                <a:solidFill>
                  <a:srgbClr val="003300"/>
                </a:solidFill>
                <a:latin typeface="Calibri"/>
                <a:cs typeface="Calibri"/>
              </a:rPr>
              <a:t>Placidio</a:t>
            </a:r>
            <a:endParaRPr lang="pt-BR" sz="2000" b="1" spc="-5" dirty="0">
              <a:solidFill>
                <a:srgbClr val="003300"/>
              </a:solidFill>
              <a:latin typeface="Calibri"/>
              <a:cs typeface="Calibri"/>
            </a:endParaRPr>
          </a:p>
          <a:p>
            <a:pPr marL="508000" marR="5080" indent="-495934" algn="r">
              <a:lnSpc>
                <a:spcPct val="150000"/>
              </a:lnSpc>
              <a:spcBef>
                <a:spcPts val="705"/>
              </a:spcBef>
            </a:pPr>
            <a:r>
              <a:rPr lang="pt-BR" sz="2000" b="1" spc="-5" dirty="0">
                <a:solidFill>
                  <a:srgbClr val="003300"/>
                </a:solidFill>
                <a:latin typeface="Calibri"/>
                <a:cs typeface="Calibri"/>
              </a:rPr>
              <a:t>Aluno: Patrick leal</a:t>
            </a:r>
          </a:p>
          <a:p>
            <a:pPr marL="508000" marR="5080" indent="-495934" algn="r">
              <a:lnSpc>
                <a:spcPct val="150000"/>
              </a:lnSpc>
              <a:spcBef>
                <a:spcPts val="705"/>
              </a:spcBef>
            </a:pPr>
            <a:r>
              <a:rPr lang="pt-BR" sz="2000" b="1" spc="-5" dirty="0">
                <a:solidFill>
                  <a:srgbClr val="003300"/>
                </a:solidFill>
                <a:latin typeface="Calibri"/>
                <a:cs typeface="Calibri"/>
              </a:rPr>
              <a:t>Curso: Análise e Desenv. de Sistemas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411" y="3410153"/>
            <a:ext cx="35185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003300"/>
                </a:solidFill>
                <a:latin typeface="Calibri"/>
                <a:cs typeface="Calibri"/>
              </a:rPr>
              <a:t>P</a:t>
            </a:r>
            <a:r>
              <a:rPr sz="4800" b="1" dirty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4800" b="1" spc="-45" dirty="0">
                <a:solidFill>
                  <a:srgbClr val="003300"/>
                </a:solidFill>
                <a:latin typeface="Calibri"/>
                <a:cs typeface="Calibri"/>
              </a:rPr>
              <a:t>R</a:t>
            </a:r>
            <a:r>
              <a:rPr sz="4800" b="1" spc="-5" dirty="0">
                <a:solidFill>
                  <a:srgbClr val="003300"/>
                </a:solidFill>
                <a:latin typeface="Calibri"/>
                <a:cs typeface="Calibri"/>
              </a:rPr>
              <a:t>GUN</a:t>
            </a:r>
            <a:r>
              <a:rPr sz="4800" b="1" spc="-390" dirty="0">
                <a:solidFill>
                  <a:srgbClr val="003300"/>
                </a:solidFill>
                <a:latin typeface="Calibri"/>
                <a:cs typeface="Calibri"/>
              </a:rPr>
              <a:t>T</a:t>
            </a:r>
            <a:r>
              <a:rPr sz="4800" b="1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800" b="1" spc="-5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6000" b="1" dirty="0">
                <a:solidFill>
                  <a:srgbClr val="003300"/>
                </a:solidFill>
                <a:latin typeface="Calibri"/>
                <a:cs typeface="Calibri"/>
              </a:rPr>
              <a:t>?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diferente, foto, placa&#10;&#10;Descrição gerada automaticamente">
            <a:extLst>
              <a:ext uri="{FF2B5EF4-FFF2-40B4-BE49-F238E27FC236}">
                <a16:creationId xmlns:a16="http://schemas.microsoft.com/office/drawing/2014/main" id="{1366EC66-2BCC-4FDA-8A10-68132EF9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57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600" y="1143000"/>
            <a:ext cx="32073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3300"/>
                </a:solidFill>
                <a:latin typeface="Calibri"/>
                <a:cs typeface="Calibri"/>
              </a:rPr>
              <a:t>I</a:t>
            </a:r>
            <a:r>
              <a:rPr sz="4300" b="1" spc="-5" dirty="0">
                <a:solidFill>
                  <a:srgbClr val="003300"/>
                </a:solidFill>
                <a:latin typeface="Calibri"/>
                <a:cs typeface="Calibri"/>
              </a:rPr>
              <a:t>NTRODUÇÃO</a:t>
            </a:r>
            <a:endParaRPr sz="4300" dirty="0">
              <a:latin typeface="Calibri"/>
              <a:cs typeface="Calibri"/>
            </a:endParaRPr>
          </a:p>
        </p:txBody>
      </p:sp>
      <p:pic>
        <p:nvPicPr>
          <p:cNvPr id="4" name="Imagem 3" descr="Uma imagem contendo trem, cama, placar, quarto&#10;&#10;Descrição gerada automaticamente">
            <a:extLst>
              <a:ext uri="{FF2B5EF4-FFF2-40B4-BE49-F238E27FC236}">
                <a16:creationId xmlns:a16="http://schemas.microsoft.com/office/drawing/2014/main" id="{1B6F592A-67AA-4BCD-8FB3-2EDE83DB4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2" y="2590800"/>
            <a:ext cx="784161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7121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Proposta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90C37C-9A32-4387-87F4-8C053018F578}"/>
              </a:ext>
            </a:extLst>
          </p:cNvPr>
          <p:cNvSpPr txBox="1"/>
          <p:nvPr/>
        </p:nvSpPr>
        <p:spPr>
          <a:xfrm>
            <a:off x="1066800" y="1600200"/>
            <a:ext cx="7391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atendermos a necessidade do app, decidimos desenvolver em duas plataformas (iOS e Android) visando que apenas ambos terão uma grande quantidade de acessos.</a:t>
            </a:r>
          </a:p>
          <a:p>
            <a:endParaRPr lang="pt-BR" dirty="0"/>
          </a:p>
          <a:p>
            <a:r>
              <a:rPr lang="pt-BR" dirty="0"/>
              <a:t>O desenvolvimento poder ser feito por 2 </a:t>
            </a:r>
            <a:r>
              <a:rPr lang="pt-BR" dirty="0" err="1"/>
              <a:t>dev’s</a:t>
            </a:r>
            <a:r>
              <a:rPr lang="pt-BR" dirty="0"/>
              <a:t> um focado em 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Swift</a:t>
            </a:r>
            <a:r>
              <a:rPr lang="pt-BR" dirty="0"/>
              <a:t> e o outro em </a:t>
            </a:r>
            <a:r>
              <a:rPr lang="pt-BR" b="1" dirty="0" err="1"/>
              <a:t>Flutter</a:t>
            </a:r>
            <a:r>
              <a:rPr lang="pt-BR" b="1" dirty="0"/>
              <a:t>. 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1028" name="Picture 4" descr="nuff Said Show Me The Code - Flutter Bottom Overflowed By Pixels | Full  Size PNG Download | SeekPNG">
            <a:extLst>
              <a:ext uri="{FF2B5EF4-FFF2-40B4-BE49-F238E27FC236}">
                <a16:creationId xmlns:a16="http://schemas.microsoft.com/office/drawing/2014/main" id="{F7DBA308-EF0D-46AD-83A3-EC57D242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66097"/>
            <a:ext cx="3505200" cy="278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58D8138C-F1F3-4A1D-98E5-C03A3C30D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4" y="3766097"/>
            <a:ext cx="3505200" cy="278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82267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Vantagens das Linguagens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90C37C-9A32-4387-87F4-8C053018F578}"/>
              </a:ext>
            </a:extLst>
          </p:cNvPr>
          <p:cNvSpPr txBox="1"/>
          <p:nvPr/>
        </p:nvSpPr>
        <p:spPr>
          <a:xfrm>
            <a:off x="3200400" y="155454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Arial" panose="020B0604020202020204" pitchFamily="34" charset="0"/>
              <a:buChar char="•"/>
              <a:defRPr b="1" i="0">
                <a:solidFill>
                  <a:srgbClr val="000000"/>
                </a:solidFill>
                <a:effectLst/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Swift  é Fácil de usar</a:t>
            </a:r>
          </a:p>
          <a:p>
            <a:r>
              <a:rPr lang="pt-BR" dirty="0"/>
              <a:t>Moderna e com flexibilidade</a:t>
            </a:r>
          </a:p>
          <a:p>
            <a:r>
              <a:rPr lang="pt-BR" dirty="0"/>
              <a:t>Excelente na programação funcional</a:t>
            </a:r>
          </a:p>
          <a:p>
            <a:r>
              <a:rPr lang="pt-BR" dirty="0"/>
              <a:t>Swift é mais veloz</a:t>
            </a:r>
          </a:p>
          <a:p>
            <a:r>
              <a:rPr lang="pt-BR" dirty="0"/>
              <a:t>Quantidades de arquivo no projeto é menor</a:t>
            </a:r>
          </a:p>
        </p:txBody>
      </p:sp>
      <p:pic>
        <p:nvPicPr>
          <p:cNvPr id="1028" name="Picture 4" descr="nuff Said Show Me The Code - Flutter Bottom Overflowed By Pixels | Full  Size PNG Download | SeekPNG">
            <a:extLst>
              <a:ext uri="{FF2B5EF4-FFF2-40B4-BE49-F238E27FC236}">
                <a16:creationId xmlns:a16="http://schemas.microsoft.com/office/drawing/2014/main" id="{F7DBA308-EF0D-46AD-83A3-EC57D242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44" y="3826133"/>
            <a:ext cx="174975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4D7BE4D-3A42-4CC9-92F2-0E00625498A3}"/>
              </a:ext>
            </a:extLst>
          </p:cNvPr>
          <p:cNvSpPr txBox="1"/>
          <p:nvPr/>
        </p:nvSpPr>
        <p:spPr>
          <a:xfrm>
            <a:off x="3200400" y="3826132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Font typeface="Arial" panose="020B0604020202020204" pitchFamily="34" charset="0"/>
              <a:buChar char="•"/>
              <a:defRPr b="1" i="0">
                <a:solidFill>
                  <a:srgbClr val="000000"/>
                </a:solidFill>
                <a:effectLst/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Dispensa conhecimentos prévios</a:t>
            </a:r>
          </a:p>
          <a:p>
            <a:r>
              <a:rPr lang="pt-BR" dirty="0"/>
              <a:t>Facilita a personalização</a:t>
            </a:r>
          </a:p>
          <a:p>
            <a:r>
              <a:rPr lang="pt-BR" dirty="0"/>
              <a:t>Reduz custos </a:t>
            </a:r>
            <a:endParaRPr lang="pt-BR" b="0" dirty="0"/>
          </a:p>
          <a:p>
            <a:r>
              <a:rPr lang="pt-BR" dirty="0"/>
              <a:t>Aumenta a produtividade</a:t>
            </a:r>
            <a:endParaRPr lang="pt-BR" b="0" dirty="0"/>
          </a:p>
          <a:p>
            <a:r>
              <a:rPr lang="pt-BR" dirty="0"/>
              <a:t>Código aberto aumenta compatibilidade</a:t>
            </a:r>
            <a:endParaRPr lang="pt-BR" b="0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60987CD-60AD-47C1-976B-B858A2256F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2" y="1378804"/>
            <a:ext cx="230362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931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Lojas de Aplicativo</a:t>
            </a:r>
            <a:endParaRPr dirty="0"/>
          </a:p>
        </p:txBody>
      </p:sp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5466957-0961-4960-ADBE-FFC16F6CC7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62" y="1981200"/>
            <a:ext cx="3532275" cy="1812131"/>
          </a:xfrm>
          <a:prstGeom prst="rect">
            <a:avLst/>
          </a:prstGeom>
        </p:spPr>
      </p:pic>
      <p:pic>
        <p:nvPicPr>
          <p:cNvPr id="13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5524304-D0C1-4E8B-B4B6-3C389545F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18" y="4038600"/>
            <a:ext cx="3532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8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931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Prazos e Valores</a:t>
            </a:r>
            <a:endParaRPr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13CF183E-6BDA-41C0-9F7E-3A13D1D9A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49092"/>
              </p:ext>
            </p:extLst>
          </p:nvPr>
        </p:nvGraphicFramePr>
        <p:xfrm>
          <a:off x="2686050" y="1981200"/>
          <a:ext cx="377190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471">
                  <a:extLst>
                    <a:ext uri="{9D8B030D-6E8A-4147-A177-3AD203B41FA5}">
                      <a16:colId xmlns:a16="http://schemas.microsoft.com/office/drawing/2014/main" val="863957564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61351234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pt-BR" dirty="0"/>
                        <a:t>Profissional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Valor/Hora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3501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pt-BR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R$ 75,00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5329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pt-BR" dirty="0"/>
                        <a:t>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R$ 80,00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811529"/>
                  </a:ext>
                </a:extLst>
              </a:tr>
            </a:tbl>
          </a:graphicData>
        </a:graphic>
      </p:graphicFrame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583BC9AB-642E-4331-A6E0-821BB8655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61340"/>
              </p:ext>
            </p:extLst>
          </p:nvPr>
        </p:nvGraphicFramePr>
        <p:xfrm>
          <a:off x="1524000" y="377190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621908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314132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752201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5591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Profissional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R$ 3.000,00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06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R$ 3.200,00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4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8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931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Prazos e Valores</a:t>
            </a:r>
            <a:endParaRPr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21F771-7AE9-4435-911E-3C141DA537CE}"/>
              </a:ext>
            </a:extLst>
          </p:cNvPr>
          <p:cNvSpPr txBox="1"/>
          <p:nvPr/>
        </p:nvSpPr>
        <p:spPr>
          <a:xfrm>
            <a:off x="1676400" y="5069349"/>
            <a:ext cx="6093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desenvolver o projeto o valor será de R$ 6.783,19 </a:t>
            </a:r>
          </a:p>
          <a:p>
            <a:r>
              <a:rPr lang="pt-BR" dirty="0"/>
              <a:t>Com o prazo de 5 dias úteis para o desenvolvimento e um ano de disponibilidade nas lojas de aplicativo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51B0DEC2-7264-49EF-ABEE-23223B5E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94656"/>
              </p:ext>
            </p:extLst>
          </p:nvPr>
        </p:nvGraphicFramePr>
        <p:xfrm>
          <a:off x="1524000" y="2316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476466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6420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Lojas de Aplicativos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Assinatura Anual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App 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R$ 477,12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92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Play Store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R$ 106,07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73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05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931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Fontes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526EF3-ABA7-4E7E-A9D5-04322018B363}"/>
              </a:ext>
            </a:extLst>
          </p:cNvPr>
          <p:cNvSpPr txBox="1"/>
          <p:nvPr/>
        </p:nvSpPr>
        <p:spPr>
          <a:xfrm>
            <a:off x="1066800" y="1600200"/>
            <a:ext cx="7924800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Logo </a:t>
            </a:r>
            <a:r>
              <a:rPr lang="pt-BR" dirty="0" err="1"/>
              <a:t>Flutter</a:t>
            </a:r>
            <a:r>
              <a:rPr lang="pt-BR" dirty="0"/>
              <a:t>:</a:t>
            </a:r>
          </a:p>
          <a:p>
            <a:pPr>
              <a:lnSpc>
                <a:spcPct val="150000"/>
              </a:lnSpc>
            </a:pPr>
            <a:r>
              <a:rPr lang="pt-BR" dirty="0">
                <a:hlinkClick r:id="rId2"/>
              </a:rPr>
              <a:t>https://www.seekpng.com/ima/u2y3a9i1a9y3a9a9/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Logo Swift:</a:t>
            </a:r>
          </a:p>
          <a:p>
            <a:pPr>
              <a:lnSpc>
                <a:spcPct val="150000"/>
              </a:lnSpc>
            </a:pPr>
            <a:r>
              <a:rPr lang="pt-BR" dirty="0">
                <a:hlinkClick r:id="rId3"/>
              </a:rPr>
              <a:t>https://www.gratispng.com/png-8gfqf1/</a:t>
            </a:r>
            <a:r>
              <a:rPr lang="pt-B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Custo dos Desenvolvedores: </a:t>
            </a:r>
          </a:p>
          <a:p>
            <a:pPr>
              <a:lnSpc>
                <a:spcPct val="150000"/>
              </a:lnSpc>
            </a:pPr>
            <a:r>
              <a:rPr lang="pt-BR" dirty="0">
                <a:hlinkClick r:id="rId4"/>
              </a:rPr>
              <a:t>http://mobimais.com.br/blog/quanto-custa-um-aplicativo/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Vantagens iOS:</a:t>
            </a:r>
          </a:p>
          <a:p>
            <a:pPr>
              <a:lnSpc>
                <a:spcPct val="150000"/>
              </a:lnSpc>
            </a:pPr>
            <a:r>
              <a:rPr lang="pt-BR" dirty="0">
                <a:hlinkClick r:id="rId5"/>
              </a:rPr>
              <a:t>https://madeinweb.com.br/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Vantagens </a:t>
            </a:r>
            <a:r>
              <a:rPr lang="pt-BR" dirty="0" err="1"/>
              <a:t>Flutter</a:t>
            </a:r>
            <a:r>
              <a:rPr lang="pt-BR" dirty="0"/>
              <a:t>:</a:t>
            </a:r>
          </a:p>
          <a:p>
            <a:pPr>
              <a:lnSpc>
                <a:spcPct val="150000"/>
              </a:lnSpc>
            </a:pPr>
            <a:r>
              <a:rPr lang="pt-BR" dirty="0">
                <a:hlinkClick r:id="rId6"/>
              </a:rPr>
              <a:t>https://www.cedrotech.com/blog/framework-flutter/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5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9315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Fontes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526EF3-ABA7-4E7E-A9D5-04322018B363}"/>
              </a:ext>
            </a:extLst>
          </p:cNvPr>
          <p:cNvSpPr txBox="1"/>
          <p:nvPr/>
        </p:nvSpPr>
        <p:spPr>
          <a:xfrm>
            <a:off x="1066800" y="1600200"/>
            <a:ext cx="792480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Logo App Store:</a:t>
            </a:r>
          </a:p>
          <a:p>
            <a:pPr>
              <a:lnSpc>
                <a:spcPct val="150000"/>
              </a:lnSpc>
            </a:pPr>
            <a:r>
              <a:rPr lang="pt-BR" dirty="0">
                <a:hlinkClick r:id="rId2"/>
              </a:rPr>
              <a:t>https://www.gratispng.com/png-zrjyvt/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Logo Play Store:</a:t>
            </a:r>
          </a:p>
          <a:p>
            <a:pPr>
              <a:lnSpc>
                <a:spcPct val="150000"/>
              </a:lnSpc>
            </a:pPr>
            <a:r>
              <a:rPr lang="pt-BR" dirty="0">
                <a:hlinkClick r:id="rId3"/>
              </a:rPr>
              <a:t>https://play.google.com/intl/pt-BR/badges/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Custo das Lojas de Aplicativo:</a:t>
            </a:r>
          </a:p>
          <a:p>
            <a:pPr>
              <a:lnSpc>
                <a:spcPct val="150000"/>
              </a:lnSpc>
            </a:pPr>
            <a:r>
              <a:rPr lang="pt-BR" dirty="0">
                <a:hlinkClick r:id="rId4"/>
              </a:rPr>
              <a:t>https://www.neonexus.com.br/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96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327</Words>
  <Application>Microsoft Office PowerPoint</Application>
  <PresentationFormat>Apresentação na tela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</vt:lpstr>
      <vt:lpstr>Calibri</vt:lpstr>
      <vt:lpstr>Helvetica</vt:lpstr>
      <vt:lpstr>Office Theme</vt:lpstr>
      <vt:lpstr>PROJETO DE SISTEMAS</vt:lpstr>
      <vt:lpstr>INTRODUÇÃO</vt:lpstr>
      <vt:lpstr>Proposta</vt:lpstr>
      <vt:lpstr>Vantagens das Linguagens</vt:lpstr>
      <vt:lpstr>Lojas de Aplicativo</vt:lpstr>
      <vt:lpstr>Prazos e Valores</vt:lpstr>
      <vt:lpstr>Prazos e Valores</vt:lpstr>
      <vt:lpstr>Fontes</vt:lpstr>
      <vt:lpstr>Fontes</vt:lpstr>
      <vt:lpstr>PERGUNTAS?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E ORGANIZAÇÃO DE COMPUTADORES</dc:title>
  <dc:creator>djcaetano</dc:creator>
  <cp:lastModifiedBy>Caio Silveira Rodrigues</cp:lastModifiedBy>
  <cp:revision>22</cp:revision>
  <dcterms:created xsi:type="dcterms:W3CDTF">2022-05-12T12:57:13Z</dcterms:created>
  <dcterms:modified xsi:type="dcterms:W3CDTF">2023-02-21T18:01:08Z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2022-05-12T00:00:00Z</vt:filetime>
  </property>
</Properties>
</file>