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5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8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de cima da mesa de madeira com a planta, teclado branco, café em uma caneca branca, caderno de anotações e caneta">
            <a:extLst>
              <a:ext uri="{FF2B5EF4-FFF2-40B4-BE49-F238E27FC236}">
                <a16:creationId xmlns:a16="http://schemas.microsoft.com/office/drawing/2014/main" id="{79262948-10B6-9AF5-4B40-9F77F94B0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74" b="1550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F2746F-1FE8-4D0D-97DA-5F2E28575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Bug no Aplicativo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FB5F0-94E0-4794-892C-55A3ADB9A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Nome: Caio da Silveira Rodrigues</a:t>
            </a:r>
          </a:p>
          <a:p>
            <a:r>
              <a:rPr lang="pt-BR" dirty="0">
                <a:solidFill>
                  <a:schemeClr val="tx1"/>
                </a:solidFill>
              </a:rPr>
              <a:t>Curso: análise e desenvolvimento de sistema</a:t>
            </a:r>
          </a:p>
        </p:txBody>
      </p:sp>
    </p:spTree>
    <p:extLst>
      <p:ext uri="{BB962C8B-B14F-4D97-AF65-F5344CB8AC3E}">
        <p14:creationId xmlns:p14="http://schemas.microsoft.com/office/powerpoint/2010/main" val="82700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71991-4CEE-4384-9324-7FEE0154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29C93-8E01-44B3-82D1-639FEB67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é?</a:t>
            </a:r>
          </a:p>
          <a:p>
            <a:r>
              <a:rPr lang="pt-BR" dirty="0"/>
              <a:t>Qual é o objetivo da ferramenta</a:t>
            </a:r>
          </a:p>
          <a:p>
            <a:r>
              <a:rPr lang="pt-BR" dirty="0"/>
              <a:t>Bug</a:t>
            </a:r>
          </a:p>
          <a:p>
            <a:r>
              <a:rPr lang="pt-BR" dirty="0"/>
              <a:t>Influência do bug</a:t>
            </a:r>
          </a:p>
          <a:p>
            <a:r>
              <a:rPr lang="pt-BR" dirty="0"/>
              <a:t>Qual seria a solução para o mesmo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00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D40D1D86-A21F-4C0B-8379-C9E57EDC5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590675"/>
            <a:ext cx="8639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1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2E30-D994-4CCD-A548-3032FBC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EC5A6-39A0-4EC6-8298-E312D882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GLPI é uma ferramenta de ITSM, que vem do inglês “I.T Service Management”</a:t>
            </a:r>
          </a:p>
          <a:p>
            <a:r>
              <a:rPr lang="pt-BR" dirty="0"/>
              <a:t>É um sistema de código aberto</a:t>
            </a:r>
          </a:p>
          <a:p>
            <a:r>
              <a:rPr lang="pt-BR" dirty="0"/>
              <a:t>Aplicação desenvolvida em PHP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8AA52660-2AB1-4C65-9634-23996EC2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08" y="5891514"/>
            <a:ext cx="2270992" cy="9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2E30-D994-4CCD-A548-3032FBC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EC5A6-39A0-4EC6-8298-E312D882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Documentar solicitações</a:t>
            </a:r>
          </a:p>
          <a:p>
            <a:r>
              <a:rPr lang="pt-BR" dirty="0"/>
              <a:t>Contabilizar esforço do time</a:t>
            </a:r>
          </a:p>
          <a:p>
            <a:r>
              <a:rPr lang="pt-BR" dirty="0"/>
              <a:t>Tomada de decisão</a:t>
            </a:r>
          </a:p>
          <a:p>
            <a:r>
              <a:rPr lang="pt-BR" dirty="0"/>
              <a:t>Planejamento</a:t>
            </a:r>
          </a:p>
          <a:p>
            <a:r>
              <a:rPr lang="pt-BR" dirty="0"/>
              <a:t>Inventário</a:t>
            </a:r>
          </a:p>
          <a:p>
            <a:r>
              <a:rPr lang="pt-BR" dirty="0" err="1"/>
              <a:t>Etc</a:t>
            </a:r>
            <a:r>
              <a:rPr lang="pt-BR" dirty="0"/>
              <a:t> ...</a:t>
            </a:r>
          </a:p>
          <a:p>
            <a:endParaRPr lang="pt-BR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8AA52660-2AB1-4C65-9634-23996EC2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00" y="5891514"/>
            <a:ext cx="2270992" cy="9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2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72E30-D994-4CCD-A548-3032FBCA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Bug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Espaço Reservado para Conteúdo 5" descr="Texto&#10;&#10;Descrição gerada automaticamente com confiança baixa">
            <a:extLst>
              <a:ext uri="{FF2B5EF4-FFF2-40B4-BE49-F238E27FC236}">
                <a16:creationId xmlns:a16="http://schemas.microsoft.com/office/drawing/2014/main" id="{C4ECB90F-17E7-4D0E-970E-ACCCBF58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812800"/>
            <a:ext cx="6550523" cy="2994465"/>
          </a:xfrm>
          <a:prstGeom prst="rect">
            <a:avLst/>
          </a:prstGeom>
          <a:effectLst/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8AA52660-2AB1-4C65-9634-23996EC27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00" y="5891514"/>
            <a:ext cx="2270992" cy="9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72E30-D994-4CCD-A548-3032FBCA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Bug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643EC-1498-4F2B-8363-260B362D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8AA52660-2AB1-4C65-9634-23996EC27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00" y="5891514"/>
            <a:ext cx="2270992" cy="9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6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27C3-5727-4C7B-BDB7-65914DE0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 do bug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F7F5F-035E-4315-9EE6-EC992DA0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1366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27C3-5727-4C7B-BDB7-65914DE0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F7F5F-035E-4315-9EE6-EC992DA0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55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Bug no Aplicativo</vt:lpstr>
      <vt:lpstr>Introdução</vt:lpstr>
      <vt:lpstr>Apresentação do PowerPoint</vt:lpstr>
      <vt:lpstr>O que é?</vt:lpstr>
      <vt:lpstr>Objetivo da Ferramenta</vt:lpstr>
      <vt:lpstr>Bug</vt:lpstr>
      <vt:lpstr>Bug</vt:lpstr>
      <vt:lpstr>Influência do bug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no Aplicativo</dc:title>
  <dc:creator>Caio Silveira Rodrigues</dc:creator>
  <cp:lastModifiedBy>Caio Silveira Rodrigues</cp:lastModifiedBy>
  <cp:revision>7</cp:revision>
  <dcterms:created xsi:type="dcterms:W3CDTF">2023-03-23T02:24:19Z</dcterms:created>
  <dcterms:modified xsi:type="dcterms:W3CDTF">2023-03-23T03:28:54Z</dcterms:modified>
</cp:coreProperties>
</file>