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313" r:id="rId4"/>
    <p:sldId id="314" r:id="rId5"/>
    <p:sldId id="315" r:id="rId6"/>
    <p:sldId id="312" r:id="rId7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43" y="53"/>
            <a:ext cx="9100439" cy="685794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2819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543" y="53"/>
            <a:ext cx="9100439" cy="685794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666305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491693"/>
            <a:ext cx="75628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5007" y="1287140"/>
            <a:ext cx="7712709" cy="1506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"/>
            <a:ext cx="9144000" cy="6858000"/>
            <a:chOff x="0" y="53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43" y="53"/>
              <a:ext cx="9100439" cy="68579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0"/>
              <a:ext cx="3721608" cy="68567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8583" y="833374"/>
            <a:ext cx="6779895" cy="5936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0" marR="5080" indent="-495934" algn="r" rtl="0">
              <a:lnSpc>
                <a:spcPts val="4750"/>
              </a:lnSpc>
              <a:spcBef>
                <a:spcPts val="705"/>
              </a:spcBef>
            </a:pPr>
            <a:r>
              <a:rPr lang="pt-BR" sz="3500" b="1" kern="1200" spc="-5" dirty="0">
                <a:solidFill>
                  <a:srgbClr val="003300"/>
                </a:solidFill>
                <a:ea typeface="+mn-ea"/>
              </a:rPr>
              <a:t>PROJETO DE SISTEMAS</a:t>
            </a:r>
            <a:endParaRPr sz="3500" b="1" kern="1200" spc="-5" dirty="0">
              <a:solidFill>
                <a:srgbClr val="003300"/>
              </a:solidFill>
              <a:ea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2449" y="4495800"/>
            <a:ext cx="6739890" cy="132510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08000" marR="5080" indent="-495934" algn="r">
              <a:lnSpc>
                <a:spcPts val="4750"/>
              </a:lnSpc>
              <a:spcBef>
                <a:spcPts val="705"/>
              </a:spcBef>
            </a:pPr>
            <a:r>
              <a:rPr lang="pt-BR" sz="2000" b="1" spc="-5" dirty="0">
                <a:solidFill>
                  <a:srgbClr val="003300"/>
                </a:solidFill>
                <a:latin typeface="Calibri"/>
                <a:cs typeface="Calibri"/>
              </a:rPr>
              <a:t>Aluno: Caio da Silveira Rodrigues</a:t>
            </a:r>
          </a:p>
          <a:p>
            <a:pPr marL="508000" marR="5080" indent="-495934" algn="r">
              <a:lnSpc>
                <a:spcPts val="4750"/>
              </a:lnSpc>
              <a:spcBef>
                <a:spcPts val="705"/>
              </a:spcBef>
            </a:pPr>
            <a:r>
              <a:rPr lang="pt-BR" sz="2000" b="1" spc="-5" dirty="0">
                <a:solidFill>
                  <a:srgbClr val="003300"/>
                </a:solidFill>
                <a:latin typeface="Calibri"/>
                <a:cs typeface="Calibri"/>
              </a:rPr>
              <a:t>Curso: Análise e Desenv. de Sistemas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600" y="1143000"/>
            <a:ext cx="32073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3300"/>
                </a:solidFill>
                <a:latin typeface="Calibri"/>
                <a:cs typeface="Calibri"/>
              </a:rPr>
              <a:t>I</a:t>
            </a:r>
            <a:r>
              <a:rPr sz="4300" b="1" spc="-5" dirty="0">
                <a:solidFill>
                  <a:srgbClr val="003300"/>
                </a:solidFill>
                <a:latin typeface="Calibri"/>
                <a:cs typeface="Calibri"/>
              </a:rPr>
              <a:t>NTRODUÇÃO</a:t>
            </a:r>
            <a:endParaRPr sz="4300" dirty="0">
              <a:latin typeface="Calibri"/>
              <a:cs typeface="Calibri"/>
            </a:endParaRPr>
          </a:p>
        </p:txBody>
      </p:sp>
      <p:pic>
        <p:nvPicPr>
          <p:cNvPr id="4" name="Imagem 3" descr="Uma imagem contendo trem, cama, placar, quarto&#10;&#10;Descrição gerada automaticamente">
            <a:extLst>
              <a:ext uri="{FF2B5EF4-FFF2-40B4-BE49-F238E27FC236}">
                <a16:creationId xmlns:a16="http://schemas.microsoft.com/office/drawing/2014/main" id="{1B6F592A-67AA-4BCD-8FB3-2EDE83DB4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15" y="2590800"/>
            <a:ext cx="5181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35023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1º Aplicação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D1E0DC-92E9-44D6-A26F-6752189C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853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35023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2º Aplicação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A777F18-EC96-4C87-944C-58866EDD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4" y="2190750"/>
            <a:ext cx="2590800" cy="24765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49EC528-BA44-430A-8BE7-1446D2CD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43074"/>
            <a:ext cx="28956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35023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2º Aplicação</a:t>
            </a:r>
            <a:endParaRPr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E63D64-CB74-4DD9-B185-11BF80561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209800"/>
            <a:ext cx="2886075" cy="31432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837C7E1-BDEF-4AF2-B6C3-BA85F20C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2543175"/>
            <a:ext cx="26003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411" y="3410153"/>
            <a:ext cx="35185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003300"/>
                </a:solidFill>
                <a:latin typeface="Calibri"/>
                <a:cs typeface="Calibri"/>
              </a:rPr>
              <a:t>P</a:t>
            </a:r>
            <a:r>
              <a:rPr sz="4800" b="1" dirty="0">
                <a:solidFill>
                  <a:srgbClr val="003300"/>
                </a:solidFill>
                <a:latin typeface="Calibri"/>
                <a:cs typeface="Calibri"/>
              </a:rPr>
              <a:t>E</a:t>
            </a:r>
            <a:r>
              <a:rPr sz="4800" b="1" spc="-45" dirty="0">
                <a:solidFill>
                  <a:srgbClr val="003300"/>
                </a:solidFill>
                <a:latin typeface="Calibri"/>
                <a:cs typeface="Calibri"/>
              </a:rPr>
              <a:t>R</a:t>
            </a:r>
            <a:r>
              <a:rPr sz="4800" b="1" spc="-5" dirty="0">
                <a:solidFill>
                  <a:srgbClr val="003300"/>
                </a:solidFill>
                <a:latin typeface="Calibri"/>
                <a:cs typeface="Calibri"/>
              </a:rPr>
              <a:t>GUN</a:t>
            </a:r>
            <a:r>
              <a:rPr sz="4800" b="1" spc="-390" dirty="0">
                <a:solidFill>
                  <a:srgbClr val="003300"/>
                </a:solidFill>
                <a:latin typeface="Calibri"/>
                <a:cs typeface="Calibri"/>
              </a:rPr>
              <a:t>T</a:t>
            </a:r>
            <a:r>
              <a:rPr sz="4800" b="1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800" b="1" spc="-5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r>
              <a:rPr sz="6000" b="1" dirty="0">
                <a:solidFill>
                  <a:srgbClr val="003300"/>
                </a:solidFill>
                <a:latin typeface="Calibri"/>
                <a:cs typeface="Calibri"/>
              </a:rPr>
              <a:t>?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26</Words>
  <Application>Microsoft Office PowerPoint</Application>
  <PresentationFormat>Apresentação na tela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Calibri</vt:lpstr>
      <vt:lpstr>Office Theme</vt:lpstr>
      <vt:lpstr>PROJETO DE SISTEMAS</vt:lpstr>
      <vt:lpstr>INTRODUÇÃO</vt:lpstr>
      <vt:lpstr>1º Aplicação</vt:lpstr>
      <vt:lpstr>2º Aplicação</vt:lpstr>
      <vt:lpstr>2º Aplicação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E ORGANIZAÇÃO DE COMPUTADORES</dc:title>
  <dc:creator>djcaetano</dc:creator>
  <cp:lastModifiedBy>Caio Silveira Rodrigues</cp:lastModifiedBy>
  <cp:revision>7</cp:revision>
  <dcterms:created xsi:type="dcterms:W3CDTF">2022-05-12T12:57:13Z</dcterms:created>
  <dcterms:modified xsi:type="dcterms:W3CDTF">2023-02-15T14:48:56Z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2012-08-16T00:00:00Z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2022-05-12T00:00:00Z</vt:filetime>
  </property>
</Properties>
</file>