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9EC14-07B8-4E8A-A66C-A96354D8F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B8368A-1957-438E-ADD3-B481DD13F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B646C1-FD3C-4E8A-80FA-FACE332E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2316-E5A0-4100-B75B-FA1A8DD67C90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A12A15-14B7-4E82-B1F2-D473A609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0CE34F-55EA-40E3-901A-A144C8CE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D1C4-101F-43B6-97B2-5B5D029A6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85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BBAC4-1C41-42EE-BD52-5BC4485F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C54936-BD82-43BA-9509-107882AF3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AE7B67-8756-48B7-976E-04DD41278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2316-E5A0-4100-B75B-FA1A8DD67C90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4482C7-C992-4426-BE96-848F1306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749FA2-C2CC-4623-BFED-1E18B55E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D1C4-101F-43B6-97B2-5B5D029A6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52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88B1314-08ED-43B1-8F26-22441E805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B2B336-9E36-420C-A361-ED6229F36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B8CBB4-2E40-4C22-BBB7-A559C7DB5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2316-E5A0-4100-B75B-FA1A8DD67C90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965C70-B221-46BD-A8C4-7692DA0DF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50F3D1-96B0-4B45-86DE-AB09FF35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D1C4-101F-43B6-97B2-5B5D029A6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43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4211C-5321-4CFE-AC23-38E74E78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17AC13-0B41-4CF0-991E-2D2B7A71F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A53AAD-C149-40FC-BC37-97C242F1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2316-E5A0-4100-B75B-FA1A8DD67C90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0D0CDB-5219-42C8-9F5D-6AE0E37F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5E4507-B66C-466A-9A23-66DA0D70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D1C4-101F-43B6-97B2-5B5D029A6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6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E8A2B-F784-4159-A368-643EE367C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55F218-87D3-438E-828D-78A76FDED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06EA2A-921B-47FF-9CE9-BA7BDCFD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2316-E5A0-4100-B75B-FA1A8DD67C90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371974-8910-4D0D-ADA4-48005DAA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1CB903-7129-4DDE-B5DB-5C0E1731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D1C4-101F-43B6-97B2-5B5D029A6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35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6FE0F-F07A-45CB-BCD7-2F571F2E6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F2AE7D-4B25-4B68-9459-AE9BAB046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1F09D1-A588-4A51-A881-85832E7BB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7DAA3A-18BA-4C01-A1D6-7CB9903C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2316-E5A0-4100-B75B-FA1A8DD67C90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7CAF3E-0FCC-4774-A4F6-AB1F8E6A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E0CD00-7B2F-482D-9504-0457C3C9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D1C4-101F-43B6-97B2-5B5D029A6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66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82FD9B-0FC8-4215-9099-F73A2421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DDDF69-2BD2-43B7-AD99-1FF516D34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CE2206-2A58-43DA-AF68-9E712680D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FA97101-0345-4FC8-9ADA-30CE709E0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26F52E-FE2A-4406-A7E9-8FFBA8050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48A9F63-BE31-4FCD-BB13-6622756B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2316-E5A0-4100-B75B-FA1A8DD67C90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6178476-521A-4F3C-AB96-E9E96D0A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FEC242F-F708-46E6-878D-B6917FDF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D1C4-101F-43B6-97B2-5B5D029A6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68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7A6FF-B529-49D7-830D-6B8EA4A1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1A45C55-37E2-4F06-AFC3-4EA32800F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2316-E5A0-4100-B75B-FA1A8DD67C90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7D249C7-F139-4BA0-9D0F-EE8B3099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DCB305-E94F-4324-BD84-698057E4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D1C4-101F-43B6-97B2-5B5D029A6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03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619AD5A-CB93-4F13-8F8B-DEFEE1FE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2316-E5A0-4100-B75B-FA1A8DD67C90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051ABAA-C3E8-4D40-8541-A3DE329D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EAA67C-7DF8-413D-B1C1-9BB338D4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D1C4-101F-43B6-97B2-5B5D029A6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25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80115E-5390-4A1E-A711-ABA4C3CFA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E3AA36-14C0-40F6-9BB9-F41B0CD1C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DE52F5-70C3-453F-8BE4-BD2EF8D7E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59E7C3-D23E-43AF-B10C-A7FD40334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2316-E5A0-4100-B75B-FA1A8DD67C90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D6FA31-C67A-41C1-B96F-ED4D6D4E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64203B-0A6F-4579-8D87-BBE4E710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D1C4-101F-43B6-97B2-5B5D029A6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52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3C4EC-DF44-4EEF-9ABD-FBEBD1B80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204B64-8D9D-4CB1-9A29-C61A61E6C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600506-36DF-49BB-A569-BCC06C7B0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7154E1-6658-4274-9F3B-B5D1CF51A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2316-E5A0-4100-B75B-FA1A8DD67C90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0F2584-7B05-4650-92A8-1B1BF709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9EF536-992E-432F-AB22-20210CE7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D1C4-101F-43B6-97B2-5B5D029A6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25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5A4F86-6006-4ADE-87E1-C25A7852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3A7D58-DE91-4E90-99C5-A4F500E76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4D6BB1-078A-458F-864F-0BF37052C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02316-E5A0-4100-B75B-FA1A8DD67C90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455951-B9AD-4CCA-8C85-010A95E78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D1CFD7-9637-4976-9F0F-360479386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8D1C4-101F-43B6-97B2-5B5D029A64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3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28F85-8999-48DF-AE8F-99DEB5D0A8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Юзабилити сайтов</a:t>
            </a:r>
          </a:p>
        </p:txBody>
      </p:sp>
    </p:spTree>
    <p:extLst>
      <p:ext uri="{BB962C8B-B14F-4D97-AF65-F5344CB8AC3E}">
        <p14:creationId xmlns:p14="http://schemas.microsoft.com/office/powerpoint/2010/main" val="593433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A8C20F-A9FA-45F8-BAF0-EEA430AE7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128587"/>
            <a:ext cx="953452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66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E1B23A-BD43-4A93-9A03-3849DF156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28587"/>
            <a:ext cx="942975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E0C9CF-6373-4549-AFC7-91555D8AB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050"/>
            <a:ext cx="96012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69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67FE12-2D71-4364-8DE3-8E24C6664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23812"/>
            <a:ext cx="916305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14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B5DDC9-A716-4252-BEA2-C26DDEABA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11" y="0"/>
            <a:ext cx="99962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03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2E93912-2888-4C48-AF75-1763CB3EA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252412"/>
            <a:ext cx="92773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20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0ABF99A-2334-4611-874C-C81C396AD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42875"/>
            <a:ext cx="956310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5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1E2031F-0917-4BCE-A2D4-4D55069B7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08" y="314325"/>
            <a:ext cx="941278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37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C5E8276-7A0F-46CD-97C2-2C13265FD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47625"/>
            <a:ext cx="918210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36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9AFE14A-B816-42C3-BC56-04E56B630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223837"/>
            <a:ext cx="9572625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5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D6FCED-01DC-4195-9158-AE130FCFF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73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1708CB9-44DC-46CB-BB78-13453A6B6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47625"/>
            <a:ext cx="935355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30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6F8A12E-C446-4A5D-B2D6-0A6005227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0"/>
            <a:ext cx="9239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92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5873247-8CB7-4073-811E-C69951D37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55" y="0"/>
            <a:ext cx="9849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5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5A4B655-B81D-415B-8E3A-E849C7416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67" y="0"/>
            <a:ext cx="9913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3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8AEF11-1DB4-4EF1-9481-3D7AD38AE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22A158-72E8-4332-AE4C-51C450D09F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7B9AEB-60D2-48BE-A65A-B933D80C0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36" y="138112"/>
            <a:ext cx="9980951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4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9C6D27-628E-48D2-996D-3C4BA2416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21" y="33337"/>
            <a:ext cx="10011191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91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143790-53E2-4928-8C83-998323D51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90487"/>
            <a:ext cx="9705975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22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29A757-FAD4-4BE6-AB0B-437D3C0B7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81" y="247650"/>
            <a:ext cx="11034943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99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A608E0-6186-457F-822D-340031A97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242887"/>
            <a:ext cx="920115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0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D1B2AE-5AC5-44F9-B82F-86B21FCED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381000"/>
            <a:ext cx="9525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8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206AF6-28DB-41A9-8989-43B29AFA0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759" y="0"/>
            <a:ext cx="9676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113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2</Words>
  <Application>Microsoft Office PowerPoint</Application>
  <PresentationFormat>Широкоэкранный</PresentationFormat>
  <Paragraphs>1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Тема Office</vt:lpstr>
      <vt:lpstr>Юзабилити сайтов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Юзабилити сайтов</dc:title>
  <dc:creator>Бодня Надежда Викторовна</dc:creator>
  <cp:lastModifiedBy>Бодня Надежда Викторовна</cp:lastModifiedBy>
  <cp:revision>3</cp:revision>
  <dcterms:created xsi:type="dcterms:W3CDTF">2023-03-21T07:55:27Z</dcterms:created>
  <dcterms:modified xsi:type="dcterms:W3CDTF">2023-03-21T08:18:01Z</dcterms:modified>
</cp:coreProperties>
</file>