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>
        <p:scale>
          <a:sx n="109" d="100"/>
          <a:sy n="109" d="100"/>
        </p:scale>
        <p:origin x="9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89FF-3544-3679-70C7-20CB7351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26235-F441-7052-2272-11867896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F8DD-E4F3-0468-05AF-B2F4EED2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7700D-2A18-577C-B16D-8F474991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62D0-4FE2-7E02-9A6D-BD3AF2F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2AE48-2198-9481-8444-744BA136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4DD87-F2FA-638B-AB8A-5FAE74E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D638-A5D5-1899-3F3C-626949DE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6F56-BF3A-83F3-FD4A-67B28611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99F61-5ACF-DFCD-1B71-0FCA8283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5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471B2D-2D2D-1607-6175-20D43A81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06F38-6EAB-593E-7825-13CF81FF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1E27D-FDCD-E3A6-A852-8AE3AB35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B0EC1-11C0-B49D-16E5-4898ACF1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28D2-5FD4-18CD-C2E9-E5B739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6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8EF9-6159-4FDC-2C05-C3F9DBD3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42E0-ECF7-AC47-ED30-289B3C58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E4605-08FC-667E-9342-1163589B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CC58-8787-63DE-76B7-162AC09A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1D53E-5CC4-2D9C-8534-C2F0CBDE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8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99F2-E4D3-90AA-9535-78C3E532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E4B7D-74C9-50AF-08D5-C4068AE0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DF634-21EC-AD79-BDAB-743A479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7D44-D7F1-9716-AF6E-77F82A3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87E8F-C277-A3B0-0CD5-7A1B2FE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56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0E56-174C-225B-A51A-D31199CA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EF37A-66E0-39E8-8017-559100A58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4B6E0-8650-0018-69CC-870E1624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99355-B8F0-EB3C-3791-2F104A4F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63C9A-7A3E-CEBA-1594-93640A4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10E68-E12D-EDD0-50C3-9CA1732A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F3E8-3D17-45F7-0B5A-6A5EF3F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B82DC-BD90-C42D-E475-C0A78ADB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50B07-4600-E340-163D-9CE11A1E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8E269-13E6-DA24-E33A-640C3B92B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3B6FE-7F68-F97B-1807-A8E9E635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FE5D2-D469-D03A-82A8-50D4551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B0413-B37D-B8A2-EE9F-80901616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CF4B5-412C-D45B-2B1E-F1F6D22C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6ECF-0B88-6543-CFFA-9F7D8881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5D968-863F-208F-51A1-0513659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8A87A-296D-31A7-A80B-CDEEAF89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8D8CA-17F8-5A38-E42C-3248686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7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36908-C2FA-EFCC-A7E4-D1419317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505C6-2235-E639-ACC8-EBCD895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E68E7-E01E-6A97-6B33-8B14AFB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0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77356-2C7C-85F2-D757-97BD1F4F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0403A-9712-EFB9-0785-3808E775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4D9E7-53D1-93AD-654E-42A08BE66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EF0D5-F95C-CDC5-9AD4-A1E52160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47CB8-D0CA-1834-9EED-0B7D1EA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B275E-827F-A2BF-D9EE-2BFEBA0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11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102C-C5BE-95E9-606D-E4B9059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2DA4B-C22D-B9C2-EA0C-5A65E737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DF41B-FA93-155E-3567-6D0C5078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2A65F-B0A1-286F-B9E4-A4A4B378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BC637-8955-3CB4-6B2D-1A3B115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DD36D-6A53-3A36-12E1-FF36DBF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4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079EC-4840-0578-86DB-99E99D8E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0B7E0-2A82-9864-51E0-F2795B20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89A22-A97C-3F62-70E8-E72749F7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4ED4-1EF8-F545-B4BC-D8A4546AF5FC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1A054-D8C6-B5E0-19D1-90D61F55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7CA36-B0DE-9D82-84B5-E9198A714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2919-DDB8-535B-992C-E149EA0BB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8C05D-94E9-0C25-B224-E9D062F5B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7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F14D3-53A5-B497-5D75-53F1B763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Hong Kong cycling purpose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B34F8D-933D-9543-3AFE-C57A9C6F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0" y="1472974"/>
            <a:ext cx="6593803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60F48D-0EAB-0C40-FF76-B46BA02D47D1}"/>
              </a:ext>
            </a:extLst>
          </p:cNvPr>
          <p:cNvSpPr txBox="1"/>
          <p:nvPr/>
        </p:nvSpPr>
        <p:spPr>
          <a:xfrm>
            <a:off x="6498771" y="1690688"/>
            <a:ext cx="5181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effectLst/>
                <a:latin typeface="Helvetica" pitchFamily="2" charset="0"/>
              </a:rPr>
              <a:t>It can be seen that over 70% of the trips were for recreation or fitness purposes.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Work, work related and school trips accounted for about 14% of trips overall. It is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also worth noting that, overall, of those people aged 15 and over, who knew how to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cycle (but had not necessarily cycled in the past 3 months), only 3.5% had cycled to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work or school in the past 3 months.</a:t>
            </a:r>
            <a:endParaRPr lang="en-US" altLang="zh-CN" sz="1600" dirty="0">
              <a:effectLst/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F95CE8-C83A-C5E0-3D81-A26F612C291A}"/>
              </a:ext>
            </a:extLst>
          </p:cNvPr>
          <p:cNvSpPr txBox="1"/>
          <p:nvPr/>
        </p:nvSpPr>
        <p:spPr>
          <a:xfrm>
            <a:off x="6498771" y="4647467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Source: Transport department cycling study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3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B9BCE-89F8-CB1B-147A-F798478E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C4C4C"/>
                </a:solidFill>
                <a:effectLst/>
                <a:latin typeface="Avenir Next" panose="020B0503020202020204" pitchFamily="34" charset="0"/>
              </a:rPr>
              <a:t>Cycling Sites in Hong Kong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EB10C-CA75-E4B0-FE1C-F5EB0181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4AFC2-B518-1842-8270-E768E46C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29" y="1479630"/>
            <a:ext cx="6193971" cy="50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538B-D44F-B674-52E4-C2EE0C98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C4C4C"/>
                </a:solidFill>
                <a:effectLst/>
                <a:latin typeface="Avenir Next" panose="020B0503020202020204" pitchFamily="34" charset="0"/>
              </a:rPr>
              <a:t>Cycle tracks in Hong Kong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EE5CA6-F58D-594B-A7C6-427B6E39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916" y="1488168"/>
            <a:ext cx="5662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5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0F6E4-A201-3FF3-7DC2-1B193BE0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D251DA-CF49-1400-9E66-6A41417B4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1883"/>
            <a:ext cx="10515600" cy="19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1984D-A376-510F-8DDF-FAF2A1A3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1F9DC-F3B2-84E8-ADAF-C508F4E0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从香港的街景</a:t>
            </a:r>
            <a:r>
              <a:rPr kumimoji="1" lang="en-US" altLang="zh-CN" dirty="0"/>
              <a:t>-</a:t>
            </a:r>
            <a:r>
              <a:rPr kumimoji="1" lang="zh-CN" altLang="en-US" dirty="0"/>
              <a:t>提取街景</a:t>
            </a:r>
            <a:r>
              <a:rPr kumimoji="1" lang="en-US" altLang="zh-CN" dirty="0"/>
              <a:t>feature-&gt;</a:t>
            </a:r>
            <a:r>
              <a:rPr kumimoji="1" lang="zh-CN" altLang="en-US" dirty="0"/>
              <a:t>娱乐为目的的街景特征</a:t>
            </a:r>
            <a:endParaRPr kumimoji="1" lang="en-US" altLang="zh-CN" dirty="0"/>
          </a:p>
          <a:p>
            <a:r>
              <a:rPr kumimoji="1" lang="zh-CN" altLang="en-US" dirty="0"/>
              <a:t>提取出来的特征与伦敦的街景比对，选出与香港街景特征相近的街景</a:t>
            </a:r>
            <a:endParaRPr kumimoji="1" lang="en-US" altLang="zh-CN" dirty="0"/>
          </a:p>
          <a:p>
            <a:r>
              <a:rPr kumimoji="1" lang="zh-CN" altLang="en-US" dirty="0"/>
              <a:t>提取出来的街景的和娱乐</a:t>
            </a:r>
            <a:r>
              <a:rPr kumimoji="1" lang="en-US" altLang="zh-CN" dirty="0"/>
              <a:t>/</a:t>
            </a:r>
            <a:r>
              <a:rPr kumimoji="1" lang="zh-CN" altLang="en-US" dirty="0"/>
              <a:t>非娱乐目的的</a:t>
            </a:r>
            <a:r>
              <a:rPr kumimoji="1" lang="en-US" altLang="zh-CN" dirty="0"/>
              <a:t>cycling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做比对，看他们的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是不是</a:t>
            </a:r>
            <a:r>
              <a:rPr kumimoji="1" lang="en-US" altLang="zh-CN"/>
              <a:t>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169370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4BAB3-C06F-E1FA-B639-40233E91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London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cycling count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72728-D37C-3A2F-9CC7-4B01DC04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80057-0600-FDF1-240B-8FE0FE0A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1" y="1825625"/>
            <a:ext cx="11537997" cy="3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165</Words>
  <Application>Microsoft Macintosh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Avenir Next</vt:lpstr>
      <vt:lpstr>Helvetica</vt:lpstr>
      <vt:lpstr>Office 主题​​</vt:lpstr>
      <vt:lpstr>PowerPoint 演示文稿</vt:lpstr>
      <vt:lpstr>Hong Kong cycling purpose</vt:lpstr>
      <vt:lpstr>Cycling Sites in Hong Kong</vt:lpstr>
      <vt:lpstr>Cycle tracks in Hong Kong</vt:lpstr>
      <vt:lpstr>PowerPoint 演示文稿</vt:lpstr>
      <vt:lpstr>PowerPoint 演示文稿</vt:lpstr>
      <vt:lpstr>London cycling count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Ce</dc:creator>
  <cp:lastModifiedBy>HOU Ce</cp:lastModifiedBy>
  <cp:revision>6</cp:revision>
  <dcterms:created xsi:type="dcterms:W3CDTF">2023-10-03T02:15:32Z</dcterms:created>
  <dcterms:modified xsi:type="dcterms:W3CDTF">2023-10-04T16:51:04Z</dcterms:modified>
</cp:coreProperties>
</file>