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89FF-3544-3679-70C7-20CB7351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26235-F441-7052-2272-11867896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F8DD-E4F3-0468-05AF-B2F4EED2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7700D-2A18-577C-B16D-8F474991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62D0-4FE2-7E02-9A6D-BD3AF2F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1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2AE48-2198-9481-8444-744BA136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4DD87-F2FA-638B-AB8A-5FAE74E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4D638-A5D5-1899-3F3C-626949DE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F6F56-BF3A-83F3-FD4A-67B28611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99F61-5ACF-DFCD-1B71-0FCA8283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58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471B2D-2D2D-1607-6175-20D43A811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06F38-6EAB-593E-7825-13CF81FF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1E27D-FDCD-E3A6-A852-8AE3AB35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B0EC1-11C0-B49D-16E5-4898ACF1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28D2-5FD4-18CD-C2E9-E5B739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69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08EF9-6159-4FDC-2C05-C3F9DBD3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642E0-ECF7-AC47-ED30-289B3C58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E4605-08FC-667E-9342-1163589B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CCC58-8787-63DE-76B7-162AC09A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1D53E-5CC4-2D9C-8534-C2F0CBDE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81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99F2-E4D3-90AA-9535-78C3E532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E4B7D-74C9-50AF-08D5-C4068AE0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DF634-21EC-AD79-BDAB-743A4790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37D44-D7F1-9716-AF6E-77F82A3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87E8F-C277-A3B0-0CD5-7A1B2FE4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56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0E56-174C-225B-A51A-D31199CA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EF37A-66E0-39E8-8017-559100A58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4B6E0-8650-0018-69CC-870E1624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99355-B8F0-EB3C-3791-2F104A4F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63C9A-7A3E-CEBA-1594-93640A4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10E68-E12D-EDD0-50C3-9CA1732A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DF3E8-3D17-45F7-0B5A-6A5EF3F3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B82DC-BD90-C42D-E475-C0A78ADB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50B07-4600-E340-163D-9CE11A1E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8E269-13E6-DA24-E33A-640C3B92B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63B6FE-7F68-F97B-1807-A8E9E635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CFE5D2-D469-D03A-82A8-50D45513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B0413-B37D-B8A2-EE9F-80901616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CF4B5-412C-D45B-2B1E-F1F6D22C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1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76ECF-0B88-6543-CFFA-9F7D8881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5D968-863F-208F-51A1-05136598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A8A87A-296D-31A7-A80B-CDEEAF89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08D8CA-17F8-5A38-E42C-32486868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7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36908-C2FA-EFCC-A7E4-D1419317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505C6-2235-E639-ACC8-EBCD8952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E68E7-E01E-6A97-6B33-8B14AFB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00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77356-2C7C-85F2-D757-97BD1F4F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0403A-9712-EFB9-0785-3808E775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4D9E7-53D1-93AD-654E-42A08BE66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EF0D5-F95C-CDC5-9AD4-A1E52160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47CB8-D0CA-1834-9EED-0B7D1EA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B275E-827F-A2BF-D9EE-2BFEBA0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11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102C-C5BE-95E9-606D-E4B9059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F2DA4B-C22D-B9C2-EA0C-5A65E737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2DF41B-FA93-155E-3567-6D0C5078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2A65F-B0A1-286F-B9E4-A4A4B378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BC637-8955-3CB4-6B2D-1A3B115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DD36D-6A53-3A36-12E1-FF36DBF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40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079EC-4840-0578-86DB-99E99D8E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0B7E0-2A82-9864-51E0-F2795B20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89A22-A97C-3F62-70E8-E72749F77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4ED4-1EF8-F545-B4BC-D8A4546AF5FC}" type="datetimeFigureOut">
              <a:rPr kumimoji="1" lang="zh-CN" altLang="en-US" smtClean="0"/>
              <a:t>2023/10/3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1A054-D8C6-B5E0-19D1-90D61F555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7CA36-B0DE-9D82-84B5-E9198A714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61F3-67B1-1045-AADA-28C3A3EEB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3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C2919-DDB8-535B-992C-E149EA0BB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8C05D-94E9-0C25-B224-E9D062F5B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71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F14D3-53A5-B497-5D75-53F1B763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Hong Kong cycling purpose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B34F8D-933D-9543-3AFE-C57A9C6FB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0" y="1472974"/>
            <a:ext cx="6593803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60F48D-0EAB-0C40-FF76-B46BA02D47D1}"/>
              </a:ext>
            </a:extLst>
          </p:cNvPr>
          <p:cNvSpPr txBox="1"/>
          <p:nvPr/>
        </p:nvSpPr>
        <p:spPr>
          <a:xfrm>
            <a:off x="6498771" y="1690688"/>
            <a:ext cx="5181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effectLst/>
                <a:latin typeface="Helvetica" pitchFamily="2" charset="0"/>
              </a:rPr>
              <a:t>It can be seen that over 70% of the trips were for recreation or fitness purposes.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Work, work related and school trips accounted for about 14% of trips overall. It is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also worth noting that, overall, of those people aged 15 and over, who knew how to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cycle (but had not necessarily cycled in the past 3 months), only 3.5% had cycled to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i="1" dirty="0">
                <a:effectLst/>
                <a:latin typeface="Helvetica" pitchFamily="2" charset="0"/>
              </a:rPr>
              <a:t>work or school in the past 3 months.</a:t>
            </a:r>
            <a:endParaRPr lang="en-US" altLang="zh-CN" sz="1600" dirty="0">
              <a:effectLst/>
              <a:latin typeface="Helvetica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F95CE8-C83A-C5E0-3D81-A26F612C291A}"/>
              </a:ext>
            </a:extLst>
          </p:cNvPr>
          <p:cNvSpPr txBox="1"/>
          <p:nvPr/>
        </p:nvSpPr>
        <p:spPr>
          <a:xfrm>
            <a:off x="6498771" y="4647467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Source: Transport department cycling study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3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Helvetica</vt:lpstr>
      <vt:lpstr>Office 主题​​</vt:lpstr>
      <vt:lpstr>PowerPoint 演示文稿</vt:lpstr>
      <vt:lpstr>Hong Kong cycling purpose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 Ce</dc:creator>
  <cp:lastModifiedBy>HOU Ce</cp:lastModifiedBy>
  <cp:revision>3</cp:revision>
  <dcterms:created xsi:type="dcterms:W3CDTF">2023-10-03T02:15:32Z</dcterms:created>
  <dcterms:modified xsi:type="dcterms:W3CDTF">2023-10-03T02:18:08Z</dcterms:modified>
</cp:coreProperties>
</file>