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A3BC-BB63-4803-A9D9-73814101B2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73D6-409F-4C40-9A35-B5A6F6A57E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32"/>
            <a:ext cx="7642521" cy="5985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62174" y="131732"/>
            <a:ext cx="3438659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Fonctionnement: </a:t>
            </a:r>
            <a:r>
              <a:rPr lang="fr-FR" sz="1500" b="0" i="0" u="none" strike="noStrike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chariot se déplace sur un rail et permet, en se positionnant au-dessus d'une cuve, de nettoyer des pièces contenues dans un panier en les trempant dans un bac de dégraissage.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Cycle détaillé </a:t>
            </a:r>
            <a:r>
              <a:rPr lang="fr-FR" sz="1500" b="0" i="0" u="none" strike="noStrike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• Quand le chariot est en haut à gauche et que l'on appuie sur le bouton de départ du cycle (</a:t>
            </a:r>
            <a:r>
              <a:rPr lang="fr-FR" sz="1500" b="0" i="0" u="none" strike="noStrike" baseline="0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dcy</a:t>
            </a:r>
            <a:r>
              <a:rPr lang="fr-FR" sz="15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), le chariot va au-dessus du bac de dégraissage.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• le panier remonte immédiatement.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• Après cela, le chariot va jusqu'à l'extrême droite où il sera déchargé.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• Quand le déchargement est terminé, le système revient dans sa position de départ. </a:t>
            </a:r>
          </a:p>
          <a:p>
            <a:pPr algn="just"/>
            <a:r>
              <a:rPr lang="fr-FR" sz="1500" b="0" i="0" u="none" strike="noStrike" baseline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Remarque</a:t>
            </a:r>
            <a:r>
              <a:rPr lang="fr-FR" sz="1500" b="0" i="0" u="none" strike="noStrike" baseline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: Le chargement et le déchargement du panier s'effectuent manuellement. Le contrôle du fait que le panier est déchargé sera donc validé par un bouton poussoir d. Question : Etablir le grafcet du système de commande.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39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"/>
          <a:stretch/>
        </p:blipFill>
        <p:spPr>
          <a:xfrm>
            <a:off x="1764405" y="746975"/>
            <a:ext cx="7830356" cy="551704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1065" y="746975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1)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97" y="198410"/>
            <a:ext cx="3409886" cy="65038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8941" y="108918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)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67" y="716507"/>
            <a:ext cx="7642521" cy="5985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6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5DDD24A5FF34097C98291CBC4A4A8" ma:contentTypeVersion="2" ma:contentTypeDescription="Create a new document." ma:contentTypeScope="" ma:versionID="d91503026d4f9d7bcb52fcfdee61dd98">
  <xsd:schema xmlns:xsd="http://www.w3.org/2001/XMLSchema" xmlns:xs="http://www.w3.org/2001/XMLSchema" xmlns:p="http://schemas.microsoft.com/office/2006/metadata/properties" xmlns:ns2="5b3a70c4-12f6-4123-ba57-b38c0c16e047" targetNamespace="http://schemas.microsoft.com/office/2006/metadata/properties" ma:root="true" ma:fieldsID="15220fe110075b2292e87b5e522b7400" ns2:_="">
    <xsd:import namespace="5b3a70c4-12f6-4123-ba57-b38c0c16e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a70c4-12f6-4123-ba57-b38c0c16e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45CEA8-EF72-40BD-AC4A-76E397FB7925}"/>
</file>

<file path=customXml/itemProps2.xml><?xml version="1.0" encoding="utf-8"?>
<ds:datastoreItem xmlns:ds="http://schemas.openxmlformats.org/officeDocument/2006/customXml" ds:itemID="{3D3FC9D8-75C3-40BC-B712-082725E3C1F5}"/>
</file>

<file path=customXml/itemProps3.xml><?xml version="1.0" encoding="utf-8"?>
<ds:datastoreItem xmlns:ds="http://schemas.openxmlformats.org/officeDocument/2006/customXml" ds:itemID="{A8F4E88F-A37E-4EC6-B247-C3EF384FE26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ELKARI BADR</dc:creator>
  <cp:lastModifiedBy>ELKARI BADR</cp:lastModifiedBy>
  <cp:revision>2</cp:revision>
  <dcterms:created xsi:type="dcterms:W3CDTF">2020-05-04T13:40:04Z</dcterms:created>
  <dcterms:modified xsi:type="dcterms:W3CDTF">2020-05-05T12:05:40Z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0x01010083B5DDD24A5FF34097C98291CBC4A4A8</vt:lpwstr>
  </property>
</Properties>
</file>