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handoutMasterIdLst>
    <p:handoutMasterId r:id="rId25"/>
  </p:handoutMasterIdLst>
  <p:sldIdLst>
    <p:sldId id="394" r:id="rId3"/>
    <p:sldId id="417" r:id="rId4"/>
    <p:sldId id="418" r:id="rId5"/>
    <p:sldId id="419" r:id="rId6"/>
    <p:sldId id="420" r:id="rId7"/>
    <p:sldId id="421" r:id="rId8"/>
    <p:sldId id="422" r:id="rId9"/>
    <p:sldId id="423" r:id="rId10"/>
    <p:sldId id="424" r:id="rId11"/>
    <p:sldId id="425" r:id="rId12"/>
    <p:sldId id="426" r:id="rId13"/>
    <p:sldId id="427" r:id="rId14"/>
    <p:sldId id="435" r:id="rId15"/>
    <p:sldId id="436" r:id="rId16"/>
    <p:sldId id="428" r:id="rId17"/>
    <p:sldId id="429" r:id="rId18"/>
    <p:sldId id="430" r:id="rId19"/>
    <p:sldId id="431" r:id="rId20"/>
    <p:sldId id="432" r:id="rId21"/>
    <p:sldId id="433" r:id="rId22"/>
    <p:sldId id="434" r:id="rId23"/>
  </p:sldIdLst>
  <p:sldSz cx="10693400" cy="7556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72" autoAdjust="0"/>
    <p:restoredTop sz="94660"/>
  </p:normalViewPr>
  <p:slideViewPr>
    <p:cSldViewPr>
      <p:cViewPr>
        <p:scale>
          <a:sx n="58" d="100"/>
          <a:sy n="58" d="100"/>
        </p:scale>
        <p:origin x="-1205"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A1A720-24F8-4EB5-8415-E38A8232568A}" type="datetimeFigureOut">
              <a:rPr lang="fr-FR" smtClean="0"/>
              <a:pPr/>
              <a:t>16/03/2020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2A0CD6-3BE6-4E92-9580-4A172D04139D}" type="slidenum">
              <a:rPr lang="fr-FR" smtClean="0"/>
              <a:pPr/>
              <a:t>‹N°›</a:t>
            </a:fld>
            <a:endParaRPr lang="fr-FR"/>
          </a:p>
        </p:txBody>
      </p:sp>
    </p:spTree>
    <p:extLst>
      <p:ext uri="{BB962C8B-B14F-4D97-AF65-F5344CB8AC3E}">
        <p14:creationId xmlns="" xmlns:p14="http://schemas.microsoft.com/office/powerpoint/2010/main" val="416108183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5B800A-392F-4110-ADEC-1014F86178B9}" type="datetimeFigureOut">
              <a:rPr lang="fr-FR" smtClean="0"/>
              <a:pPr/>
              <a:t>16/03/2020</a:t>
            </a:fld>
            <a:endParaRPr lang="fr-FR"/>
          </a:p>
        </p:txBody>
      </p:sp>
      <p:sp>
        <p:nvSpPr>
          <p:cNvPr id="4" name="Espace réservé de l'image des diapositives 3"/>
          <p:cNvSpPr>
            <a:spLocks noGrp="1" noRot="1" noChangeAspect="1"/>
          </p:cNvSpPr>
          <p:nvPr>
            <p:ph type="sldImg" idx="2"/>
          </p:nvPr>
        </p:nvSpPr>
        <p:spPr>
          <a:xfrm>
            <a:off x="1003300" y="685800"/>
            <a:ext cx="48514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8BEB53-2877-4D4E-92AB-3B363B0A542F}" type="slidenum">
              <a:rPr lang="fr-FR" smtClean="0"/>
              <a:pPr/>
              <a:t>‹N°›</a:t>
            </a:fld>
            <a:endParaRPr lang="fr-FR"/>
          </a:p>
        </p:txBody>
      </p:sp>
    </p:spTree>
    <p:extLst>
      <p:ext uri="{BB962C8B-B14F-4D97-AF65-F5344CB8AC3E}">
        <p14:creationId xmlns="" xmlns:p14="http://schemas.microsoft.com/office/powerpoint/2010/main" val="33606254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003300" y="685800"/>
            <a:ext cx="4851400" cy="342900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8FD9C77D-6222-4224-A1EA-E7E1B17F96FC}" type="slidenum">
              <a:rPr lang="fr-FR" smtClean="0"/>
              <a:pPr>
                <a:defRPr/>
              </a:pPr>
              <a:t>1</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511FA-FF1E-4801-B756-90C9E4901C9B}" type="datetime1">
              <a:rPr lang="en-US" smtClean="0"/>
              <a:pPr/>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BE7676-BAC8-4828-9176-2EF0E31A7666}" type="datetime1">
              <a:rPr lang="en-US" smtClean="0"/>
              <a:pPr/>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90AC4-BA6D-4C69-B246-FE54D68F0CBC}" type="datetime1">
              <a:rPr lang="en-US" smtClean="0"/>
              <a:pPr/>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cxnSp>
        <p:nvCxnSpPr>
          <p:cNvPr id="4" name="Straight Connector 7"/>
          <p:cNvCxnSpPr/>
          <p:nvPr/>
        </p:nvCxnSpPr>
        <p:spPr>
          <a:xfrm>
            <a:off x="802013" y="3745023"/>
            <a:ext cx="9178503" cy="17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02013" y="1511308"/>
            <a:ext cx="9178503" cy="2123516"/>
          </a:xfrm>
        </p:spPr>
        <p:txBody>
          <a:bodyPr anchor="b">
            <a:noAutofit/>
          </a:bodyPr>
          <a:lstStyle>
            <a:lvl1pPr>
              <a:defRPr sz="5000" b="0" cap="all" baseline="0"/>
            </a:lvl1pPr>
          </a:lstStyle>
          <a:p>
            <a:r>
              <a:rPr lang="fr-FR" dirty="0" smtClean="0"/>
              <a:t>Modifiez le style du titre</a:t>
            </a:r>
            <a:endParaRPr lang="en-US" dirty="0"/>
          </a:p>
        </p:txBody>
      </p:sp>
      <p:sp>
        <p:nvSpPr>
          <p:cNvPr id="3" name="Subtitle 2"/>
          <p:cNvSpPr>
            <a:spLocks noGrp="1"/>
          </p:cNvSpPr>
          <p:nvPr>
            <p:ph type="subTitle" idx="1"/>
          </p:nvPr>
        </p:nvSpPr>
        <p:spPr>
          <a:xfrm>
            <a:off x="802006" y="3862212"/>
            <a:ext cx="7485380" cy="1931106"/>
          </a:xfrm>
        </p:spPr>
        <p:txBody>
          <a:bodyPr/>
          <a:lstStyle>
            <a:lvl1pPr marL="0" indent="0" algn="l">
              <a:buNone/>
              <a:defRPr>
                <a:solidFill>
                  <a:schemeClr val="tx1">
                    <a:lumMod val="75000"/>
                    <a:lumOff val="25000"/>
                  </a:schemeClr>
                </a:solidFill>
              </a:defRPr>
            </a:lvl1pPr>
            <a:lvl2pPr marL="521026" indent="0" algn="ctr">
              <a:buNone/>
              <a:defRPr>
                <a:solidFill>
                  <a:schemeClr val="tx1">
                    <a:tint val="75000"/>
                  </a:schemeClr>
                </a:solidFill>
              </a:defRPr>
            </a:lvl2pPr>
            <a:lvl3pPr marL="1042051" indent="0" algn="ctr">
              <a:buNone/>
              <a:defRPr>
                <a:solidFill>
                  <a:schemeClr val="tx1">
                    <a:tint val="75000"/>
                  </a:schemeClr>
                </a:solidFill>
              </a:defRPr>
            </a:lvl3pPr>
            <a:lvl4pPr marL="1563074" indent="0" algn="ctr">
              <a:buNone/>
              <a:defRPr>
                <a:solidFill>
                  <a:schemeClr val="tx1">
                    <a:tint val="75000"/>
                  </a:schemeClr>
                </a:solidFill>
              </a:defRPr>
            </a:lvl4pPr>
            <a:lvl5pPr marL="2084100" indent="0" algn="ctr">
              <a:buNone/>
              <a:defRPr>
                <a:solidFill>
                  <a:schemeClr val="tx1">
                    <a:tint val="75000"/>
                  </a:schemeClr>
                </a:solidFill>
              </a:defRPr>
            </a:lvl5pPr>
            <a:lvl6pPr marL="2605126" indent="0" algn="ctr">
              <a:buNone/>
              <a:defRPr>
                <a:solidFill>
                  <a:schemeClr val="tx1">
                    <a:tint val="75000"/>
                  </a:schemeClr>
                </a:solidFill>
              </a:defRPr>
            </a:lvl6pPr>
            <a:lvl7pPr marL="3126150" indent="0" algn="ctr">
              <a:buNone/>
              <a:defRPr>
                <a:solidFill>
                  <a:schemeClr val="tx1">
                    <a:tint val="75000"/>
                  </a:schemeClr>
                </a:solidFill>
              </a:defRPr>
            </a:lvl7pPr>
            <a:lvl8pPr marL="3647176" indent="0" algn="ctr">
              <a:buNone/>
              <a:defRPr>
                <a:solidFill>
                  <a:schemeClr val="tx1">
                    <a:tint val="75000"/>
                  </a:schemeClr>
                </a:solidFill>
              </a:defRPr>
            </a:lvl8pPr>
            <a:lvl9pPr marL="4168198" indent="0" algn="ctr">
              <a:buNone/>
              <a:defRPr>
                <a:solidFill>
                  <a:schemeClr val="tx1">
                    <a:tint val="75000"/>
                  </a:schemeClr>
                </a:solidFill>
              </a:defRPr>
            </a:lvl9pPr>
          </a:lstStyle>
          <a:p>
            <a:r>
              <a:rPr lang="fr-FR" smtClean="0"/>
              <a:t>Modifiez le style des sous-titres du masque</a:t>
            </a:r>
            <a:endParaRPr lang="en-US" dirty="0"/>
          </a:p>
        </p:txBody>
      </p:sp>
      <p:sp>
        <p:nvSpPr>
          <p:cNvPr id="5" name="Date Placeholder 3"/>
          <p:cNvSpPr>
            <a:spLocks noGrp="1"/>
          </p:cNvSpPr>
          <p:nvPr>
            <p:ph type="dt" sz="half" idx="10"/>
          </p:nvPr>
        </p:nvSpPr>
        <p:spPr/>
        <p:txBody>
          <a:bodyPr/>
          <a:lstStyle>
            <a:lvl1pPr>
              <a:defRPr/>
            </a:lvl1pPr>
          </a:lstStyle>
          <a:p>
            <a:pPr>
              <a:defRPr/>
            </a:pPr>
            <a:fld id="{F5C953D3-4257-4C14-8F7A-04C544A9A10F}" type="datetime1">
              <a:rPr lang="en-US" smtClean="0"/>
              <a:pPr>
                <a:defRPr/>
              </a:pPr>
              <a:t>3/16/2020</a:t>
            </a:fld>
            <a:endParaRPr lang="fr-FR"/>
          </a:p>
        </p:txBody>
      </p:sp>
      <p:sp>
        <p:nvSpPr>
          <p:cNvPr id="6" name="Footer Placeholder 4"/>
          <p:cNvSpPr>
            <a:spLocks noGrp="1"/>
          </p:cNvSpPr>
          <p:nvPr>
            <p:ph type="ftr" sz="quarter" idx="11"/>
          </p:nvPr>
        </p:nvSpPr>
        <p:spPr/>
        <p:txBody>
          <a:bodyPr/>
          <a:lstStyle>
            <a:lvl1pPr>
              <a:defRPr/>
            </a:lvl1pPr>
          </a:lstStyle>
          <a:p>
            <a:pPr>
              <a:defRPr/>
            </a:pPr>
            <a:endParaRPr lang="fr-FR"/>
          </a:p>
        </p:txBody>
      </p:sp>
      <p:sp>
        <p:nvSpPr>
          <p:cNvPr id="7" name="Slide Number Placeholder 5"/>
          <p:cNvSpPr>
            <a:spLocks noGrp="1"/>
          </p:cNvSpPr>
          <p:nvPr>
            <p:ph type="sldNum" sz="quarter" idx="12"/>
          </p:nvPr>
        </p:nvSpPr>
        <p:spPr/>
        <p:txBody>
          <a:bodyPr/>
          <a:lstStyle>
            <a:lvl1pPr>
              <a:defRPr/>
            </a:lvl1pPr>
          </a:lstStyle>
          <a:p>
            <a:pPr>
              <a:defRPr/>
            </a:pPr>
            <a:fld id="{AFC7DE2A-B014-46A6-BFD5-01333D474EDA}" type="slidenum">
              <a:rPr lang="fr-FR"/>
              <a:pPr>
                <a:defRPr/>
              </a:pPr>
              <a:t>‹N°›</a:t>
            </a:fld>
            <a:endParaRPr lang="fr-FR"/>
          </a:p>
        </p:txBody>
      </p:sp>
    </p:spTree>
    <p:extLst>
      <p:ext uri="{BB962C8B-B14F-4D97-AF65-F5344CB8AC3E}">
        <p14:creationId xmlns:p14="http://schemas.microsoft.com/office/powerpoint/2010/main" xmlns="" val="2711465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lvl2pPr marL="703385" indent="-390769">
              <a:buFont typeface="Wingdings" pitchFamily="2" charset="2"/>
              <a:buChar char="§"/>
              <a:defRPr/>
            </a:lvl2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Date Placeholder 3"/>
          <p:cNvSpPr>
            <a:spLocks noGrp="1"/>
          </p:cNvSpPr>
          <p:nvPr>
            <p:ph type="dt" sz="half" idx="10"/>
          </p:nvPr>
        </p:nvSpPr>
        <p:spPr>
          <a:xfrm>
            <a:off x="534679" y="20993"/>
            <a:ext cx="1804489" cy="362083"/>
          </a:xfrm>
        </p:spPr>
        <p:txBody>
          <a:bodyPr/>
          <a:lstStyle>
            <a:lvl1pPr>
              <a:defRPr/>
            </a:lvl1pPr>
          </a:lstStyle>
          <a:p>
            <a:pPr>
              <a:defRPr/>
            </a:pPr>
            <a:fld id="{2A217C50-292D-45DE-BC67-78771D51807A}" type="datetime1">
              <a:rPr lang="en-US" smtClean="0"/>
              <a:pPr>
                <a:defRPr/>
              </a:pPr>
              <a:t>3/16/2020</a:t>
            </a:fld>
            <a:endParaRPr lang="fr-FR"/>
          </a:p>
        </p:txBody>
      </p:sp>
      <p:sp>
        <p:nvSpPr>
          <p:cNvPr id="5" name="Footer Placeholder 4"/>
          <p:cNvSpPr>
            <a:spLocks noGrp="1"/>
          </p:cNvSpPr>
          <p:nvPr>
            <p:ph type="ftr" sz="quarter" idx="11"/>
          </p:nvPr>
        </p:nvSpPr>
        <p:spPr>
          <a:xfrm>
            <a:off x="2339159" y="20993"/>
            <a:ext cx="6482895" cy="362083"/>
          </a:xfrm>
        </p:spPr>
        <p:txBody>
          <a:bodyPr/>
          <a:lstStyle>
            <a:lvl1pPr>
              <a:defRPr/>
            </a:lvl1pPr>
          </a:lstStyle>
          <a:p>
            <a:pPr>
              <a:defRPr/>
            </a:pPr>
            <a:endParaRPr lang="fr-FR"/>
          </a:p>
        </p:txBody>
      </p:sp>
      <p:sp>
        <p:nvSpPr>
          <p:cNvPr id="6" name="Slide Number Placeholder 5"/>
          <p:cNvSpPr>
            <a:spLocks noGrp="1"/>
          </p:cNvSpPr>
          <p:nvPr>
            <p:ph type="sldNum" sz="quarter" idx="12"/>
          </p:nvPr>
        </p:nvSpPr>
        <p:spPr>
          <a:xfrm>
            <a:off x="9445837" y="7194418"/>
            <a:ext cx="1247563" cy="362083"/>
          </a:xfrm>
        </p:spPr>
        <p:txBody>
          <a:bodyPr/>
          <a:lstStyle>
            <a:lvl1pPr>
              <a:defRPr>
                <a:solidFill>
                  <a:schemeClr val="tx1"/>
                </a:solidFill>
              </a:defRPr>
            </a:lvl1pPr>
          </a:lstStyle>
          <a:p>
            <a:pPr>
              <a:defRPr/>
            </a:pPr>
            <a:fld id="{27023186-7FF4-4EC9-87F9-5419D1011A7B}" type="slidenum">
              <a:rPr lang="fr-FR" smtClean="0"/>
              <a:pPr>
                <a:defRPr/>
              </a:pPr>
              <a:t>‹N°›</a:t>
            </a:fld>
            <a:endParaRPr lang="fr-FR" dirty="0"/>
          </a:p>
        </p:txBody>
      </p:sp>
    </p:spTree>
    <p:extLst>
      <p:ext uri="{BB962C8B-B14F-4D97-AF65-F5344CB8AC3E}">
        <p14:creationId xmlns:p14="http://schemas.microsoft.com/office/powerpoint/2010/main" xmlns="" val="1934291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de section">
    <p:bg>
      <p:bgPr>
        <a:gradFill rotWithShape="1">
          <a:gsLst>
            <a:gs pos="0">
              <a:schemeClr val="accent1"/>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cxnSp>
        <p:nvCxnSpPr>
          <p:cNvPr id="4" name="Straight Connector 6"/>
          <p:cNvCxnSpPr/>
          <p:nvPr/>
        </p:nvCxnSpPr>
        <p:spPr>
          <a:xfrm>
            <a:off x="751856" y="2361404"/>
            <a:ext cx="9178503" cy="17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44711" y="2602795"/>
            <a:ext cx="9089390" cy="2424377"/>
          </a:xfrm>
        </p:spPr>
        <p:txBody>
          <a:bodyPr anchor="b"/>
          <a:lstStyle>
            <a:lvl1pPr algn="l">
              <a:defRPr sz="5500" b="0" cap="all">
                <a:solidFill>
                  <a:schemeClr val="accent1"/>
                </a:solidFill>
              </a:defRPr>
            </a:lvl1pPr>
          </a:lstStyle>
          <a:p>
            <a:r>
              <a:rPr lang="fr-FR" dirty="0" smtClean="0"/>
              <a:t>Modifiez le style du titre</a:t>
            </a:r>
            <a:endParaRPr lang="en-US" dirty="0"/>
          </a:p>
        </p:txBody>
      </p:sp>
    </p:spTree>
    <p:extLst>
      <p:ext uri="{BB962C8B-B14F-4D97-AF65-F5344CB8AC3E}">
        <p14:creationId xmlns:p14="http://schemas.microsoft.com/office/powerpoint/2010/main" xmlns="" val="10782347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534670" y="1843786"/>
            <a:ext cx="4722920" cy="5198872"/>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35812" y="1843786"/>
            <a:ext cx="4722920" cy="5198872"/>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3"/>
          <p:cNvSpPr>
            <a:spLocks noGrp="1"/>
          </p:cNvSpPr>
          <p:nvPr>
            <p:ph type="dt" sz="half" idx="10"/>
          </p:nvPr>
        </p:nvSpPr>
        <p:spPr/>
        <p:txBody>
          <a:bodyPr/>
          <a:lstStyle>
            <a:lvl1pPr>
              <a:defRPr/>
            </a:lvl1pPr>
          </a:lstStyle>
          <a:p>
            <a:pPr>
              <a:defRPr/>
            </a:pPr>
            <a:fld id="{5820BAF6-0952-4CEA-AE6F-99B96254CBAB}" type="datetime1">
              <a:rPr lang="en-US" smtClean="0"/>
              <a:pPr>
                <a:defRPr/>
              </a:pPr>
              <a:t>3/16/2020</a:t>
            </a:fld>
            <a:endParaRPr lang="fr-FR"/>
          </a:p>
        </p:txBody>
      </p:sp>
      <p:sp>
        <p:nvSpPr>
          <p:cNvPr id="6" name="Footer Placeholder 4"/>
          <p:cNvSpPr>
            <a:spLocks noGrp="1"/>
          </p:cNvSpPr>
          <p:nvPr>
            <p:ph type="ftr" sz="quarter" idx="11"/>
          </p:nvPr>
        </p:nvSpPr>
        <p:spPr/>
        <p:txBody>
          <a:bodyPr/>
          <a:lstStyle>
            <a:lvl1pPr>
              <a:defRPr/>
            </a:lvl1pPr>
          </a:lstStyle>
          <a:p>
            <a:pPr>
              <a:defRPr/>
            </a:pPr>
            <a:endParaRPr lang="fr-FR"/>
          </a:p>
        </p:txBody>
      </p:sp>
      <p:sp>
        <p:nvSpPr>
          <p:cNvPr id="7" name="Slide Number Placeholder 5"/>
          <p:cNvSpPr>
            <a:spLocks noGrp="1"/>
          </p:cNvSpPr>
          <p:nvPr>
            <p:ph type="sldNum" sz="quarter" idx="12"/>
          </p:nvPr>
        </p:nvSpPr>
        <p:spPr/>
        <p:txBody>
          <a:bodyPr/>
          <a:lstStyle>
            <a:lvl1pPr>
              <a:defRPr/>
            </a:lvl1pPr>
          </a:lstStyle>
          <a:p>
            <a:pPr>
              <a:defRPr/>
            </a:pPr>
            <a:fld id="{0D5B1322-6697-488F-9866-80A97B326958}" type="slidenum">
              <a:rPr lang="fr-FR"/>
              <a:pPr>
                <a:defRPr/>
              </a:pPr>
              <a:t>‹N°›</a:t>
            </a:fld>
            <a:endParaRPr lang="fr-FR"/>
          </a:p>
        </p:txBody>
      </p:sp>
    </p:spTree>
    <p:extLst>
      <p:ext uri="{BB962C8B-B14F-4D97-AF65-F5344CB8AC3E}">
        <p14:creationId xmlns:p14="http://schemas.microsoft.com/office/powerpoint/2010/main" xmlns="" val="3779935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cxnSp>
        <p:nvCxnSpPr>
          <p:cNvPr id="7" name="Straight Connector 10"/>
          <p:cNvCxnSpPr/>
          <p:nvPr/>
        </p:nvCxnSpPr>
        <p:spPr>
          <a:xfrm rot="5400000">
            <a:off x="2753589" y="4457764"/>
            <a:ext cx="5188097" cy="185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534676" y="1847150"/>
            <a:ext cx="4598162" cy="70492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300" b="0">
                <a:solidFill>
                  <a:schemeClr val="tx2"/>
                </a:solidFill>
              </a:defRPr>
            </a:lvl1pPr>
            <a:lvl2pPr marL="521026" indent="0">
              <a:buNone/>
              <a:defRPr sz="2300" b="1"/>
            </a:lvl2pPr>
            <a:lvl3pPr marL="1042051" indent="0">
              <a:buNone/>
              <a:defRPr sz="2100" b="1"/>
            </a:lvl3pPr>
            <a:lvl4pPr marL="1563074" indent="0">
              <a:buNone/>
              <a:defRPr sz="1800" b="1"/>
            </a:lvl4pPr>
            <a:lvl5pPr marL="2084100" indent="0">
              <a:buNone/>
              <a:defRPr sz="1800" b="1"/>
            </a:lvl5pPr>
            <a:lvl6pPr marL="2605126" indent="0">
              <a:buNone/>
              <a:defRPr sz="1800" b="1"/>
            </a:lvl6pPr>
            <a:lvl7pPr marL="3126150" indent="0">
              <a:buNone/>
              <a:defRPr sz="1800" b="1"/>
            </a:lvl7pPr>
            <a:lvl8pPr marL="3647176" indent="0">
              <a:buNone/>
              <a:defRPr sz="1800" b="1"/>
            </a:lvl8pPr>
            <a:lvl9pPr marL="4168198" indent="0">
              <a:buNone/>
              <a:defRPr sz="1800" b="1"/>
            </a:lvl9pPr>
          </a:lstStyle>
          <a:p>
            <a:pPr lvl="0"/>
            <a:r>
              <a:rPr lang="fr-FR" smtClean="0"/>
              <a:t>Modifiez les styles du texte du masque</a:t>
            </a:r>
          </a:p>
        </p:txBody>
      </p:sp>
      <p:sp>
        <p:nvSpPr>
          <p:cNvPr id="4" name="Content Placeholder 3"/>
          <p:cNvSpPr>
            <a:spLocks noGrp="1"/>
          </p:cNvSpPr>
          <p:nvPr>
            <p:ph sz="half" idx="2"/>
          </p:nvPr>
        </p:nvSpPr>
        <p:spPr>
          <a:xfrm>
            <a:off x="534676" y="2686757"/>
            <a:ext cx="4598162" cy="4353734"/>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560574" y="1847150"/>
            <a:ext cx="4598162" cy="70492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300" b="0" kern="1200" dirty="0" smtClean="0">
                <a:solidFill>
                  <a:schemeClr val="tx2"/>
                </a:solidFill>
                <a:latin typeface="+mn-lt"/>
                <a:ea typeface="+mn-ea"/>
                <a:cs typeface="+mn-cs"/>
              </a:defRPr>
            </a:lvl1pPr>
            <a:lvl2pPr marL="521026" indent="0">
              <a:buNone/>
              <a:defRPr sz="2300" b="1"/>
            </a:lvl2pPr>
            <a:lvl3pPr marL="1042051" indent="0">
              <a:buNone/>
              <a:defRPr sz="2100" b="1"/>
            </a:lvl3pPr>
            <a:lvl4pPr marL="1563074" indent="0">
              <a:buNone/>
              <a:defRPr sz="1800" b="1"/>
            </a:lvl4pPr>
            <a:lvl5pPr marL="2084100" indent="0">
              <a:buNone/>
              <a:defRPr sz="1800" b="1"/>
            </a:lvl5pPr>
            <a:lvl6pPr marL="2605126" indent="0">
              <a:buNone/>
              <a:defRPr sz="1800" b="1"/>
            </a:lvl6pPr>
            <a:lvl7pPr marL="3126150" indent="0">
              <a:buNone/>
              <a:defRPr sz="1800" b="1"/>
            </a:lvl7pPr>
            <a:lvl8pPr marL="3647176" indent="0">
              <a:buNone/>
              <a:defRPr sz="1800" b="1"/>
            </a:lvl8pPr>
            <a:lvl9pPr marL="4168198" indent="0">
              <a:buNone/>
              <a:defRPr sz="1800" b="1"/>
            </a:lvl9pPr>
          </a:lstStyle>
          <a:p>
            <a:pPr lvl="0"/>
            <a:r>
              <a:rPr lang="fr-FR" smtClean="0"/>
              <a:t>Modifiez les styles du texte du masque</a:t>
            </a:r>
          </a:p>
        </p:txBody>
      </p:sp>
      <p:sp>
        <p:nvSpPr>
          <p:cNvPr id="6" name="Content Placeholder 5"/>
          <p:cNvSpPr>
            <a:spLocks noGrp="1"/>
          </p:cNvSpPr>
          <p:nvPr>
            <p:ph sz="quarter" idx="4"/>
          </p:nvPr>
        </p:nvSpPr>
        <p:spPr>
          <a:xfrm>
            <a:off x="5560574" y="2686757"/>
            <a:ext cx="4598162" cy="4353734"/>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Date Placeholder 6"/>
          <p:cNvSpPr>
            <a:spLocks noGrp="1"/>
          </p:cNvSpPr>
          <p:nvPr>
            <p:ph type="dt" sz="half" idx="10"/>
          </p:nvPr>
        </p:nvSpPr>
        <p:spPr/>
        <p:txBody>
          <a:bodyPr/>
          <a:lstStyle>
            <a:lvl1pPr>
              <a:defRPr/>
            </a:lvl1pPr>
          </a:lstStyle>
          <a:p>
            <a:pPr>
              <a:defRPr/>
            </a:pPr>
            <a:fld id="{EABA6EAE-4054-40A8-8BEC-13CB626A675B}" type="datetime1">
              <a:rPr lang="en-US" smtClean="0"/>
              <a:pPr>
                <a:defRPr/>
              </a:pPr>
              <a:t>3/16/2020</a:t>
            </a:fld>
            <a:endParaRPr lang="fr-FR"/>
          </a:p>
        </p:txBody>
      </p:sp>
      <p:sp>
        <p:nvSpPr>
          <p:cNvPr id="9" name="Footer Placeholder 7"/>
          <p:cNvSpPr>
            <a:spLocks noGrp="1"/>
          </p:cNvSpPr>
          <p:nvPr>
            <p:ph type="ftr" sz="quarter" idx="11"/>
          </p:nvPr>
        </p:nvSpPr>
        <p:spPr/>
        <p:txBody>
          <a:bodyPr/>
          <a:lstStyle>
            <a:lvl1pPr>
              <a:defRPr/>
            </a:lvl1pPr>
          </a:lstStyle>
          <a:p>
            <a:pPr>
              <a:defRPr/>
            </a:pPr>
            <a:endParaRPr lang="fr-FR"/>
          </a:p>
        </p:txBody>
      </p:sp>
      <p:sp>
        <p:nvSpPr>
          <p:cNvPr id="10" name="Slide Number Placeholder 8"/>
          <p:cNvSpPr>
            <a:spLocks noGrp="1"/>
          </p:cNvSpPr>
          <p:nvPr>
            <p:ph type="sldNum" sz="quarter" idx="12"/>
          </p:nvPr>
        </p:nvSpPr>
        <p:spPr/>
        <p:txBody>
          <a:bodyPr/>
          <a:lstStyle>
            <a:lvl1pPr>
              <a:defRPr/>
            </a:lvl1pPr>
          </a:lstStyle>
          <a:p>
            <a:pPr>
              <a:defRPr/>
            </a:pPr>
            <a:fld id="{665EC8C4-0A00-4A2E-AE03-39CED7A55A1B}" type="slidenum">
              <a:rPr lang="fr-FR"/>
              <a:pPr>
                <a:defRPr/>
              </a:pPr>
              <a:t>‹N°›</a:t>
            </a:fld>
            <a:endParaRPr lang="fr-FR"/>
          </a:p>
        </p:txBody>
      </p:sp>
    </p:spTree>
    <p:extLst>
      <p:ext uri="{BB962C8B-B14F-4D97-AF65-F5344CB8AC3E}">
        <p14:creationId xmlns:p14="http://schemas.microsoft.com/office/powerpoint/2010/main" xmlns="" val="2111299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3"/>
          <p:cNvSpPr>
            <a:spLocks noGrp="1"/>
          </p:cNvSpPr>
          <p:nvPr>
            <p:ph type="dt" sz="half" idx="10"/>
          </p:nvPr>
        </p:nvSpPr>
        <p:spPr/>
        <p:txBody>
          <a:bodyPr/>
          <a:lstStyle>
            <a:lvl1pPr>
              <a:defRPr/>
            </a:lvl1pPr>
          </a:lstStyle>
          <a:p>
            <a:pPr>
              <a:defRPr/>
            </a:pPr>
            <a:fld id="{119406B3-58BD-41C4-9B82-522E0968353D}" type="datetime1">
              <a:rPr lang="en-US" smtClean="0"/>
              <a:pPr>
                <a:defRPr/>
              </a:pPr>
              <a:t>3/16/2020</a:t>
            </a:fld>
            <a:endParaRPr lang="fr-FR"/>
          </a:p>
        </p:txBody>
      </p:sp>
      <p:sp>
        <p:nvSpPr>
          <p:cNvPr id="4" name="Footer Placeholder 4"/>
          <p:cNvSpPr>
            <a:spLocks noGrp="1"/>
          </p:cNvSpPr>
          <p:nvPr>
            <p:ph type="ftr" sz="quarter" idx="11"/>
          </p:nvPr>
        </p:nvSpPr>
        <p:spPr/>
        <p:txBody>
          <a:bodyPr/>
          <a:lstStyle>
            <a:lvl1pPr>
              <a:defRPr/>
            </a:lvl1pPr>
          </a:lstStyle>
          <a:p>
            <a:pPr>
              <a:defRPr/>
            </a:pPr>
            <a:endParaRPr lang="fr-FR"/>
          </a:p>
        </p:txBody>
      </p:sp>
      <p:sp>
        <p:nvSpPr>
          <p:cNvPr id="5" name="Slide Number Placeholder 5"/>
          <p:cNvSpPr>
            <a:spLocks noGrp="1"/>
          </p:cNvSpPr>
          <p:nvPr>
            <p:ph type="sldNum" sz="quarter" idx="12"/>
          </p:nvPr>
        </p:nvSpPr>
        <p:spPr/>
        <p:txBody>
          <a:bodyPr/>
          <a:lstStyle>
            <a:lvl1pPr>
              <a:defRPr/>
            </a:lvl1pPr>
          </a:lstStyle>
          <a:p>
            <a:pPr>
              <a:defRPr/>
            </a:pPr>
            <a:fld id="{D66DF3BA-9BE0-4559-9B39-4C8593F4044B}" type="slidenum">
              <a:rPr lang="fr-FR"/>
              <a:pPr>
                <a:defRPr/>
              </a:pPr>
              <a:t>‹N°›</a:t>
            </a:fld>
            <a:endParaRPr lang="fr-FR"/>
          </a:p>
        </p:txBody>
      </p:sp>
    </p:spTree>
    <p:extLst>
      <p:ext uri="{BB962C8B-B14F-4D97-AF65-F5344CB8AC3E}">
        <p14:creationId xmlns:p14="http://schemas.microsoft.com/office/powerpoint/2010/main" xmlns="" val="9129819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49DDC22-D705-4B3B-A2BF-45A430B7B036}" type="datetime1">
              <a:rPr lang="en-US" smtClean="0"/>
              <a:pPr>
                <a:defRPr/>
              </a:pPr>
              <a:t>3/16/2020</a:t>
            </a:fld>
            <a:endParaRPr lang="fr-FR"/>
          </a:p>
        </p:txBody>
      </p:sp>
      <p:sp>
        <p:nvSpPr>
          <p:cNvPr id="3" name="Footer Placeholder 4"/>
          <p:cNvSpPr>
            <a:spLocks noGrp="1"/>
          </p:cNvSpPr>
          <p:nvPr>
            <p:ph type="ftr" sz="quarter" idx="11"/>
          </p:nvPr>
        </p:nvSpPr>
        <p:spPr/>
        <p:txBody>
          <a:bodyPr/>
          <a:lstStyle>
            <a:lvl1pPr>
              <a:defRPr/>
            </a:lvl1pPr>
          </a:lstStyle>
          <a:p>
            <a:pPr>
              <a:defRPr/>
            </a:pPr>
            <a:endParaRPr lang="fr-FR"/>
          </a:p>
        </p:txBody>
      </p:sp>
      <p:sp>
        <p:nvSpPr>
          <p:cNvPr id="4" name="Slide Number Placeholder 5"/>
          <p:cNvSpPr>
            <a:spLocks noGrp="1"/>
          </p:cNvSpPr>
          <p:nvPr>
            <p:ph type="sldNum" sz="quarter" idx="12"/>
          </p:nvPr>
        </p:nvSpPr>
        <p:spPr/>
        <p:txBody>
          <a:bodyPr/>
          <a:lstStyle>
            <a:lvl1pPr>
              <a:defRPr/>
            </a:lvl1pPr>
          </a:lstStyle>
          <a:p>
            <a:pPr>
              <a:defRPr/>
            </a:pPr>
            <a:fld id="{B1BB1975-7F76-4FF2-84A6-59A5B1DDA3A6}" type="slidenum">
              <a:rPr lang="fr-FR"/>
              <a:pPr>
                <a:defRPr/>
              </a:pPr>
              <a:t>‹N°›</a:t>
            </a:fld>
            <a:endParaRPr lang="fr-FR"/>
          </a:p>
        </p:txBody>
      </p:sp>
    </p:spTree>
    <p:extLst>
      <p:ext uri="{BB962C8B-B14F-4D97-AF65-F5344CB8AC3E}">
        <p14:creationId xmlns:p14="http://schemas.microsoft.com/office/powerpoint/2010/main" xmlns="" val="5428248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cxnSp>
        <p:nvCxnSpPr>
          <p:cNvPr id="5" name="Straight Connector 8"/>
          <p:cNvCxnSpPr/>
          <p:nvPr/>
        </p:nvCxnSpPr>
        <p:spPr>
          <a:xfrm rot="5400000">
            <a:off x="172755" y="3945251"/>
            <a:ext cx="6146653" cy="185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34679" y="872755"/>
            <a:ext cx="2502254" cy="1390396"/>
          </a:xfrm>
        </p:spPr>
        <p:txBody>
          <a:bodyPr anchor="b">
            <a:noAutofit/>
          </a:bodyPr>
          <a:lstStyle>
            <a:lvl1pPr algn="l">
              <a:defRPr sz="2700" b="0"/>
            </a:lvl1pPr>
          </a:lstStyle>
          <a:p>
            <a:r>
              <a:rPr lang="fr-FR" smtClean="0"/>
              <a:t>Modifiez le style du titre</a:t>
            </a:r>
            <a:endParaRPr lang="en-US" dirty="0"/>
          </a:p>
        </p:txBody>
      </p:sp>
      <p:sp>
        <p:nvSpPr>
          <p:cNvPr id="3" name="Content Placeholder 2"/>
          <p:cNvSpPr>
            <a:spLocks noGrp="1"/>
          </p:cNvSpPr>
          <p:nvPr>
            <p:ph idx="1"/>
          </p:nvPr>
        </p:nvSpPr>
        <p:spPr>
          <a:xfrm>
            <a:off x="3475360" y="872763"/>
            <a:ext cx="6683376" cy="6145952"/>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34680" y="2347554"/>
            <a:ext cx="2502254" cy="4675835"/>
          </a:xfrm>
        </p:spPr>
        <p:txBody>
          <a:bodyPr/>
          <a:lstStyle>
            <a:lvl1pPr marL="0" indent="0">
              <a:buNone/>
              <a:defRPr sz="1600"/>
            </a:lvl1pPr>
            <a:lvl2pPr marL="521026" indent="0">
              <a:buNone/>
              <a:defRPr sz="1400"/>
            </a:lvl2pPr>
            <a:lvl3pPr marL="1042051" indent="0">
              <a:buNone/>
              <a:defRPr sz="1100"/>
            </a:lvl3pPr>
            <a:lvl4pPr marL="1563074" indent="0">
              <a:buNone/>
              <a:defRPr sz="1100"/>
            </a:lvl4pPr>
            <a:lvl5pPr marL="2084100" indent="0">
              <a:buNone/>
              <a:defRPr sz="1100"/>
            </a:lvl5pPr>
            <a:lvl6pPr marL="2605126" indent="0">
              <a:buNone/>
              <a:defRPr sz="1100"/>
            </a:lvl6pPr>
            <a:lvl7pPr marL="3126150" indent="0">
              <a:buNone/>
              <a:defRPr sz="1100"/>
            </a:lvl7pPr>
            <a:lvl8pPr marL="3647176" indent="0">
              <a:buNone/>
              <a:defRPr sz="1100"/>
            </a:lvl8pPr>
            <a:lvl9pPr marL="4168198" indent="0">
              <a:buNone/>
              <a:defRPr sz="1100"/>
            </a:lvl9pPr>
          </a:lstStyle>
          <a:p>
            <a:pPr lvl="0"/>
            <a:r>
              <a:rPr lang="fr-FR" smtClean="0"/>
              <a:t>Modifiez les styles du texte du masque</a:t>
            </a:r>
          </a:p>
        </p:txBody>
      </p:sp>
      <p:sp>
        <p:nvSpPr>
          <p:cNvPr id="6" name="Date Placeholder 4"/>
          <p:cNvSpPr>
            <a:spLocks noGrp="1"/>
          </p:cNvSpPr>
          <p:nvPr>
            <p:ph type="dt" sz="half" idx="10"/>
          </p:nvPr>
        </p:nvSpPr>
        <p:spPr/>
        <p:txBody>
          <a:bodyPr/>
          <a:lstStyle>
            <a:lvl1pPr>
              <a:defRPr/>
            </a:lvl1pPr>
          </a:lstStyle>
          <a:p>
            <a:pPr>
              <a:defRPr/>
            </a:pPr>
            <a:fld id="{352FF6A7-C5F0-43B1-AEFE-68525FCC9EE2}" type="datetime1">
              <a:rPr lang="en-US" smtClean="0"/>
              <a:pPr>
                <a:defRPr/>
              </a:pPr>
              <a:t>3/16/2020</a:t>
            </a:fld>
            <a:endParaRPr lang="fr-FR"/>
          </a:p>
        </p:txBody>
      </p:sp>
      <p:sp>
        <p:nvSpPr>
          <p:cNvPr id="7" name="Footer Placeholder 5"/>
          <p:cNvSpPr>
            <a:spLocks noGrp="1"/>
          </p:cNvSpPr>
          <p:nvPr>
            <p:ph type="ftr" sz="quarter" idx="11"/>
          </p:nvPr>
        </p:nvSpPr>
        <p:spPr/>
        <p:txBody>
          <a:bodyPr/>
          <a:lstStyle>
            <a:lvl1pPr>
              <a:defRPr/>
            </a:lvl1pPr>
          </a:lstStyle>
          <a:p>
            <a:pPr>
              <a:defRPr/>
            </a:pPr>
            <a:endParaRPr lang="fr-FR"/>
          </a:p>
        </p:txBody>
      </p:sp>
      <p:sp>
        <p:nvSpPr>
          <p:cNvPr id="8" name="Slide Number Placeholder 6"/>
          <p:cNvSpPr>
            <a:spLocks noGrp="1"/>
          </p:cNvSpPr>
          <p:nvPr>
            <p:ph type="sldNum" sz="quarter" idx="12"/>
          </p:nvPr>
        </p:nvSpPr>
        <p:spPr/>
        <p:txBody>
          <a:bodyPr/>
          <a:lstStyle>
            <a:lvl1pPr>
              <a:defRPr/>
            </a:lvl1pPr>
          </a:lstStyle>
          <a:p>
            <a:pPr>
              <a:defRPr/>
            </a:pPr>
            <a:fld id="{09FE9C5A-454C-4BC2-9163-97F043275078}" type="slidenum">
              <a:rPr lang="fr-FR"/>
              <a:pPr>
                <a:defRPr/>
              </a:pPr>
              <a:t>‹N°›</a:t>
            </a:fld>
            <a:endParaRPr lang="fr-FR"/>
          </a:p>
        </p:txBody>
      </p:sp>
    </p:spTree>
    <p:extLst>
      <p:ext uri="{BB962C8B-B14F-4D97-AF65-F5344CB8AC3E}">
        <p14:creationId xmlns:p14="http://schemas.microsoft.com/office/powerpoint/2010/main" xmlns="" val="1125899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8C0268-021D-414E-B3E0-97BEB1F16C11}" type="datetime1">
              <a:rPr lang="en-US" smtClean="0"/>
              <a:pPr/>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34670" y="873196"/>
            <a:ext cx="2505745" cy="1393754"/>
          </a:xfrm>
        </p:spPr>
        <p:txBody>
          <a:bodyPr anchor="b"/>
          <a:lstStyle>
            <a:lvl1pPr algn="l">
              <a:defRPr sz="2700" b="0"/>
            </a:lvl1pPr>
          </a:lstStyle>
          <a:p>
            <a:r>
              <a:rPr lang="fr-FR" smtClean="0"/>
              <a:t>Modifiez le style du titre</a:t>
            </a:r>
            <a:endParaRPr lang="en-US" dirty="0"/>
          </a:p>
        </p:txBody>
      </p:sp>
      <p:sp>
        <p:nvSpPr>
          <p:cNvPr id="3" name="Picture Placeholder 2"/>
          <p:cNvSpPr>
            <a:spLocks noGrp="1"/>
          </p:cNvSpPr>
          <p:nvPr>
            <p:ph type="pic" idx="1"/>
          </p:nvPr>
        </p:nvSpPr>
        <p:spPr>
          <a:xfrm>
            <a:off x="3342994" y="923581"/>
            <a:ext cx="6904857" cy="6060688"/>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600"/>
            </a:lvl1pPr>
            <a:lvl2pPr marL="521026" indent="0">
              <a:buNone/>
              <a:defRPr sz="3200"/>
            </a:lvl2pPr>
            <a:lvl3pPr marL="1042051" indent="0">
              <a:buNone/>
              <a:defRPr sz="2700"/>
            </a:lvl3pPr>
            <a:lvl4pPr marL="1563074" indent="0">
              <a:buNone/>
              <a:defRPr sz="2300"/>
            </a:lvl4pPr>
            <a:lvl5pPr marL="2084100" indent="0">
              <a:buNone/>
              <a:defRPr sz="2300"/>
            </a:lvl5pPr>
            <a:lvl6pPr marL="2605126" indent="0">
              <a:buNone/>
              <a:defRPr sz="2300"/>
            </a:lvl6pPr>
            <a:lvl7pPr marL="3126150" indent="0">
              <a:buNone/>
              <a:defRPr sz="2300"/>
            </a:lvl7pPr>
            <a:lvl8pPr marL="3647176" indent="0">
              <a:buNone/>
              <a:defRPr sz="2300"/>
            </a:lvl8pPr>
            <a:lvl9pPr marL="4168198" indent="0">
              <a:buNone/>
              <a:defRPr sz="2300"/>
            </a:lvl9pPr>
          </a:lstStyle>
          <a:p>
            <a:pPr lvl="0"/>
            <a:r>
              <a:rPr lang="fr-FR" noProof="0" smtClean="0"/>
              <a:t>Cliquez sur l'icône pour ajouter une image</a:t>
            </a:r>
            <a:endParaRPr lang="en-US" noProof="0" dirty="0"/>
          </a:p>
        </p:txBody>
      </p:sp>
      <p:sp>
        <p:nvSpPr>
          <p:cNvPr id="4" name="Text Placeholder 3"/>
          <p:cNvSpPr>
            <a:spLocks noGrp="1"/>
          </p:cNvSpPr>
          <p:nvPr>
            <p:ph type="body" sz="half" idx="2"/>
          </p:nvPr>
        </p:nvSpPr>
        <p:spPr>
          <a:xfrm>
            <a:off x="534679" y="2350919"/>
            <a:ext cx="2502254" cy="4674956"/>
          </a:xfrm>
        </p:spPr>
        <p:txBody>
          <a:bodyPr/>
          <a:lstStyle>
            <a:lvl1pPr marL="0" indent="0">
              <a:buNone/>
              <a:defRPr sz="1600"/>
            </a:lvl1pPr>
            <a:lvl2pPr marL="521026" indent="0">
              <a:buNone/>
              <a:defRPr sz="1400"/>
            </a:lvl2pPr>
            <a:lvl3pPr marL="1042051" indent="0">
              <a:buNone/>
              <a:defRPr sz="1100"/>
            </a:lvl3pPr>
            <a:lvl4pPr marL="1563074" indent="0">
              <a:buNone/>
              <a:defRPr sz="1100"/>
            </a:lvl4pPr>
            <a:lvl5pPr marL="2084100" indent="0">
              <a:buNone/>
              <a:defRPr sz="1100"/>
            </a:lvl5pPr>
            <a:lvl6pPr marL="2605126" indent="0">
              <a:buNone/>
              <a:defRPr sz="1100"/>
            </a:lvl6pPr>
            <a:lvl7pPr marL="3126150" indent="0">
              <a:buNone/>
              <a:defRPr sz="1100"/>
            </a:lvl7pPr>
            <a:lvl8pPr marL="3647176" indent="0">
              <a:buNone/>
              <a:defRPr sz="1100"/>
            </a:lvl8pPr>
            <a:lvl9pPr marL="4168198" indent="0">
              <a:buNone/>
              <a:defRPr sz="1100"/>
            </a:lvl9pPr>
          </a:lstStyle>
          <a:p>
            <a:pPr lvl="0"/>
            <a:r>
              <a:rPr lang="fr-FR" smtClean="0"/>
              <a:t>Modifiez les styles du texte du masque</a:t>
            </a:r>
          </a:p>
        </p:txBody>
      </p:sp>
      <p:sp>
        <p:nvSpPr>
          <p:cNvPr id="5" name="Date Placeholder 3"/>
          <p:cNvSpPr>
            <a:spLocks noGrp="1"/>
          </p:cNvSpPr>
          <p:nvPr>
            <p:ph type="dt" sz="half" idx="10"/>
          </p:nvPr>
        </p:nvSpPr>
        <p:spPr/>
        <p:txBody>
          <a:bodyPr/>
          <a:lstStyle>
            <a:lvl1pPr>
              <a:defRPr/>
            </a:lvl1pPr>
          </a:lstStyle>
          <a:p>
            <a:pPr>
              <a:defRPr/>
            </a:pPr>
            <a:fld id="{D84B9EBF-4A59-43E8-A5BE-B41332AD0E5B}" type="datetime1">
              <a:rPr lang="en-US" smtClean="0"/>
              <a:pPr>
                <a:defRPr/>
              </a:pPr>
              <a:t>3/16/2020</a:t>
            </a:fld>
            <a:endParaRPr lang="fr-FR"/>
          </a:p>
        </p:txBody>
      </p:sp>
      <p:sp>
        <p:nvSpPr>
          <p:cNvPr id="6" name="Footer Placeholder 4"/>
          <p:cNvSpPr>
            <a:spLocks noGrp="1"/>
          </p:cNvSpPr>
          <p:nvPr>
            <p:ph type="ftr" sz="quarter" idx="11"/>
          </p:nvPr>
        </p:nvSpPr>
        <p:spPr/>
        <p:txBody>
          <a:bodyPr/>
          <a:lstStyle>
            <a:lvl1pPr>
              <a:defRPr/>
            </a:lvl1pPr>
          </a:lstStyle>
          <a:p>
            <a:pPr>
              <a:defRPr/>
            </a:pPr>
            <a:endParaRPr lang="fr-FR"/>
          </a:p>
        </p:txBody>
      </p:sp>
      <p:sp>
        <p:nvSpPr>
          <p:cNvPr id="7" name="Slide Number Placeholder 5"/>
          <p:cNvSpPr>
            <a:spLocks noGrp="1"/>
          </p:cNvSpPr>
          <p:nvPr>
            <p:ph type="sldNum" sz="quarter" idx="12"/>
          </p:nvPr>
        </p:nvSpPr>
        <p:spPr/>
        <p:txBody>
          <a:bodyPr/>
          <a:lstStyle>
            <a:lvl1pPr>
              <a:defRPr/>
            </a:lvl1pPr>
          </a:lstStyle>
          <a:p>
            <a:pPr>
              <a:defRPr/>
            </a:pPr>
            <a:fld id="{AAB183CD-2C6F-4F40-AFF5-C7B1C0D8200B}" type="slidenum">
              <a:rPr lang="fr-FR"/>
              <a:pPr>
                <a:defRPr/>
              </a:pPr>
              <a:t>‹N°›</a:t>
            </a:fld>
            <a:endParaRPr lang="fr-FR"/>
          </a:p>
        </p:txBody>
      </p:sp>
    </p:spTree>
    <p:extLst>
      <p:ext uri="{BB962C8B-B14F-4D97-AF65-F5344CB8AC3E}">
        <p14:creationId xmlns:p14="http://schemas.microsoft.com/office/powerpoint/2010/main" xmlns="" val="2723354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lvl1pPr>
              <a:defRPr/>
            </a:lvl1pPr>
          </a:lstStyle>
          <a:p>
            <a:pPr>
              <a:defRPr/>
            </a:pPr>
            <a:fld id="{064B89EF-8A1B-41F2-839A-D9BC892D6EF3}" type="datetime1">
              <a:rPr lang="en-US" smtClean="0"/>
              <a:pPr>
                <a:defRPr/>
              </a:pPr>
              <a:t>3/16/2020</a:t>
            </a:fld>
            <a:endParaRPr lang="fr-FR"/>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9A45FA62-A181-41EF-ADEE-620206B37C9A}" type="slidenum">
              <a:rPr lang="fr-FR"/>
              <a:pPr>
                <a:defRPr/>
              </a:pPr>
              <a:t>‹N°›</a:t>
            </a:fld>
            <a:endParaRPr lang="fr-FR"/>
          </a:p>
        </p:txBody>
      </p:sp>
    </p:spTree>
    <p:extLst>
      <p:ext uri="{BB962C8B-B14F-4D97-AF65-F5344CB8AC3E}">
        <p14:creationId xmlns:p14="http://schemas.microsoft.com/office/powerpoint/2010/main" xmlns="" val="25364006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20" y="671689"/>
            <a:ext cx="2406016" cy="6465006"/>
          </a:xfrm>
        </p:spPr>
        <p:txBody>
          <a:bodyPr vert="eaVert" anchor="b"/>
          <a:lstStyle/>
          <a:p>
            <a:r>
              <a:rPr lang="fr-FR" smtClean="0"/>
              <a:t>Modifiez le style du titre</a:t>
            </a:r>
            <a:endParaRPr lang="en-US" dirty="0"/>
          </a:p>
        </p:txBody>
      </p:sp>
      <p:sp>
        <p:nvSpPr>
          <p:cNvPr id="3" name="Vertical Text Placeholder 2"/>
          <p:cNvSpPr>
            <a:spLocks noGrp="1"/>
          </p:cNvSpPr>
          <p:nvPr>
            <p:ph type="body" orient="vert" idx="1"/>
          </p:nvPr>
        </p:nvSpPr>
        <p:spPr>
          <a:xfrm>
            <a:off x="534679" y="671689"/>
            <a:ext cx="7039823" cy="6465006"/>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lvl1pPr>
              <a:defRPr/>
            </a:lvl1pPr>
          </a:lstStyle>
          <a:p>
            <a:pPr>
              <a:defRPr/>
            </a:pPr>
            <a:fld id="{315F3801-3A1E-4489-951F-7D53248FF5D6}" type="datetime1">
              <a:rPr lang="en-US" smtClean="0"/>
              <a:pPr>
                <a:defRPr/>
              </a:pPr>
              <a:t>3/16/2020</a:t>
            </a:fld>
            <a:endParaRPr lang="fr-FR"/>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28E096E2-7971-4F3B-9F67-2A12B489100D}" type="slidenum">
              <a:rPr lang="fr-FR"/>
              <a:pPr>
                <a:defRPr/>
              </a:pPr>
              <a:t>‹N°›</a:t>
            </a:fld>
            <a:endParaRPr lang="fr-FR"/>
          </a:p>
        </p:txBody>
      </p:sp>
    </p:spTree>
    <p:extLst>
      <p:ext uri="{BB962C8B-B14F-4D97-AF65-F5344CB8AC3E}">
        <p14:creationId xmlns:p14="http://schemas.microsoft.com/office/powerpoint/2010/main" xmlns="" val="421235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173223-8A12-4514-9468-DDD156CA85EE}" type="datetime1">
              <a:rPr lang="en-US" smtClean="0"/>
              <a:pPr/>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F81EE3-BB57-4976-BF3C-1CB400B63C5F}" type="datetime1">
              <a:rPr lang="en-US" smtClean="0"/>
              <a:pPr/>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E3E503-4EC4-431C-B7CD-9D6F3CB688C5}" type="datetime1">
              <a:rPr lang="en-US" smtClean="0"/>
              <a:pPr/>
              <a:t>3/16/2020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3319E5-52D4-4FB5-986E-EFAE4CCBD475}" type="datetime1">
              <a:rPr lang="en-US" smtClean="0"/>
              <a:pPr/>
              <a:t>3/16/2020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9C2DE-FBDF-484D-AEDD-0D6BB46AB0E8}" type="datetime1">
              <a:rPr lang="en-US" smtClean="0"/>
              <a:pPr/>
              <a:t>3/16/2020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BCDA90-C371-4C66-9ECE-7C9C014A6132}" type="datetime1">
              <a:rPr lang="en-US" smtClean="0"/>
              <a:pPr/>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594E5A-1F8C-442C-A38A-342658DEE1AA}" type="datetime1">
              <a:rPr lang="en-US" smtClean="0"/>
              <a:pPr/>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51E34-3B34-4A73-8D52-2E000CFB7ADD}" type="datetime1">
              <a:rPr lang="en-US" smtClean="0"/>
              <a:pPr/>
              <a:t>3/16/2020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43141"/>
            <a:ext cx="10693400" cy="2518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04205" tIns="52104" rIns="104205" bIns="52104" anchor="ctr"/>
          <a:lstStyle/>
          <a:p>
            <a:pPr algn="ctr" fontAlgn="auto">
              <a:spcBef>
                <a:spcPts val="0"/>
              </a:spcBef>
              <a:spcAft>
                <a:spcPts val="0"/>
              </a:spcAft>
              <a:defRPr/>
            </a:pPr>
            <a:endParaRPr lang="en-US" dirty="0"/>
          </a:p>
        </p:txBody>
      </p:sp>
      <p:sp>
        <p:nvSpPr>
          <p:cNvPr id="2" name="Title Placeholder 1"/>
          <p:cNvSpPr>
            <a:spLocks noGrp="1"/>
          </p:cNvSpPr>
          <p:nvPr>
            <p:ph type="title"/>
          </p:nvPr>
        </p:nvSpPr>
        <p:spPr>
          <a:xfrm>
            <a:off x="534670" y="587729"/>
            <a:ext cx="9624060" cy="1091494"/>
          </a:xfrm>
          <a:prstGeom prst="rect">
            <a:avLst/>
          </a:prstGeom>
        </p:spPr>
        <p:txBody>
          <a:bodyPr vert="horz" lIns="104205" tIns="52104" rIns="104205" bIns="52104" rtlCol="0" anchor="ctr">
            <a:normAutofit/>
          </a:bodyPr>
          <a:lstStyle/>
          <a:p>
            <a:r>
              <a:rPr lang="fr-FR" smtClean="0"/>
              <a:t>Modifiez le style du titre</a:t>
            </a:r>
            <a:endParaRPr lang="en-US" dirty="0"/>
          </a:p>
        </p:txBody>
      </p:sp>
      <p:sp>
        <p:nvSpPr>
          <p:cNvPr id="1028" name="Text Placeholder 2"/>
          <p:cNvSpPr>
            <a:spLocks noGrp="1"/>
          </p:cNvSpPr>
          <p:nvPr>
            <p:ph type="body" idx="1"/>
          </p:nvPr>
        </p:nvSpPr>
        <p:spPr bwMode="auto">
          <a:xfrm>
            <a:off x="534670" y="1763188"/>
            <a:ext cx="9624060" cy="5030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04205" tIns="52104" rIns="104205" bIns="52104" numCol="1" anchor="t" anchorCtr="0" compatLnSpc="1">
            <a:prstTxWarp prst="textNoShape">
              <a:avLst/>
            </a:prstTxWarp>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smtClean="0"/>
          </a:p>
        </p:txBody>
      </p:sp>
      <p:sp>
        <p:nvSpPr>
          <p:cNvPr id="7" name="Rectangle 6"/>
          <p:cNvSpPr/>
          <p:nvPr/>
        </p:nvSpPr>
        <p:spPr>
          <a:xfrm>
            <a:off x="0" y="7"/>
            <a:ext cx="10693400" cy="4023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4205" tIns="52104" rIns="104205" bIns="52104" anchor="ctr"/>
          <a:lstStyle/>
          <a:p>
            <a:pPr algn="ctr" fontAlgn="auto">
              <a:spcBef>
                <a:spcPts val="0"/>
              </a:spcBef>
              <a:spcAft>
                <a:spcPts val="0"/>
              </a:spcAft>
              <a:defRPr/>
            </a:pPr>
            <a:endParaRPr lang="en-US" dirty="0"/>
          </a:p>
        </p:txBody>
      </p:sp>
      <p:sp>
        <p:nvSpPr>
          <p:cNvPr id="4" name="Date Placeholder 3"/>
          <p:cNvSpPr>
            <a:spLocks noGrp="1"/>
          </p:cNvSpPr>
          <p:nvPr>
            <p:ph type="dt" sz="half" idx="2"/>
          </p:nvPr>
        </p:nvSpPr>
        <p:spPr>
          <a:xfrm>
            <a:off x="534676" y="20993"/>
            <a:ext cx="3386243" cy="362083"/>
          </a:xfrm>
          <a:prstGeom prst="rect">
            <a:avLst/>
          </a:prstGeom>
        </p:spPr>
        <p:txBody>
          <a:bodyPr vert="horz" lIns="104205" tIns="52104" rIns="104205" bIns="52104" rtlCol="0" anchor="ctr"/>
          <a:lstStyle>
            <a:lvl1pPr algn="l" fontAlgn="auto">
              <a:spcBef>
                <a:spcPts val="0"/>
              </a:spcBef>
              <a:spcAft>
                <a:spcPts val="0"/>
              </a:spcAft>
              <a:defRPr sz="1400" smtClean="0">
                <a:solidFill>
                  <a:srgbClr val="FFFFFF"/>
                </a:solidFill>
                <a:latin typeface="+mn-lt"/>
                <a:cs typeface="+mn-cs"/>
              </a:defRPr>
            </a:lvl1pPr>
          </a:lstStyle>
          <a:p>
            <a:pPr>
              <a:defRPr/>
            </a:pPr>
            <a:fld id="{B9C405B5-A86F-4C9C-A8F1-8E9B9F2564E3}" type="datetime1">
              <a:rPr lang="en-US" smtClean="0"/>
              <a:pPr>
                <a:defRPr/>
              </a:pPr>
              <a:t>3/16/2020</a:t>
            </a:fld>
            <a:endParaRPr lang="fr-FR"/>
          </a:p>
        </p:txBody>
      </p:sp>
      <p:sp>
        <p:nvSpPr>
          <p:cNvPr id="5" name="Footer Placeholder 4"/>
          <p:cNvSpPr>
            <a:spLocks noGrp="1"/>
          </p:cNvSpPr>
          <p:nvPr>
            <p:ph type="ftr" sz="quarter" idx="3"/>
          </p:nvPr>
        </p:nvSpPr>
        <p:spPr>
          <a:xfrm>
            <a:off x="4010032" y="20993"/>
            <a:ext cx="4812030" cy="362083"/>
          </a:xfrm>
          <a:prstGeom prst="rect">
            <a:avLst/>
          </a:prstGeom>
        </p:spPr>
        <p:txBody>
          <a:bodyPr vert="horz" lIns="104205" tIns="52104" rIns="104205" bIns="52104" rtlCol="0" anchor="ctr"/>
          <a:lstStyle>
            <a:lvl1pPr algn="ctr" fontAlgn="auto">
              <a:spcBef>
                <a:spcPts val="0"/>
              </a:spcBef>
              <a:spcAft>
                <a:spcPts val="0"/>
              </a:spcAft>
              <a:defRPr sz="1400" b="1">
                <a:solidFill>
                  <a:srgbClr val="FFFFFF"/>
                </a:solidFill>
                <a:latin typeface="Batang" pitchFamily="18" charset="-127"/>
                <a:ea typeface="Batang" pitchFamily="18" charset="-127"/>
                <a:cs typeface="+mn-cs"/>
              </a:defRPr>
            </a:lvl1pPr>
          </a:lstStyle>
          <a:p>
            <a:pPr>
              <a:defRPr/>
            </a:pPr>
            <a:endParaRPr lang="fr-FR" dirty="0"/>
          </a:p>
        </p:txBody>
      </p:sp>
      <p:sp>
        <p:nvSpPr>
          <p:cNvPr id="6" name="Slide Number Placeholder 5"/>
          <p:cNvSpPr>
            <a:spLocks noGrp="1"/>
          </p:cNvSpPr>
          <p:nvPr>
            <p:ph type="sldNum" sz="quarter" idx="4"/>
          </p:nvPr>
        </p:nvSpPr>
        <p:spPr>
          <a:xfrm>
            <a:off x="9445837" y="7194418"/>
            <a:ext cx="1247563" cy="362083"/>
          </a:xfrm>
          <a:prstGeom prst="rect">
            <a:avLst/>
          </a:prstGeom>
        </p:spPr>
        <p:txBody>
          <a:bodyPr vert="horz" lIns="104205" tIns="52104" rIns="104205" bIns="52104" rtlCol="0" anchor="ctr"/>
          <a:lstStyle>
            <a:lvl1pPr algn="l" fontAlgn="auto">
              <a:spcBef>
                <a:spcPts val="0"/>
              </a:spcBef>
              <a:spcAft>
                <a:spcPts val="0"/>
              </a:spcAft>
              <a:defRPr sz="1600" b="1" smtClean="0">
                <a:solidFill>
                  <a:schemeClr val="tx1"/>
                </a:solidFill>
                <a:latin typeface="+mn-lt"/>
                <a:cs typeface="+mn-cs"/>
              </a:defRPr>
            </a:lvl1pPr>
          </a:lstStyle>
          <a:p>
            <a:pPr>
              <a:defRPr/>
            </a:pPr>
            <a:fld id="{65BB337C-C6C8-4D7F-9BA2-40FC07A10E29}" type="slidenum">
              <a:rPr lang="fr-FR" smtClean="0"/>
              <a:pPr>
                <a:defRPr/>
              </a:pPr>
              <a:t>‹N°›</a:t>
            </a:fld>
            <a:endParaRPr lang="fr-F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fontAlgn="base">
        <a:spcBef>
          <a:spcPct val="0"/>
        </a:spcBef>
        <a:spcAft>
          <a:spcPct val="0"/>
        </a:spcAft>
        <a:defRPr sz="4600" kern="1200" spc="-113">
          <a:solidFill>
            <a:schemeClr val="tx2"/>
          </a:solidFill>
          <a:latin typeface="+mj-lt"/>
          <a:ea typeface="+mj-ea"/>
          <a:cs typeface="+mj-cs"/>
        </a:defRPr>
      </a:lvl1pPr>
      <a:lvl2pPr algn="l" rtl="0" fontAlgn="base">
        <a:spcBef>
          <a:spcPct val="0"/>
        </a:spcBef>
        <a:spcAft>
          <a:spcPct val="0"/>
        </a:spcAft>
        <a:defRPr sz="4600">
          <a:solidFill>
            <a:schemeClr val="tx2"/>
          </a:solidFill>
          <a:latin typeface="Arial" charset="0"/>
        </a:defRPr>
      </a:lvl2pPr>
      <a:lvl3pPr algn="l" rtl="0" fontAlgn="base">
        <a:spcBef>
          <a:spcPct val="0"/>
        </a:spcBef>
        <a:spcAft>
          <a:spcPct val="0"/>
        </a:spcAft>
        <a:defRPr sz="4600">
          <a:solidFill>
            <a:schemeClr val="tx2"/>
          </a:solidFill>
          <a:latin typeface="Arial" charset="0"/>
        </a:defRPr>
      </a:lvl3pPr>
      <a:lvl4pPr algn="l" rtl="0" fontAlgn="base">
        <a:spcBef>
          <a:spcPct val="0"/>
        </a:spcBef>
        <a:spcAft>
          <a:spcPct val="0"/>
        </a:spcAft>
        <a:defRPr sz="4600">
          <a:solidFill>
            <a:schemeClr val="tx2"/>
          </a:solidFill>
          <a:latin typeface="Arial" charset="0"/>
        </a:defRPr>
      </a:lvl4pPr>
      <a:lvl5pPr algn="l" rtl="0" fontAlgn="base">
        <a:spcBef>
          <a:spcPct val="0"/>
        </a:spcBef>
        <a:spcAft>
          <a:spcPct val="0"/>
        </a:spcAft>
        <a:defRPr sz="4600">
          <a:solidFill>
            <a:schemeClr val="tx2"/>
          </a:solidFill>
          <a:latin typeface="Arial" charset="0"/>
        </a:defRPr>
      </a:lvl5pPr>
      <a:lvl6pPr marL="521026" algn="l" rtl="0" fontAlgn="base">
        <a:spcBef>
          <a:spcPct val="0"/>
        </a:spcBef>
        <a:spcAft>
          <a:spcPct val="0"/>
        </a:spcAft>
        <a:defRPr sz="4600">
          <a:solidFill>
            <a:schemeClr val="tx2"/>
          </a:solidFill>
          <a:latin typeface="Arial" charset="0"/>
        </a:defRPr>
      </a:lvl6pPr>
      <a:lvl7pPr marL="1042051" algn="l" rtl="0" fontAlgn="base">
        <a:spcBef>
          <a:spcPct val="0"/>
        </a:spcBef>
        <a:spcAft>
          <a:spcPct val="0"/>
        </a:spcAft>
        <a:defRPr sz="4600">
          <a:solidFill>
            <a:schemeClr val="tx2"/>
          </a:solidFill>
          <a:latin typeface="Arial" charset="0"/>
        </a:defRPr>
      </a:lvl7pPr>
      <a:lvl8pPr marL="1563074" algn="l" rtl="0" fontAlgn="base">
        <a:spcBef>
          <a:spcPct val="0"/>
        </a:spcBef>
        <a:spcAft>
          <a:spcPct val="0"/>
        </a:spcAft>
        <a:defRPr sz="4600">
          <a:solidFill>
            <a:schemeClr val="tx2"/>
          </a:solidFill>
          <a:latin typeface="Arial" charset="0"/>
        </a:defRPr>
      </a:lvl8pPr>
      <a:lvl9pPr marL="2084100" algn="l" rtl="0" fontAlgn="base">
        <a:spcBef>
          <a:spcPct val="0"/>
        </a:spcBef>
        <a:spcAft>
          <a:spcPct val="0"/>
        </a:spcAft>
        <a:defRPr sz="4600">
          <a:solidFill>
            <a:schemeClr val="tx2"/>
          </a:solidFill>
          <a:latin typeface="Arial" charset="0"/>
        </a:defRPr>
      </a:lvl9pPr>
    </p:titleStyle>
    <p:bodyStyle>
      <a:lvl1pPr marL="390769" indent="-390769" algn="l" rtl="0" fontAlgn="base">
        <a:spcBef>
          <a:spcPct val="20000"/>
        </a:spcBef>
        <a:spcAft>
          <a:spcPct val="0"/>
        </a:spcAft>
        <a:buClr>
          <a:schemeClr val="tx2"/>
        </a:buClr>
        <a:buSzPct val="100000"/>
        <a:buFont typeface="Wingdings 3" pitchFamily="18" charset="2"/>
        <a:buChar char="}"/>
        <a:defRPr sz="2300" kern="1200">
          <a:solidFill>
            <a:schemeClr val="tx1"/>
          </a:solidFill>
          <a:latin typeface="+mn-lt"/>
          <a:ea typeface="+mn-ea"/>
          <a:cs typeface="+mn-cs"/>
        </a:defRPr>
      </a:lvl1pPr>
      <a:lvl2pPr marL="701939" indent="-390769" algn="l" rtl="0" fontAlgn="base">
        <a:spcBef>
          <a:spcPct val="20000"/>
        </a:spcBef>
        <a:spcAft>
          <a:spcPct val="0"/>
        </a:spcAft>
        <a:buClr>
          <a:schemeClr val="accent1"/>
        </a:buClr>
        <a:buSzPct val="85000"/>
        <a:buFont typeface="Arial" charset="0"/>
        <a:buChar char="•"/>
        <a:defRPr kern="1200">
          <a:solidFill>
            <a:schemeClr val="tx1"/>
          </a:solidFill>
          <a:latin typeface="+mn-lt"/>
          <a:ea typeface="+mn-ea"/>
          <a:cs typeface="+mn-cs"/>
        </a:defRPr>
      </a:lvl2pPr>
      <a:lvl3pPr marL="949788" indent="-325642" algn="l" rtl="0" fontAlgn="base">
        <a:spcBef>
          <a:spcPct val="20000"/>
        </a:spcBef>
        <a:spcAft>
          <a:spcPct val="0"/>
        </a:spcAft>
        <a:buClr>
          <a:schemeClr val="accent1"/>
        </a:buClr>
        <a:buSzPct val="90000"/>
        <a:buFont typeface="Wingdings" pitchFamily="2" charset="2"/>
        <a:buChar char="§"/>
        <a:defRPr sz="1800" kern="1200">
          <a:solidFill>
            <a:schemeClr val="tx1"/>
          </a:solidFill>
          <a:latin typeface="+mn-lt"/>
          <a:ea typeface="+mn-ea"/>
          <a:cs typeface="+mn-cs"/>
        </a:defRPr>
      </a:lvl3pPr>
      <a:lvl4pPr marL="1145169" indent="-208050" algn="l" rtl="0" fontAlgn="base">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353216" indent="-155585" algn="l" rtl="0" fontAlgn="base">
        <a:spcBef>
          <a:spcPct val="20000"/>
        </a:spcBef>
        <a:spcAft>
          <a:spcPct val="0"/>
        </a:spcAft>
        <a:buClr>
          <a:schemeClr val="accent1"/>
        </a:buClr>
        <a:buSzPct val="100000"/>
        <a:buFont typeface="Arial" charset="0"/>
        <a:buChar char="•"/>
        <a:defRPr sz="1600" kern="1200">
          <a:solidFill>
            <a:schemeClr val="tx1"/>
          </a:solidFill>
          <a:latin typeface="+mn-lt"/>
          <a:ea typeface="+mn-ea"/>
          <a:cs typeface="+mn-cs"/>
        </a:defRPr>
      </a:lvl5pPr>
      <a:lvl6pPr marL="1563074" indent="-208410" algn="l" defTabSz="1042051"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6pPr>
      <a:lvl7pPr marL="1771484" indent="-208410" algn="l" defTabSz="1042051"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7pPr>
      <a:lvl8pPr marL="1979895" indent="-208410" algn="l" defTabSz="1042051"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8pPr>
      <a:lvl9pPr marL="2188306" indent="-208410" algn="l" defTabSz="1042051"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1042051" rtl="0" eaLnBrk="1" latinLnBrk="0" hangingPunct="1">
        <a:defRPr sz="2100" kern="1200">
          <a:solidFill>
            <a:schemeClr val="tx1"/>
          </a:solidFill>
          <a:latin typeface="+mn-lt"/>
          <a:ea typeface="+mn-ea"/>
          <a:cs typeface="+mn-cs"/>
        </a:defRPr>
      </a:lvl1pPr>
      <a:lvl2pPr marL="521026" algn="l" defTabSz="1042051" rtl="0" eaLnBrk="1" latinLnBrk="0" hangingPunct="1">
        <a:defRPr sz="2100" kern="1200">
          <a:solidFill>
            <a:schemeClr val="tx1"/>
          </a:solidFill>
          <a:latin typeface="+mn-lt"/>
          <a:ea typeface="+mn-ea"/>
          <a:cs typeface="+mn-cs"/>
        </a:defRPr>
      </a:lvl2pPr>
      <a:lvl3pPr marL="1042051" algn="l" defTabSz="1042051" rtl="0" eaLnBrk="1" latinLnBrk="0" hangingPunct="1">
        <a:defRPr sz="2100" kern="1200">
          <a:solidFill>
            <a:schemeClr val="tx1"/>
          </a:solidFill>
          <a:latin typeface="+mn-lt"/>
          <a:ea typeface="+mn-ea"/>
          <a:cs typeface="+mn-cs"/>
        </a:defRPr>
      </a:lvl3pPr>
      <a:lvl4pPr marL="1563074" algn="l" defTabSz="1042051" rtl="0" eaLnBrk="1" latinLnBrk="0" hangingPunct="1">
        <a:defRPr sz="2100" kern="1200">
          <a:solidFill>
            <a:schemeClr val="tx1"/>
          </a:solidFill>
          <a:latin typeface="+mn-lt"/>
          <a:ea typeface="+mn-ea"/>
          <a:cs typeface="+mn-cs"/>
        </a:defRPr>
      </a:lvl4pPr>
      <a:lvl5pPr marL="2084100" algn="l" defTabSz="1042051" rtl="0" eaLnBrk="1" latinLnBrk="0" hangingPunct="1">
        <a:defRPr sz="2100" kern="1200">
          <a:solidFill>
            <a:schemeClr val="tx1"/>
          </a:solidFill>
          <a:latin typeface="+mn-lt"/>
          <a:ea typeface="+mn-ea"/>
          <a:cs typeface="+mn-cs"/>
        </a:defRPr>
      </a:lvl5pPr>
      <a:lvl6pPr marL="2605126" algn="l" defTabSz="1042051" rtl="0" eaLnBrk="1" latinLnBrk="0" hangingPunct="1">
        <a:defRPr sz="2100" kern="1200">
          <a:solidFill>
            <a:schemeClr val="tx1"/>
          </a:solidFill>
          <a:latin typeface="+mn-lt"/>
          <a:ea typeface="+mn-ea"/>
          <a:cs typeface="+mn-cs"/>
        </a:defRPr>
      </a:lvl6pPr>
      <a:lvl7pPr marL="3126150" algn="l" defTabSz="1042051" rtl="0" eaLnBrk="1" latinLnBrk="0" hangingPunct="1">
        <a:defRPr sz="2100" kern="1200">
          <a:solidFill>
            <a:schemeClr val="tx1"/>
          </a:solidFill>
          <a:latin typeface="+mn-lt"/>
          <a:ea typeface="+mn-ea"/>
          <a:cs typeface="+mn-cs"/>
        </a:defRPr>
      </a:lvl7pPr>
      <a:lvl8pPr marL="3647176" algn="l" defTabSz="1042051" rtl="0" eaLnBrk="1" latinLnBrk="0" hangingPunct="1">
        <a:defRPr sz="2100" kern="1200">
          <a:solidFill>
            <a:schemeClr val="tx1"/>
          </a:solidFill>
          <a:latin typeface="+mn-lt"/>
          <a:ea typeface="+mn-ea"/>
          <a:cs typeface="+mn-cs"/>
        </a:defRPr>
      </a:lvl8pPr>
      <a:lvl9pPr marL="4168198" algn="l" defTabSz="1042051"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tx2"/>
            </a:gs>
            <a:gs pos="53000">
              <a:srgbClr val="D4DEFF"/>
            </a:gs>
            <a:gs pos="83000">
              <a:srgbClr val="D4DEFF"/>
            </a:gs>
            <a:gs pos="100000">
              <a:srgbClr val="96AB94"/>
            </a:gs>
          </a:gsLst>
          <a:lin ang="5400000" scaled="0"/>
          <a:tileRect/>
        </a:gradFill>
        <a:effectLst/>
      </p:bgPr>
    </p:bg>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2506247" y="2754968"/>
            <a:ext cx="5847994" cy="1243989"/>
          </a:xfrm>
          <a:prstGeom prst="rect">
            <a:avLst/>
          </a:prstGeom>
          <a:noFill/>
          <a:ln w="9525">
            <a:noFill/>
            <a:miter lim="800000"/>
            <a:headEnd/>
            <a:tailEnd/>
          </a:ln>
          <a:effectLst/>
        </p:spPr>
        <p:txBody>
          <a:bodyPr vert="horz" wrap="square" lIns="104195" tIns="52099" rIns="104195" bIns="52099" numCol="1" anchor="ctr" anchorCtr="0" compatLnSpc="1">
            <a:prstTxWarp prst="textNoShape">
              <a:avLst/>
            </a:prstTxWarp>
            <a:spAutoFit/>
          </a:bodyPr>
          <a:lstStyle/>
          <a:p>
            <a:pPr algn="ctr" defTabSz="1041949"/>
            <a:r>
              <a:rPr lang="fr-FR" sz="2700" b="1" baseline="30000" dirty="0" smtClean="0">
                <a:latin typeface="Arial" pitchFamily="34" charset="0"/>
                <a:ea typeface="Times New Roman" pitchFamily="18" charset="0"/>
                <a:cs typeface="Book Antiqua" pitchFamily="18" charset="0"/>
              </a:rPr>
              <a:t>1ère</a:t>
            </a:r>
            <a:r>
              <a:rPr lang="fr-FR" sz="2700" b="1" dirty="0" smtClean="0">
                <a:latin typeface="Arial" pitchFamily="34" charset="0"/>
                <a:ea typeface="Times New Roman" pitchFamily="18" charset="0"/>
                <a:cs typeface="Book Antiqua" pitchFamily="18" charset="0"/>
              </a:rPr>
              <a:t> AP </a:t>
            </a:r>
            <a:endParaRPr lang="fr-FR" sz="2700" dirty="0" smtClean="0">
              <a:latin typeface="Arial" pitchFamily="34" charset="0"/>
              <a:cs typeface="Arial" pitchFamily="34" charset="0"/>
            </a:endParaRPr>
          </a:p>
          <a:p>
            <a:pPr algn="ctr" defTabSz="1041949" eaLnBrk="0" hangingPunct="0"/>
            <a:endParaRPr lang="fr-FR" sz="200" dirty="0" smtClean="0">
              <a:latin typeface="Arial" pitchFamily="34" charset="0"/>
              <a:cs typeface="Arial" pitchFamily="34" charset="0"/>
            </a:endParaRPr>
          </a:p>
          <a:p>
            <a:pPr algn="ctr" defTabSz="1041949" eaLnBrk="0" hangingPunct="0"/>
            <a:endParaRPr lang="fr-FR" sz="900" dirty="0" smtClean="0">
              <a:latin typeface="Arial" pitchFamily="34" charset="0"/>
              <a:cs typeface="Arial" pitchFamily="34" charset="0"/>
            </a:endParaRPr>
          </a:p>
          <a:p>
            <a:pPr algn="ctr" defTabSz="1041949" eaLnBrk="0" hangingPunct="0"/>
            <a:endParaRPr lang="fr-FR" dirty="0" smtClean="0">
              <a:latin typeface="Arial" pitchFamily="34" charset="0"/>
              <a:ea typeface="Times New Roman" pitchFamily="18" charset="0"/>
              <a:cs typeface="Book Antiqua" pitchFamily="18" charset="0"/>
            </a:endParaRPr>
          </a:p>
          <a:p>
            <a:pPr algn="ctr" defTabSz="1041949" eaLnBrk="0" hangingPunct="0"/>
            <a:endParaRPr lang="fr-FR" dirty="0" smtClean="0">
              <a:latin typeface="Arial" pitchFamily="34" charset="0"/>
              <a:ea typeface="Times New Roman" pitchFamily="18" charset="0"/>
              <a:cs typeface="Book Antiqua" pitchFamily="18" charset="0"/>
            </a:endParaRPr>
          </a:p>
        </p:txBody>
      </p:sp>
      <p:sp>
        <p:nvSpPr>
          <p:cNvPr id="8" name="Text Box 3"/>
          <p:cNvSpPr txBox="1">
            <a:spLocks noChangeArrowheads="1"/>
          </p:cNvSpPr>
          <p:nvPr/>
        </p:nvSpPr>
        <p:spPr bwMode="auto">
          <a:xfrm>
            <a:off x="2255626" y="5273820"/>
            <a:ext cx="5970483" cy="597221"/>
          </a:xfrm>
          <a:prstGeom prst="rect">
            <a:avLst/>
          </a:prstGeom>
          <a:noFill/>
          <a:ln w="9525">
            <a:noFill/>
            <a:miter lim="800000"/>
            <a:headEnd/>
            <a:tailEnd/>
          </a:ln>
          <a:effectLst/>
        </p:spPr>
        <p:txBody>
          <a:bodyPr lIns="104195" tIns="52099" rIns="104195" bIns="52099">
            <a:spAutoFit/>
          </a:bodyPr>
          <a:lstStyle/>
          <a:p>
            <a:pPr algn="ctr">
              <a:spcBef>
                <a:spcPct val="50000"/>
              </a:spcBef>
            </a:pPr>
            <a:r>
              <a:rPr lang="fr-FR" sz="3200" dirty="0" smtClean="0"/>
              <a:t>Pr. JORIO Ali</a:t>
            </a:r>
            <a:endParaRPr lang="fr-FR" sz="3200" dirty="0"/>
          </a:p>
        </p:txBody>
      </p:sp>
      <p:sp>
        <p:nvSpPr>
          <p:cNvPr id="12" name="ZoneTexte 11"/>
          <p:cNvSpPr txBox="1"/>
          <p:nvPr/>
        </p:nvSpPr>
        <p:spPr>
          <a:xfrm>
            <a:off x="10025020" y="6912165"/>
            <a:ext cx="668380" cy="659294"/>
          </a:xfrm>
          <a:prstGeom prst="rect">
            <a:avLst/>
          </a:prstGeom>
          <a:noFill/>
        </p:spPr>
        <p:txBody>
          <a:bodyPr wrap="square" lIns="104268" tIns="52133" rIns="104268" bIns="52133" rtlCol="0">
            <a:spAutoFit/>
          </a:bodyPr>
          <a:lstStyle/>
          <a:p>
            <a:r>
              <a:rPr lang="fr-FR"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4</a:t>
            </a:r>
            <a:endParaRPr lang="fr-FR"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 name="Rectangle à coins arrondis 9"/>
          <p:cNvSpPr/>
          <p:nvPr/>
        </p:nvSpPr>
        <p:spPr>
          <a:xfrm>
            <a:off x="2422709" y="3856965"/>
            <a:ext cx="5931538" cy="1180711"/>
          </a:xfrm>
          <a:prstGeom prst="roundRect">
            <a:avLst/>
          </a:prstGeom>
          <a:solidFill>
            <a:schemeClr val="bg1"/>
          </a:solidFill>
          <a:ln>
            <a:solidFill>
              <a:schemeClr val="tx2"/>
            </a:solidFill>
          </a:ln>
        </p:spPr>
        <p:style>
          <a:lnRef idx="2">
            <a:schemeClr val="accent2"/>
          </a:lnRef>
          <a:fillRef idx="1">
            <a:schemeClr val="lt1"/>
          </a:fillRef>
          <a:effectRef idx="0">
            <a:schemeClr val="accent2"/>
          </a:effectRef>
          <a:fontRef idx="minor">
            <a:schemeClr val="dk1"/>
          </a:fontRef>
        </p:style>
        <p:txBody>
          <a:bodyPr lIns="104195" tIns="52099" rIns="104195" bIns="52099" anchor="ctr"/>
          <a:lstStyle/>
          <a:p>
            <a:pPr algn="ctr">
              <a:defRPr/>
            </a:pPr>
            <a:endParaRPr lang="fr-FR" dirty="0">
              <a:solidFill>
                <a:srgbClr val="FFFFFF"/>
              </a:solidFill>
            </a:endParaRPr>
          </a:p>
        </p:txBody>
      </p:sp>
      <p:sp>
        <p:nvSpPr>
          <p:cNvPr id="13" name="Rectangle 13"/>
          <p:cNvSpPr>
            <a:spLocks noChangeArrowheads="1"/>
          </p:cNvSpPr>
          <p:nvPr/>
        </p:nvSpPr>
        <p:spPr bwMode="auto">
          <a:xfrm>
            <a:off x="501225" y="4014394"/>
            <a:ext cx="9767009" cy="13055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04195" tIns="52099" rIns="104195" bIns="52099">
            <a:spAutoFit/>
          </a:bodyPr>
          <a:lstStyle/>
          <a:p>
            <a:pPr algn="ctr"/>
            <a:r>
              <a:rPr lang="fr-FR" sz="2700" b="1" u="sng" kern="0" dirty="0" smtClean="0">
                <a:solidFill>
                  <a:srgbClr val="1F497D">
                    <a:lumMod val="75000"/>
                  </a:srgbClr>
                </a:solidFill>
                <a:effectLst>
                  <a:outerShdw blurRad="38100" dist="38100" dir="2700000" algn="tl">
                    <a:srgbClr val="000000">
                      <a:alpha val="43137"/>
                    </a:srgbClr>
                  </a:outerShdw>
                </a:effectLst>
                <a:latin typeface="+mj-lt"/>
                <a:ea typeface="+mj-ea"/>
                <a:cs typeface="+mj-cs"/>
              </a:rPr>
              <a:t>Langage de Programmation 2:</a:t>
            </a:r>
          </a:p>
          <a:p>
            <a:pPr algn="ctr"/>
            <a:r>
              <a:rPr lang="fr-FR" sz="2700" b="1" kern="0" dirty="0" smtClean="0">
                <a:solidFill>
                  <a:srgbClr val="1F497D">
                    <a:lumMod val="75000"/>
                  </a:srgbClr>
                </a:solidFill>
                <a:latin typeface="Times New Roman" pitchFamily="18" charset="0"/>
                <a:ea typeface="+mj-ea"/>
                <a:cs typeface="Times New Roman" pitchFamily="18" charset="0"/>
              </a:rPr>
              <a:t> Les pointeurs</a:t>
            </a:r>
          </a:p>
          <a:p>
            <a:pPr algn="ctr"/>
            <a:endParaRPr lang="fr-FR" sz="2300" b="1" spc="-113" dirty="0">
              <a:solidFill>
                <a:schemeClr val="tx2"/>
              </a:solidFill>
              <a:latin typeface="+mj-lt"/>
              <a:ea typeface="+mj-ea"/>
              <a:cs typeface="+mj-cs"/>
            </a:endParaRPr>
          </a:p>
        </p:txBody>
      </p:sp>
      <p:sp>
        <p:nvSpPr>
          <p:cNvPr id="11" name="Text Box 4"/>
          <p:cNvSpPr txBox="1">
            <a:spLocks noChangeArrowheads="1"/>
          </p:cNvSpPr>
          <p:nvPr/>
        </p:nvSpPr>
        <p:spPr bwMode="auto">
          <a:xfrm>
            <a:off x="3007509" y="5903534"/>
            <a:ext cx="4812030" cy="382214"/>
          </a:xfrm>
          <a:prstGeom prst="rect">
            <a:avLst/>
          </a:prstGeom>
          <a:noFill/>
          <a:ln w="9525">
            <a:noFill/>
            <a:miter lim="800000"/>
            <a:headEnd/>
            <a:tailEnd/>
          </a:ln>
          <a:effectLst/>
        </p:spPr>
        <p:txBody>
          <a:bodyPr lIns="104195" tIns="52099" rIns="104195" bIns="52099">
            <a:spAutoFit/>
          </a:bodyPr>
          <a:lstStyle/>
          <a:p>
            <a:pPr algn="ctr">
              <a:spcBef>
                <a:spcPct val="50000"/>
              </a:spcBef>
            </a:pPr>
            <a:r>
              <a:rPr lang="fr-FR" b="1" dirty="0" smtClean="0"/>
              <a:t>a.jorio@emsi.ma</a:t>
            </a:r>
            <a:endParaRPr lang="fr-FR" b="1" dirty="0"/>
          </a:p>
        </p:txBody>
      </p:sp>
      <p:pic>
        <p:nvPicPr>
          <p:cNvPr id="14" name="Image 13" descr="27752144_1839599406052730_7422407439033788935_n.png"/>
          <p:cNvPicPr/>
          <p:nvPr/>
        </p:nvPicPr>
        <p:blipFill>
          <a:blip r:embed="rId3"/>
          <a:srcRect t="35537" b="40165"/>
          <a:stretch>
            <a:fillRect/>
          </a:stretch>
        </p:blipFill>
        <p:spPr>
          <a:xfrm>
            <a:off x="1928794" y="785794"/>
            <a:ext cx="6632616" cy="120650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4191" y="347979"/>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536191" y="2039620"/>
            <a:ext cx="7696200" cy="39623"/>
          </a:xfrm>
          <a:custGeom>
            <a:avLst/>
            <a:gdLst>
              <a:gd name="connsiteX0" fmla="*/ 0 w 7696200"/>
              <a:gd name="connsiteY0" fmla="*/ 19811 h 39623"/>
              <a:gd name="connsiteX1" fmla="*/ 7696200 w 7696200"/>
              <a:gd name="connsiteY1" fmla="*/ 19811 h 39623"/>
            </a:gdLst>
            <a:ahLst/>
            <a:cxnLst>
              <a:cxn ang="0">
                <a:pos x="connsiteX0" y="connsiteY0"/>
              </a:cxn>
              <a:cxn ang="1">
                <a:pos x="connsiteX1" y="connsiteY1"/>
              </a:cxn>
            </a:cxnLst>
            <a:rect l="l" t="t" r="r" b="b"/>
            <a:pathLst>
              <a:path w="7696200" h="39623">
                <a:moveTo>
                  <a:pt x="0" y="19811"/>
                </a:moveTo>
                <a:lnTo>
                  <a:pt x="7696200" y="19811"/>
                </a:lnTo>
              </a:path>
            </a:pathLst>
          </a:custGeom>
          <a:ln w="25400">
            <a:solidFill>
              <a:srgbClr val="9094B8">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1210055" y="2097532"/>
            <a:ext cx="8513063" cy="4419600"/>
          </a:xfrm>
          <a:custGeom>
            <a:avLst/>
            <a:gdLst>
              <a:gd name="connsiteX0" fmla="*/ 0 w 8513063"/>
              <a:gd name="connsiteY0" fmla="*/ 4419599 h 4419600"/>
              <a:gd name="connsiteX1" fmla="*/ 8513063 w 8513063"/>
              <a:gd name="connsiteY1" fmla="*/ 4419599 h 4419600"/>
              <a:gd name="connsiteX2" fmla="*/ 8513063 w 8513063"/>
              <a:gd name="connsiteY2" fmla="*/ 0 h 4419600"/>
              <a:gd name="connsiteX3" fmla="*/ 0 w 8513063"/>
              <a:gd name="connsiteY3" fmla="*/ 0 h 4419600"/>
              <a:gd name="connsiteX4" fmla="*/ 0 w 8513063"/>
              <a:gd name="connsiteY4" fmla="*/ 4419599 h 4419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513063" h="4419600">
                <a:moveTo>
                  <a:pt x="0" y="4419599"/>
                </a:moveTo>
                <a:lnTo>
                  <a:pt x="8513063" y="4419599"/>
                </a:lnTo>
                <a:lnTo>
                  <a:pt x="8513063" y="0"/>
                </a:lnTo>
                <a:lnTo>
                  <a:pt x="0" y="0"/>
                </a:lnTo>
                <a:lnTo>
                  <a:pt x="0" y="44195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914400" y="546100"/>
            <a:ext cx="8877300" cy="6159500"/>
          </a:xfrm>
          <a:prstGeom prst="rect">
            <a:avLst/>
          </a:prstGeom>
          <a:noFill/>
        </p:spPr>
      </p:pic>
      <p:sp>
        <p:nvSpPr>
          <p:cNvPr id="8" name="TextBox 1"/>
          <p:cNvSpPr txBox="1"/>
          <p:nvPr/>
        </p:nvSpPr>
        <p:spPr>
          <a:xfrm>
            <a:off x="1560486" y="1135044"/>
            <a:ext cx="4774127" cy="440249"/>
          </a:xfrm>
          <a:prstGeom prst="rect">
            <a:avLst/>
          </a:prstGeom>
          <a:noFill/>
        </p:spPr>
        <p:txBody>
          <a:bodyPr wrap="none" lIns="0" tIns="0" rIns="0" rtlCol="0">
            <a:spAutoFit/>
          </a:bodyPr>
          <a:lstStyle/>
          <a:p>
            <a:pPr>
              <a:lnSpc>
                <a:spcPts val="3000"/>
              </a:lnSpc>
              <a:tabLst/>
            </a:pPr>
            <a:r>
              <a:rPr lang="en-US" altLang="zh-CN" sz="3200" b="1" dirty="0" smtClean="0">
                <a:solidFill>
                  <a:srgbClr val="3732A0"/>
                </a:solidFill>
                <a:latin typeface="Arial Black" pitchFamily="18" charset="0"/>
                <a:cs typeface="Arial Black" pitchFamily="18" charset="0"/>
              </a:rPr>
              <a:t>Pointeurs</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et</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tableaux</a:t>
            </a:r>
          </a:p>
        </p:txBody>
      </p:sp>
      <p:sp>
        <p:nvSpPr>
          <p:cNvPr id="9" name="TextBox 1"/>
          <p:cNvSpPr txBox="1"/>
          <p:nvPr/>
        </p:nvSpPr>
        <p:spPr>
          <a:xfrm>
            <a:off x="1295400" y="2324100"/>
            <a:ext cx="114300" cy="2514600"/>
          </a:xfrm>
          <a:prstGeom prst="rect">
            <a:avLst/>
          </a:prstGeom>
          <a:noFill/>
        </p:spPr>
        <p:txBody>
          <a:bodyPr wrap="none" lIns="0" tIns="0" rIns="0" rtlCol="0">
            <a:spAutoFit/>
          </a:bodyPr>
          <a:lstStyle/>
          <a:p>
            <a:pPr>
              <a:lnSpc>
                <a:spcPts val="1200"/>
              </a:lnSpc>
              <a:tabLst/>
            </a:pPr>
            <a:r>
              <a:rPr lang="en-US" altLang="zh-CN" sz="127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000"/>
              </a:lnSpc>
              <a:tabLst/>
            </a:pPr>
            <a:r>
              <a:rPr lang="en-US" altLang="zh-CN" sz="127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500"/>
              </a:lnSpc>
              <a:tabLst/>
            </a:pPr>
            <a:r>
              <a:rPr lang="en-US" altLang="zh-CN" sz="1272" dirty="0" smtClean="0">
                <a:solidFill>
                  <a:srgbClr val="666699"/>
                </a:solidFill>
                <a:latin typeface="Wingdings" pitchFamily="18" charset="0"/>
                <a:cs typeface="Wingdings" pitchFamily="18" charset="0"/>
              </a:rPr>
              <a:t></a:t>
            </a:r>
          </a:p>
        </p:txBody>
      </p:sp>
      <p:sp>
        <p:nvSpPr>
          <p:cNvPr id="10" name="TextBox 1"/>
          <p:cNvSpPr txBox="1"/>
          <p:nvPr/>
        </p:nvSpPr>
        <p:spPr>
          <a:xfrm>
            <a:off x="1638300" y="2286000"/>
            <a:ext cx="7309437" cy="2598147"/>
          </a:xfrm>
          <a:prstGeom prst="rect">
            <a:avLst/>
          </a:prstGeom>
          <a:noFill/>
        </p:spPr>
        <p:txBody>
          <a:bodyPr wrap="none" lIns="0" tIns="0" rIns="0" rtlCol="0">
            <a:spAutoFit/>
          </a:bodyPr>
          <a:lstStyle/>
          <a:p>
            <a:pPr>
              <a:lnSpc>
                <a:spcPts val="1600"/>
              </a:lnSpc>
              <a:tabLst/>
            </a:pPr>
            <a:r>
              <a:rPr lang="en-US" altLang="zh-CN" sz="1800" dirty="0" smtClean="0">
                <a:solidFill>
                  <a:srgbClr val="000000"/>
                </a:solidFill>
                <a:latin typeface="Times New Roman" pitchFamily="18" charset="0"/>
                <a:cs typeface="Times New Roman" pitchFamily="18" charset="0"/>
              </a:rPr>
              <a:t>Comme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on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l’a</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déjà</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vu</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au</a:t>
            </a:r>
            <a:r>
              <a:rPr lang="en-US" altLang="zh-CN" sz="1800" dirty="0" smtClean="0">
                <a:latin typeface="Times New Roman" pitchFamily="18" charset="0"/>
                <a:cs typeface="Times New Roman" pitchFamily="18" charset="0"/>
              </a:rPr>
              <a:t> </a:t>
            </a:r>
            <a:r>
              <a:rPr lang="en-US" altLang="zh-CN" sz="1800" dirty="0" err="1" smtClean="0">
                <a:solidFill>
                  <a:srgbClr val="000000"/>
                </a:solidFill>
                <a:latin typeface="Times New Roman" pitchFamily="18" charset="0"/>
                <a:cs typeface="Times New Roman" pitchFamily="18" charset="0"/>
              </a:rPr>
              <a:t>chapitre</a:t>
            </a:r>
            <a:r>
              <a:rPr lang="en-US" altLang="zh-CN" sz="1800" dirty="0" smtClean="0">
                <a:latin typeface="Times New Roman" pitchFamily="18" charset="0"/>
                <a:cs typeface="Times New Roman" pitchFamily="18" charset="0"/>
              </a:rPr>
              <a:t> </a:t>
            </a:r>
            <a:r>
              <a:rPr lang="en-US" altLang="zh-CN" dirty="0" smtClean="0">
                <a:solidFill>
                  <a:srgbClr val="000000"/>
                </a:solidFill>
                <a:latin typeface="Times New Roman" pitchFamily="18" charset="0"/>
                <a:cs typeface="Times New Roman" pitchFamily="18" charset="0"/>
              </a:rPr>
              <a:t>1</a:t>
            </a:r>
            <a:r>
              <a:rPr lang="en-US" altLang="zh-CN" sz="1800" dirty="0" smtClean="0">
                <a:solidFill>
                  <a:srgbClr val="0000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nom</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d'un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tableau</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représente</a:t>
            </a:r>
          </a:p>
          <a:p>
            <a:pPr>
              <a:lnSpc>
                <a:spcPts val="2100"/>
              </a:lnSpc>
              <a:tabLst/>
            </a:pPr>
            <a:r>
              <a:rPr lang="en-US" altLang="zh-CN" sz="1800" dirty="0" smtClean="0">
                <a:solidFill>
                  <a:srgbClr val="000000"/>
                </a:solidFill>
                <a:latin typeface="Times New Roman" pitchFamily="18" charset="0"/>
                <a:cs typeface="Times New Roman" pitchFamily="18" charset="0"/>
              </a:rPr>
              <a:t>l'adresse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son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premier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élément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(T=&amp;T[0]).</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Avec</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formalisme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pointeur,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on</a:t>
            </a:r>
          </a:p>
          <a:p>
            <a:pPr>
              <a:lnSpc>
                <a:spcPts val="2300"/>
              </a:lnSpc>
              <a:tabLst/>
            </a:pPr>
            <a:r>
              <a:rPr lang="en-US" altLang="zh-CN" sz="1800" dirty="0" smtClean="0">
                <a:solidFill>
                  <a:srgbClr val="000000"/>
                </a:solidFill>
                <a:latin typeface="Times New Roman" pitchFamily="18" charset="0"/>
                <a:cs typeface="Times New Roman" pitchFamily="18" charset="0"/>
              </a:rPr>
              <a:t>peut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dire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que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est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un</a:t>
            </a:r>
            <a:r>
              <a:rPr lang="en-US" altLang="zh-CN" sz="1800" dirty="0" smtClean="0">
                <a:latin typeface="Times New Roman" pitchFamily="18" charset="0"/>
                <a:cs typeface="Times New Roman" pitchFamily="18" charset="0"/>
              </a:rPr>
              <a:t> </a:t>
            </a:r>
            <a:r>
              <a:rPr lang="en-US" altLang="zh-CN" sz="1800" b="1" dirty="0" smtClean="0">
                <a:solidFill>
                  <a:srgbClr val="000000"/>
                </a:solidFill>
                <a:latin typeface="Times New Roman" pitchFamily="18" charset="0"/>
                <a:cs typeface="Times New Roman" pitchFamily="18" charset="0"/>
              </a:rPr>
              <a:t>pointeur</a:t>
            </a:r>
            <a:r>
              <a:rPr lang="en-US" altLang="zh-CN" sz="1800" dirty="0" smtClean="0">
                <a:latin typeface="Times New Roman" pitchFamily="18" charset="0"/>
                <a:cs typeface="Times New Roman" pitchFamily="18" charset="0"/>
              </a:rPr>
              <a:t> </a:t>
            </a:r>
            <a:r>
              <a:rPr lang="en-US" altLang="zh-CN" sz="1800" b="1" dirty="0" smtClean="0">
                <a:solidFill>
                  <a:srgbClr val="000000"/>
                </a:solidFill>
                <a:latin typeface="Times New Roman" pitchFamily="18" charset="0"/>
                <a:cs typeface="Times New Roman" pitchFamily="18" charset="0"/>
              </a:rPr>
              <a:t>constant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sur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premier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élément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du</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tableau.</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500"/>
              </a:lnSpc>
              <a:tabLst/>
            </a:pPr>
            <a:r>
              <a:rPr lang="en-US" altLang="zh-CN" sz="1800" dirty="0" smtClean="0">
                <a:solidFill>
                  <a:srgbClr val="000000"/>
                </a:solidFill>
                <a:latin typeface="Times New Roman" pitchFamily="18" charset="0"/>
                <a:cs typeface="Times New Roman" pitchFamily="18" charset="0"/>
              </a:rPr>
              <a:t>En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déclarant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tableau</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pointeur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du</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même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type,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l’instruction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fait</a:t>
            </a:r>
          </a:p>
          <a:p>
            <a:pPr>
              <a:lnSpc>
                <a:spcPts val="2100"/>
              </a:lnSpc>
              <a:tabLst/>
            </a:pPr>
            <a:r>
              <a:rPr lang="en-US" altLang="zh-CN" sz="1800" dirty="0" smtClean="0">
                <a:solidFill>
                  <a:srgbClr val="000000"/>
                </a:solidFill>
                <a:latin typeface="Times New Roman" pitchFamily="18" charset="0"/>
                <a:cs typeface="Times New Roman" pitchFamily="18" charset="0"/>
              </a:rPr>
              <a:t>pointer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sur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premier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élément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(P=&amp;T[0])</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crée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une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liaison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entre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et</a:t>
            </a:r>
          </a:p>
          <a:p>
            <a:pPr>
              <a:lnSpc>
                <a:spcPts val="2100"/>
              </a:lnSpc>
              <a:tabLst/>
            </a:pPr>
            <a:r>
              <a:rPr lang="en-US" altLang="zh-CN" sz="1800" dirty="0" smtClean="0">
                <a:solidFill>
                  <a:srgbClr val="000000"/>
                </a:solidFill>
                <a:latin typeface="Times New Roman" pitchFamily="18" charset="0"/>
                <a:cs typeface="Times New Roman" pitchFamily="18" charset="0"/>
              </a:rPr>
              <a:t>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tableau</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a:t>
            </a:r>
          </a:p>
          <a:p>
            <a:pPr>
              <a:lnSpc>
                <a:spcPts val="1000"/>
              </a:lnSpc>
            </a:pPr>
            <a:endParaRPr lang="en-US" altLang="zh-CN" dirty="0" smtClean="0"/>
          </a:p>
          <a:p>
            <a:pPr>
              <a:lnSpc>
                <a:spcPts val="1000"/>
              </a:lnSpc>
            </a:pPr>
            <a:endParaRPr lang="en-US" altLang="zh-CN" dirty="0" smtClean="0"/>
          </a:p>
          <a:p>
            <a:pPr>
              <a:lnSpc>
                <a:spcPts val="2200"/>
              </a:lnSpc>
              <a:tabLst/>
            </a:pPr>
            <a:r>
              <a:rPr lang="en-US" altLang="zh-CN" sz="1800" dirty="0" smtClean="0">
                <a:solidFill>
                  <a:srgbClr val="000000"/>
                </a:solidFill>
                <a:latin typeface="Times New Roman" pitchFamily="18" charset="0"/>
                <a:cs typeface="Times New Roman" pitchFamily="18" charset="0"/>
              </a:rPr>
              <a:t>A</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partir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là,</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on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peut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manipuler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tableau</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utilisant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effet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p>
        </p:txBody>
      </p:sp>
      <p:sp>
        <p:nvSpPr>
          <p:cNvPr id="11" name="TextBox 1"/>
          <p:cNvSpPr txBox="1"/>
          <p:nvPr/>
        </p:nvSpPr>
        <p:spPr>
          <a:xfrm>
            <a:off x="1752600" y="5003800"/>
            <a:ext cx="114300" cy="1295400"/>
          </a:xfrm>
          <a:prstGeom prst="rect">
            <a:avLst/>
          </a:prstGeom>
          <a:noFill/>
        </p:spPr>
        <p:txBody>
          <a:bodyPr wrap="none" lIns="0" tIns="0" rIns="0" rtlCol="0">
            <a:spAutoFit/>
          </a:bodyPr>
          <a:lstStyle/>
          <a:p>
            <a:pPr>
              <a:lnSpc>
                <a:spcPts val="2500"/>
              </a:lnSpc>
              <a:tabLst/>
            </a:pPr>
            <a:r>
              <a:rPr lang="en-US" altLang="zh-CN" sz="2712" dirty="0" smtClean="0">
                <a:solidFill>
                  <a:srgbClr val="CCCCFF"/>
                </a:solidFill>
                <a:latin typeface="Times New Roman" pitchFamily="18" charset="0"/>
                <a:cs typeface="Times New Roman" pitchFamily="18" charset="0"/>
              </a:rPr>
              <a:t>•</a:t>
            </a:r>
          </a:p>
          <a:p>
            <a:pPr>
              <a:lnSpc>
                <a:spcPts val="2500"/>
              </a:lnSpc>
              <a:tabLst/>
            </a:pPr>
            <a:r>
              <a:rPr lang="en-US" altLang="zh-CN" sz="2712" dirty="0" smtClean="0">
                <a:solidFill>
                  <a:srgbClr val="CCCCFF"/>
                </a:solidFill>
                <a:latin typeface="Times New Roman" pitchFamily="18" charset="0"/>
                <a:cs typeface="Times New Roman" pitchFamily="18" charset="0"/>
              </a:rPr>
              <a:t>•</a:t>
            </a:r>
          </a:p>
          <a:p>
            <a:pPr>
              <a:lnSpc>
                <a:spcPts val="2500"/>
              </a:lnSpc>
              <a:tabLst/>
            </a:pPr>
            <a:r>
              <a:rPr lang="en-US" altLang="zh-CN" sz="2712" dirty="0" smtClean="0">
                <a:solidFill>
                  <a:srgbClr val="CCCCFF"/>
                </a:solidFill>
                <a:latin typeface="Times New Roman" pitchFamily="18" charset="0"/>
                <a:cs typeface="Times New Roman" pitchFamily="18" charset="0"/>
              </a:rPr>
              <a:t>•</a:t>
            </a:r>
          </a:p>
          <a:p>
            <a:pPr>
              <a:lnSpc>
                <a:spcPts val="2500"/>
              </a:lnSpc>
              <a:tabLst/>
            </a:pPr>
            <a:r>
              <a:rPr lang="en-US" altLang="zh-CN" sz="2712" dirty="0" smtClean="0">
                <a:solidFill>
                  <a:srgbClr val="CCCCFF"/>
                </a:solidFill>
                <a:latin typeface="Times New Roman" pitchFamily="18" charset="0"/>
                <a:cs typeface="Times New Roman" pitchFamily="18" charset="0"/>
              </a:rPr>
              <a:t>•</a:t>
            </a:r>
          </a:p>
        </p:txBody>
      </p:sp>
      <p:sp>
        <p:nvSpPr>
          <p:cNvPr id="12" name="TextBox 1"/>
          <p:cNvSpPr txBox="1"/>
          <p:nvPr/>
        </p:nvSpPr>
        <p:spPr>
          <a:xfrm>
            <a:off x="2032000" y="5080000"/>
            <a:ext cx="4787900" cy="1193800"/>
          </a:xfrm>
          <a:prstGeom prst="rect">
            <a:avLst/>
          </a:prstGeom>
          <a:noFill/>
        </p:spPr>
        <p:txBody>
          <a:bodyPr wrap="none" lIns="0" tIns="0" rIns="0" rtlCol="0">
            <a:spAutoFit/>
          </a:bodyPr>
          <a:lstStyle/>
          <a:p>
            <a:pPr>
              <a:lnSpc>
                <a:spcPts val="1600"/>
              </a:lnSpc>
              <a:tabLst/>
            </a:pPr>
            <a:r>
              <a:rPr lang="en-US" altLang="zh-CN" sz="1800" b="1" dirty="0" smtClean="0">
                <a:solidFill>
                  <a:srgbClr val="3732A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pointe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sur</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T[0]</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et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désigne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T[0]</a:t>
            </a:r>
          </a:p>
          <a:p>
            <a:pPr>
              <a:lnSpc>
                <a:spcPts val="2500"/>
              </a:lnSpc>
              <a:tabLst/>
            </a:pPr>
            <a:r>
              <a:rPr lang="en-US" altLang="zh-CN" sz="1800" b="1" dirty="0" smtClean="0">
                <a:solidFill>
                  <a:srgbClr val="3732A0"/>
                </a:solidFill>
                <a:latin typeface="Times New Roman" pitchFamily="18" charset="0"/>
                <a:cs typeface="Times New Roman" pitchFamily="18" charset="0"/>
              </a:rPr>
              <a:t>P+1</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pointe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sur</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T[1]</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et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*(P+1)</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désigne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T[1]</a:t>
            </a:r>
          </a:p>
          <a:p>
            <a:pPr>
              <a:lnSpc>
                <a:spcPts val="2500"/>
              </a:lnSpc>
              <a:tabLst/>
            </a:pPr>
            <a:r>
              <a:rPr lang="en-US" altLang="zh-CN" sz="1800" b="1" dirty="0" smtClean="0">
                <a:solidFill>
                  <a:srgbClr val="3732A0"/>
                </a:solidFill>
                <a:latin typeface="Times New Roman" pitchFamily="18" charset="0"/>
                <a:cs typeface="Times New Roman" pitchFamily="18" charset="0"/>
              </a:rPr>
              <a:t>….</a:t>
            </a:r>
          </a:p>
          <a:p>
            <a:pPr>
              <a:lnSpc>
                <a:spcPts val="2500"/>
              </a:lnSpc>
              <a:tabLst/>
            </a:pPr>
            <a:r>
              <a:rPr lang="en-US" altLang="zh-CN" sz="1800" b="1" dirty="0" smtClean="0">
                <a:solidFill>
                  <a:srgbClr val="3732A0"/>
                </a:solidFill>
                <a:latin typeface="Times New Roman" pitchFamily="18" charset="0"/>
                <a:cs typeface="Times New Roman" pitchFamily="18" charset="0"/>
              </a:rPr>
              <a:t>P+i</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pointe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sur</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T[i]</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et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*(P+i)</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désigne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T[i]</a:t>
            </a:r>
          </a:p>
        </p:txBody>
      </p:sp>
      <p:sp>
        <p:nvSpPr>
          <p:cNvPr id="13" name="Espace réservé du numéro de diapositive 12"/>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4191" y="347979"/>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536191" y="2039620"/>
            <a:ext cx="7696200" cy="39623"/>
          </a:xfrm>
          <a:custGeom>
            <a:avLst/>
            <a:gdLst>
              <a:gd name="connsiteX0" fmla="*/ 0 w 7696200"/>
              <a:gd name="connsiteY0" fmla="*/ 19811 h 39623"/>
              <a:gd name="connsiteX1" fmla="*/ 7696200 w 7696200"/>
              <a:gd name="connsiteY1" fmla="*/ 19811 h 39623"/>
            </a:gdLst>
            <a:ahLst/>
            <a:cxnLst>
              <a:cxn ang="0">
                <a:pos x="connsiteX0" y="connsiteY0"/>
              </a:cxn>
              <a:cxn ang="1">
                <a:pos x="connsiteX1" y="connsiteY1"/>
              </a:cxn>
            </a:cxnLst>
            <a:rect l="l" t="t" r="r" b="b"/>
            <a:pathLst>
              <a:path w="7696200" h="39623">
                <a:moveTo>
                  <a:pt x="0" y="19811"/>
                </a:moveTo>
                <a:lnTo>
                  <a:pt x="7696200" y="19811"/>
                </a:lnTo>
              </a:path>
            </a:pathLst>
          </a:custGeom>
          <a:ln w="25400">
            <a:solidFill>
              <a:srgbClr val="9094B8">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1210055" y="2097532"/>
            <a:ext cx="8513063" cy="4419600"/>
          </a:xfrm>
          <a:custGeom>
            <a:avLst/>
            <a:gdLst>
              <a:gd name="connsiteX0" fmla="*/ 0 w 8513063"/>
              <a:gd name="connsiteY0" fmla="*/ 4419599 h 4419600"/>
              <a:gd name="connsiteX1" fmla="*/ 8513063 w 8513063"/>
              <a:gd name="connsiteY1" fmla="*/ 4419599 h 4419600"/>
              <a:gd name="connsiteX2" fmla="*/ 8513063 w 8513063"/>
              <a:gd name="connsiteY2" fmla="*/ 0 h 4419600"/>
              <a:gd name="connsiteX3" fmla="*/ 0 w 8513063"/>
              <a:gd name="connsiteY3" fmla="*/ 0 h 4419600"/>
              <a:gd name="connsiteX4" fmla="*/ 0 w 8513063"/>
              <a:gd name="connsiteY4" fmla="*/ 4419599 h 4419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513063" h="4419600">
                <a:moveTo>
                  <a:pt x="0" y="4419599"/>
                </a:moveTo>
                <a:lnTo>
                  <a:pt x="8513063" y="4419599"/>
                </a:lnTo>
                <a:lnTo>
                  <a:pt x="8513063" y="0"/>
                </a:lnTo>
                <a:lnTo>
                  <a:pt x="0" y="0"/>
                </a:lnTo>
                <a:lnTo>
                  <a:pt x="0" y="44195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914400" y="546100"/>
            <a:ext cx="8877300" cy="6159500"/>
          </a:xfrm>
          <a:prstGeom prst="rect">
            <a:avLst/>
          </a:prstGeom>
          <a:noFill/>
        </p:spPr>
      </p:pic>
      <p:sp>
        <p:nvSpPr>
          <p:cNvPr id="8" name="TextBox 1"/>
          <p:cNvSpPr txBox="1"/>
          <p:nvPr/>
        </p:nvSpPr>
        <p:spPr>
          <a:xfrm>
            <a:off x="1498600" y="1206482"/>
            <a:ext cx="7015126" cy="440249"/>
          </a:xfrm>
          <a:prstGeom prst="rect">
            <a:avLst/>
          </a:prstGeom>
          <a:noFill/>
        </p:spPr>
        <p:txBody>
          <a:bodyPr wrap="none" lIns="0" tIns="0" rIns="0" rtlCol="0">
            <a:spAutoFit/>
          </a:bodyPr>
          <a:lstStyle/>
          <a:p>
            <a:pPr>
              <a:lnSpc>
                <a:spcPts val="3000"/>
              </a:lnSpc>
              <a:tabLst/>
            </a:pPr>
            <a:r>
              <a:rPr lang="en-US" altLang="zh-CN" sz="3200" b="1" dirty="0" smtClean="0">
                <a:solidFill>
                  <a:srgbClr val="3732A0"/>
                </a:solidFill>
                <a:latin typeface="Arial Black" pitchFamily="18" charset="0"/>
                <a:cs typeface="Arial Black" pitchFamily="18" charset="0"/>
              </a:rPr>
              <a:t>Pointeurs</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et</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tableaux</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exemple</a:t>
            </a:r>
          </a:p>
        </p:txBody>
      </p:sp>
      <p:sp>
        <p:nvSpPr>
          <p:cNvPr id="9" name="TextBox 1"/>
          <p:cNvSpPr txBox="1"/>
          <p:nvPr/>
        </p:nvSpPr>
        <p:spPr>
          <a:xfrm>
            <a:off x="1295400" y="2387600"/>
            <a:ext cx="127000" cy="4064000"/>
          </a:xfrm>
          <a:prstGeom prst="rect">
            <a:avLst/>
          </a:prstGeom>
          <a:noFill/>
        </p:spPr>
        <p:txBody>
          <a:bodyPr wrap="none" lIns="0" tIns="0" rIns="0" rtlCol="0">
            <a:spAutoFit/>
          </a:bodyPr>
          <a:lstStyle/>
          <a:p>
            <a:pPr>
              <a:lnSpc>
                <a:spcPts val="1300"/>
              </a:lnSpc>
              <a:tabLst/>
            </a:pPr>
            <a:r>
              <a:rPr lang="en-US" altLang="zh-CN" sz="139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400"/>
              </a:lnSpc>
              <a:tabLst/>
            </a:pPr>
            <a:r>
              <a:rPr lang="en-US" altLang="zh-CN" sz="139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100"/>
              </a:lnSpc>
              <a:tabLst/>
            </a:pPr>
            <a:r>
              <a:rPr lang="en-US" altLang="zh-CN" sz="139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100"/>
              </a:lnSpc>
              <a:tabLst/>
            </a:pPr>
            <a:r>
              <a:rPr lang="en-US" altLang="zh-CN" sz="1392" dirty="0" smtClean="0">
                <a:solidFill>
                  <a:srgbClr val="666699"/>
                </a:solidFill>
                <a:latin typeface="Wingdings" pitchFamily="18" charset="0"/>
                <a:cs typeface="Wingdings" pitchFamily="18" charset="0"/>
              </a:rPr>
              <a:t></a:t>
            </a:r>
          </a:p>
        </p:txBody>
      </p:sp>
      <p:sp>
        <p:nvSpPr>
          <p:cNvPr id="10" name="TextBox 1"/>
          <p:cNvSpPr txBox="1"/>
          <p:nvPr/>
        </p:nvSpPr>
        <p:spPr>
          <a:xfrm>
            <a:off x="1638300" y="2349500"/>
            <a:ext cx="7696200" cy="4127500"/>
          </a:xfrm>
          <a:prstGeom prst="rect">
            <a:avLst/>
          </a:prstGeom>
          <a:noFill/>
        </p:spPr>
        <p:txBody>
          <a:bodyPr wrap="none" lIns="0" tIns="0" rIns="0" rtlCol="0">
            <a:spAutoFit/>
          </a:bodyPr>
          <a:lstStyle/>
          <a:p>
            <a:pPr>
              <a:lnSpc>
                <a:spcPts val="1800"/>
              </a:lnSpc>
              <a:tabLst>
                <a:tab pos="1257300" algn="l"/>
              </a:tabLst>
            </a:pPr>
            <a:r>
              <a:rPr lang="en-US" altLang="zh-CN" sz="1992" dirty="0" smtClean="0">
                <a:solidFill>
                  <a:srgbClr val="000000"/>
                </a:solidFill>
                <a:latin typeface="Times New Roman" pitchFamily="18" charset="0"/>
                <a:cs typeface="Times New Roman" pitchFamily="18" charset="0"/>
              </a:rPr>
              <a:t>Exemple:</a:t>
            </a:r>
            <a:r>
              <a:rPr lang="en-US" altLang="zh-CN" sz="1992" dirty="0" smtClean="0">
                <a:latin typeface="Times New Roman" pitchFamily="18" charset="0"/>
                <a:cs typeface="Times New Roman" pitchFamily="18" charset="0"/>
              </a:rPr>
              <a:t>  </a:t>
            </a:r>
            <a:r>
              <a:rPr lang="en-US" altLang="zh-CN" sz="1992" b="1" dirty="0" smtClean="0">
                <a:solidFill>
                  <a:srgbClr val="3732A0"/>
                </a:solidFill>
                <a:latin typeface="Times New Roman" pitchFamily="18" charset="0"/>
                <a:cs typeface="Times New Roman" pitchFamily="18" charset="0"/>
              </a:rPr>
              <a:t>short</a:t>
            </a:r>
            <a:r>
              <a:rPr lang="en-US" altLang="zh-CN" sz="1992" dirty="0" smtClean="0">
                <a:latin typeface="Times New Roman" pitchFamily="18" charset="0"/>
                <a:cs typeface="Times New Roman" pitchFamily="18" charset="0"/>
              </a:rPr>
              <a:t> </a:t>
            </a:r>
            <a:r>
              <a:rPr lang="en-US" altLang="zh-CN" sz="1992" b="1" dirty="0" smtClean="0">
                <a:solidFill>
                  <a:srgbClr val="3732A0"/>
                </a:solidFill>
                <a:latin typeface="Times New Roman" pitchFamily="18" charset="0"/>
                <a:cs typeface="Times New Roman" pitchFamily="18" charset="0"/>
              </a:rPr>
              <a:t>x,</a:t>
            </a:r>
            <a:r>
              <a:rPr lang="en-US" altLang="zh-CN" sz="1992" dirty="0" smtClean="0">
                <a:latin typeface="Times New Roman" pitchFamily="18" charset="0"/>
                <a:cs typeface="Times New Roman" pitchFamily="18" charset="0"/>
              </a:rPr>
              <a:t> </a:t>
            </a:r>
            <a:r>
              <a:rPr lang="en-US" altLang="zh-CN" sz="1992" b="1" dirty="0" smtClean="0">
                <a:solidFill>
                  <a:srgbClr val="3732A0"/>
                </a:solidFill>
                <a:latin typeface="Times New Roman" pitchFamily="18" charset="0"/>
                <a:cs typeface="Times New Roman" pitchFamily="18" charset="0"/>
              </a:rPr>
              <a:t>A[7]={5,0,9,2,1,3,8};</a:t>
            </a:r>
          </a:p>
          <a:p>
            <a:pPr>
              <a:lnSpc>
                <a:spcPts val="1000"/>
              </a:lnSpc>
            </a:pPr>
            <a:endParaRPr lang="en-US" altLang="zh-CN" dirty="0" smtClean="0"/>
          </a:p>
          <a:p>
            <a:pPr>
              <a:lnSpc>
                <a:spcPts val="1800"/>
              </a:lnSpc>
              <a:tabLst>
                <a:tab pos="1257300" algn="l"/>
              </a:tabLst>
            </a:pPr>
            <a:r>
              <a:rPr lang="en-US" altLang="zh-CN" dirty="0" smtClean="0"/>
              <a:t>	</a:t>
            </a:r>
            <a:r>
              <a:rPr lang="en-US" altLang="zh-CN" sz="1992" b="1" dirty="0" smtClean="0">
                <a:solidFill>
                  <a:srgbClr val="3732A0"/>
                </a:solidFill>
                <a:latin typeface="Times New Roman" pitchFamily="18" charset="0"/>
                <a:cs typeface="Times New Roman" pitchFamily="18" charset="0"/>
              </a:rPr>
              <a:t>short</a:t>
            </a:r>
            <a:r>
              <a:rPr lang="en-US" altLang="zh-CN" sz="1992" dirty="0" smtClean="0">
                <a:latin typeface="Times New Roman" pitchFamily="18" charset="0"/>
                <a:cs typeface="Times New Roman" pitchFamily="18" charset="0"/>
              </a:rPr>
              <a:t> </a:t>
            </a:r>
            <a:r>
              <a:rPr lang="en-US" altLang="zh-CN" sz="1992" b="1" dirty="0" smtClean="0">
                <a:solidFill>
                  <a:srgbClr val="3732A0"/>
                </a:solidFill>
                <a:latin typeface="Times New Roman" pitchFamily="18" charset="0"/>
                <a:cs typeface="Times New Roman" pitchFamily="18" charset="0"/>
              </a:rPr>
              <a:t>*P;</a:t>
            </a:r>
          </a:p>
          <a:p>
            <a:pPr>
              <a:lnSpc>
                <a:spcPts val="1000"/>
              </a:lnSpc>
            </a:pPr>
            <a:endParaRPr lang="en-US" altLang="zh-CN" dirty="0" smtClean="0"/>
          </a:p>
          <a:p>
            <a:pPr>
              <a:lnSpc>
                <a:spcPts val="1800"/>
              </a:lnSpc>
              <a:tabLst>
                <a:tab pos="1257300" algn="l"/>
              </a:tabLst>
            </a:pPr>
            <a:r>
              <a:rPr lang="en-US" altLang="zh-CN" dirty="0" smtClean="0"/>
              <a:t>	</a:t>
            </a:r>
            <a:r>
              <a:rPr lang="en-US" altLang="zh-CN" sz="1992" b="1" dirty="0" smtClean="0">
                <a:solidFill>
                  <a:srgbClr val="3732A0"/>
                </a:solidFill>
                <a:latin typeface="Times New Roman" pitchFamily="18" charset="0"/>
                <a:cs typeface="Times New Roman" pitchFamily="18" charset="0"/>
              </a:rPr>
              <a:t>P=A;</a:t>
            </a:r>
          </a:p>
          <a:p>
            <a:pPr>
              <a:lnSpc>
                <a:spcPts val="1000"/>
              </a:lnSpc>
            </a:pPr>
            <a:endParaRPr lang="en-US" altLang="zh-CN" dirty="0" smtClean="0"/>
          </a:p>
          <a:p>
            <a:pPr>
              <a:lnSpc>
                <a:spcPts val="1800"/>
              </a:lnSpc>
              <a:tabLst>
                <a:tab pos="1257300" algn="l"/>
              </a:tabLst>
            </a:pPr>
            <a:r>
              <a:rPr lang="en-US" altLang="zh-CN" dirty="0" smtClean="0"/>
              <a:t>	</a:t>
            </a:r>
            <a:r>
              <a:rPr lang="en-US" altLang="zh-CN" sz="1992" b="1" dirty="0" smtClean="0">
                <a:solidFill>
                  <a:srgbClr val="3732A0"/>
                </a:solidFill>
                <a:latin typeface="Times New Roman" pitchFamily="18" charset="0"/>
                <a:cs typeface="Times New Roman" pitchFamily="18" charset="0"/>
              </a:rPr>
              <a:t>x=*(P+5);</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700"/>
              </a:lnSpc>
              <a:tabLst>
                <a:tab pos="1257300" algn="l"/>
              </a:tabLst>
            </a:pPr>
            <a:r>
              <a:rPr lang="en-US" altLang="zh-CN" sz="1992" dirty="0" smtClean="0">
                <a:solidFill>
                  <a:srgbClr val="000000"/>
                </a:solidFill>
                <a:latin typeface="Times New Roman" pitchFamily="18" charset="0"/>
                <a:cs typeface="Times New Roman" pitchFamily="18" charset="0"/>
              </a:rPr>
              <a:t>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compilateur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obtient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l'adresse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P+5</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ajoutant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5*sizeof(short)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10</a:t>
            </a:r>
          </a:p>
          <a:p>
            <a:pPr>
              <a:lnSpc>
                <a:spcPts val="2400"/>
              </a:lnSpc>
              <a:tabLst>
                <a:tab pos="1257300" algn="l"/>
              </a:tabLst>
            </a:pPr>
            <a:r>
              <a:rPr lang="en-US" altLang="zh-CN" sz="1992" dirty="0" smtClean="0">
                <a:solidFill>
                  <a:srgbClr val="000000"/>
                </a:solidFill>
                <a:latin typeface="Times New Roman" pitchFamily="18" charset="0"/>
                <a:cs typeface="Times New Roman" pitchFamily="18" charset="0"/>
              </a:rPr>
              <a:t>octets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à</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l'adresse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dans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700"/>
              </a:lnSpc>
              <a:tabLst>
                <a:tab pos="1257300" algn="l"/>
              </a:tabLst>
            </a:pPr>
            <a:r>
              <a:rPr lang="en-US" altLang="zh-CN" sz="1992" dirty="0" smtClean="0">
                <a:solidFill>
                  <a:srgbClr val="000000"/>
                </a:solidFill>
                <a:latin typeface="Times New Roman" pitchFamily="18" charset="0"/>
                <a:cs typeface="Times New Roman" pitchFamily="18" charset="0"/>
              </a:rPr>
              <a:t>D’autre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part,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composantes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du</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tableau</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sont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stockées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à</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des</a:t>
            </a:r>
          </a:p>
          <a:p>
            <a:pPr>
              <a:lnSpc>
                <a:spcPts val="2400"/>
              </a:lnSpc>
              <a:tabLst>
                <a:tab pos="1257300" algn="l"/>
              </a:tabLst>
            </a:pPr>
            <a:r>
              <a:rPr lang="en-US" altLang="zh-CN" sz="1992" dirty="0" smtClean="0">
                <a:solidFill>
                  <a:srgbClr val="000000"/>
                </a:solidFill>
                <a:latin typeface="Times New Roman" pitchFamily="18" charset="0"/>
                <a:cs typeface="Times New Roman" pitchFamily="18" charset="0"/>
              </a:rPr>
              <a:t>emplacements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contigus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&amp;A[5]=</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&amp;A[0]+sizeof(short)*5=A+10</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700"/>
              </a:lnSpc>
              <a:tabLst>
                <a:tab pos="1257300" algn="l"/>
              </a:tabLst>
            </a:pPr>
            <a:r>
              <a:rPr lang="en-US" altLang="zh-CN" sz="1992" dirty="0" smtClean="0">
                <a:solidFill>
                  <a:srgbClr val="000000"/>
                </a:solidFill>
                <a:latin typeface="Times New Roman" pitchFamily="18" charset="0"/>
                <a:cs typeface="Times New Roman" pitchFamily="18" charset="0"/>
              </a:rPr>
              <a:t>Ainsi,</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x</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est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égale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à</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valeur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A[5]</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(x=</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A[5])</a:t>
            </a:r>
          </a:p>
        </p:txBody>
      </p:sp>
      <p:sp>
        <p:nvSpPr>
          <p:cNvPr id="11" name="Espace réservé du numéro de diapositive 10"/>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4191" y="347979"/>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536191" y="2039620"/>
            <a:ext cx="7696200" cy="39623"/>
          </a:xfrm>
          <a:custGeom>
            <a:avLst/>
            <a:gdLst>
              <a:gd name="connsiteX0" fmla="*/ 0 w 7696200"/>
              <a:gd name="connsiteY0" fmla="*/ 19811 h 39623"/>
              <a:gd name="connsiteX1" fmla="*/ 7696200 w 7696200"/>
              <a:gd name="connsiteY1" fmla="*/ 19811 h 39623"/>
            </a:gdLst>
            <a:ahLst/>
            <a:cxnLst>
              <a:cxn ang="0">
                <a:pos x="connsiteX0" y="connsiteY0"/>
              </a:cxn>
              <a:cxn ang="1">
                <a:pos x="connsiteX1" y="connsiteY1"/>
              </a:cxn>
            </a:cxnLst>
            <a:rect l="l" t="t" r="r" b="b"/>
            <a:pathLst>
              <a:path w="7696200" h="39623">
                <a:moveTo>
                  <a:pt x="0" y="19811"/>
                </a:moveTo>
                <a:lnTo>
                  <a:pt x="7696200" y="19811"/>
                </a:lnTo>
              </a:path>
            </a:pathLst>
          </a:custGeom>
          <a:ln w="25400">
            <a:solidFill>
              <a:srgbClr val="9094B8">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5337047" y="2079244"/>
            <a:ext cx="4041647" cy="4553712"/>
          </a:xfrm>
          <a:custGeom>
            <a:avLst/>
            <a:gdLst>
              <a:gd name="connsiteX0" fmla="*/ 0 w 4041647"/>
              <a:gd name="connsiteY0" fmla="*/ 4553712 h 4553712"/>
              <a:gd name="connsiteX1" fmla="*/ 4041647 w 4041647"/>
              <a:gd name="connsiteY1" fmla="*/ 4553712 h 4553712"/>
              <a:gd name="connsiteX2" fmla="*/ 4041647 w 4041647"/>
              <a:gd name="connsiteY2" fmla="*/ 0 h 4553712"/>
              <a:gd name="connsiteX3" fmla="*/ 0 w 4041647"/>
              <a:gd name="connsiteY3" fmla="*/ 0 h 4553712"/>
              <a:gd name="connsiteX4" fmla="*/ 0 w 4041647"/>
              <a:gd name="connsiteY4" fmla="*/ 4553712 h 45537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041647" h="4553712">
                <a:moveTo>
                  <a:pt x="0" y="4553712"/>
                </a:moveTo>
                <a:lnTo>
                  <a:pt x="4041647" y="4553712"/>
                </a:lnTo>
                <a:lnTo>
                  <a:pt x="4041647" y="0"/>
                </a:lnTo>
                <a:lnTo>
                  <a:pt x="0" y="0"/>
                </a:lnTo>
                <a:lnTo>
                  <a:pt x="0" y="4553712"/>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850900" y="349250"/>
            <a:ext cx="8877300" cy="6643710"/>
          </a:xfrm>
          <a:prstGeom prst="rect">
            <a:avLst/>
          </a:prstGeom>
          <a:noFill/>
        </p:spPr>
      </p:pic>
      <p:sp>
        <p:nvSpPr>
          <p:cNvPr id="9" name="TextBox 1"/>
          <p:cNvSpPr txBox="1"/>
          <p:nvPr/>
        </p:nvSpPr>
        <p:spPr>
          <a:xfrm>
            <a:off x="1562100" y="1117600"/>
            <a:ext cx="7618817" cy="805092"/>
          </a:xfrm>
          <a:prstGeom prst="rect">
            <a:avLst/>
          </a:prstGeom>
          <a:noFill/>
        </p:spPr>
        <p:txBody>
          <a:bodyPr wrap="none" lIns="0" tIns="0" rIns="0" rtlCol="0">
            <a:spAutoFit/>
          </a:bodyPr>
          <a:lstStyle/>
          <a:p>
            <a:pPr>
              <a:lnSpc>
                <a:spcPts val="2600"/>
              </a:lnSpc>
              <a:tabLst/>
            </a:pPr>
            <a:r>
              <a:rPr lang="en-US" altLang="zh-CN" sz="3200" b="1" dirty="0" smtClean="0">
                <a:solidFill>
                  <a:srgbClr val="3732A0"/>
                </a:solidFill>
                <a:latin typeface="Arial Black" pitchFamily="18" charset="0"/>
                <a:cs typeface="Arial Black" pitchFamily="18" charset="0"/>
              </a:rPr>
              <a:t>Pointeurs</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saisie</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et</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affichage</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d’un</a:t>
            </a:r>
          </a:p>
          <a:p>
            <a:pPr>
              <a:lnSpc>
                <a:spcPts val="3300"/>
              </a:lnSpc>
              <a:tabLst/>
            </a:pPr>
            <a:r>
              <a:rPr lang="en-US" altLang="zh-CN" sz="3200" b="1" dirty="0" smtClean="0">
                <a:solidFill>
                  <a:srgbClr val="3732A0"/>
                </a:solidFill>
                <a:latin typeface="Arial Black" pitchFamily="18" charset="0"/>
                <a:cs typeface="Arial Black" pitchFamily="18" charset="0"/>
              </a:rPr>
              <a:t>tableau</a:t>
            </a:r>
          </a:p>
        </p:txBody>
      </p:sp>
      <p:sp>
        <p:nvSpPr>
          <p:cNvPr id="10" name="TextBox 1"/>
          <p:cNvSpPr txBox="1"/>
          <p:nvPr/>
        </p:nvSpPr>
        <p:spPr>
          <a:xfrm>
            <a:off x="1371600" y="2324100"/>
            <a:ext cx="3746500" cy="4483100"/>
          </a:xfrm>
          <a:prstGeom prst="rect">
            <a:avLst/>
          </a:prstGeom>
          <a:noFill/>
        </p:spPr>
        <p:txBody>
          <a:bodyPr wrap="none" lIns="0" tIns="0" rIns="0" rtlCol="0">
            <a:spAutoFit/>
          </a:bodyPr>
          <a:lstStyle/>
          <a:p>
            <a:pPr>
              <a:lnSpc>
                <a:spcPts val="1600"/>
              </a:lnSpc>
              <a:tabLst>
                <a:tab pos="127000" algn="l"/>
                <a:tab pos="254000" algn="l"/>
                <a:tab pos="355600" algn="l"/>
                <a:tab pos="596900" algn="l"/>
                <a:tab pos="635000" algn="l"/>
                <a:tab pos="660400" algn="l"/>
                <a:tab pos="787400" algn="l"/>
              </a:tabLst>
            </a:pPr>
            <a:r>
              <a:rPr lang="en-US" altLang="zh-CN" sz="1800" b="1" dirty="0" smtClean="0">
                <a:solidFill>
                  <a:srgbClr val="000000"/>
                </a:solidFill>
                <a:latin typeface="Times New Roman" pitchFamily="18" charset="0"/>
                <a:cs typeface="Times New Roman" pitchFamily="18" charset="0"/>
              </a:rPr>
              <a:t>Version</a:t>
            </a:r>
            <a:r>
              <a:rPr lang="en-US" altLang="zh-CN" sz="1800" dirty="0" smtClean="0">
                <a:latin typeface="Times New Roman" pitchFamily="18" charset="0"/>
                <a:cs typeface="Times New Roman" pitchFamily="18" charset="0"/>
              </a:rPr>
              <a:t> </a:t>
            </a:r>
            <a:r>
              <a:rPr lang="en-US" altLang="zh-CN" sz="1800" b="1" dirty="0" smtClean="0">
                <a:solidFill>
                  <a:srgbClr val="000000"/>
                </a:solidFill>
                <a:latin typeface="Times New Roman" pitchFamily="18" charset="0"/>
                <a:cs typeface="Times New Roman" pitchFamily="18" charset="0"/>
              </a:rPr>
              <a:t>1: avec </a:t>
            </a:r>
            <a:r>
              <a:rPr lang="en-US" altLang="zh-CN" sz="1800" b="1" dirty="0" err="1" smtClean="0">
                <a:solidFill>
                  <a:srgbClr val="000000"/>
                </a:solidFill>
                <a:latin typeface="Times New Roman" pitchFamily="18" charset="0"/>
                <a:cs typeface="Times New Roman" pitchFamily="18" charset="0"/>
              </a:rPr>
              <a:t>indice</a:t>
            </a:r>
            <a:r>
              <a:rPr lang="en-US" altLang="zh-CN" sz="1800" b="1" dirty="0" smtClean="0">
                <a:solidFill>
                  <a:srgbClr val="000000"/>
                </a:solidFill>
                <a:latin typeface="Times New Roman" pitchFamily="18" charset="0"/>
                <a:cs typeface="Times New Roman" pitchFamily="18" charset="0"/>
              </a:rPr>
              <a:t> </a:t>
            </a:r>
            <a:r>
              <a:rPr lang="en-US" altLang="zh-CN" sz="1800" b="1" dirty="0" err="1" smtClean="0">
                <a:solidFill>
                  <a:srgbClr val="000000"/>
                </a:solidFill>
                <a:latin typeface="Times New Roman" pitchFamily="18" charset="0"/>
                <a:cs typeface="Times New Roman" pitchFamily="18" charset="0"/>
              </a:rPr>
              <a:t>i</a:t>
            </a:r>
            <a:endParaRPr lang="en-US" altLang="zh-CN" sz="1800" b="1" dirty="0" smtClean="0">
              <a:solidFill>
                <a:srgbClr val="000000"/>
              </a:solidFill>
              <a:latin typeface="Times New Roman" pitchFamily="18" charset="0"/>
              <a:cs typeface="Times New Roman" pitchFamily="18" charset="0"/>
            </a:endParaRPr>
          </a:p>
          <a:p>
            <a:pPr>
              <a:lnSpc>
                <a:spcPts val="2100"/>
              </a:lnSpc>
              <a:tabLst>
                <a:tab pos="127000" algn="l"/>
                <a:tab pos="254000" algn="l"/>
                <a:tab pos="355600" algn="l"/>
                <a:tab pos="596900" algn="l"/>
                <a:tab pos="635000" algn="l"/>
                <a:tab pos="660400" algn="l"/>
                <a:tab pos="787400" algn="l"/>
              </a:tabLst>
            </a:pPr>
            <a:r>
              <a:rPr lang="en-US" altLang="zh-CN" sz="1800" b="1" dirty="0" smtClean="0">
                <a:solidFill>
                  <a:srgbClr val="3732A0"/>
                </a:solidFill>
                <a:latin typeface="Times New Roman" pitchFamily="18" charset="0"/>
                <a:cs typeface="Times New Roman" pitchFamily="18" charset="0"/>
              </a:rPr>
              <a:t>main()</a:t>
            </a:r>
          </a:p>
          <a:p>
            <a:pPr>
              <a:lnSpc>
                <a:spcPts val="2100"/>
              </a:lnSpc>
              <a:tabLst>
                <a:tab pos="127000" algn="l"/>
                <a:tab pos="254000" algn="l"/>
                <a:tab pos="355600" algn="l"/>
                <a:tab pos="596900" algn="l"/>
                <a:tab pos="635000" algn="l"/>
                <a:tab pos="660400" algn="l"/>
                <a:tab pos="7874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float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T[100]</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*pt;</a:t>
            </a:r>
          </a:p>
          <a:p>
            <a:pPr>
              <a:lnSpc>
                <a:spcPts val="2100"/>
              </a:lnSpc>
              <a:tabLst>
                <a:tab pos="127000" algn="l"/>
                <a:tab pos="254000" algn="l"/>
                <a:tab pos="355600" algn="l"/>
                <a:tab pos="596900" algn="l"/>
                <a:tab pos="635000" algn="l"/>
                <a:tab pos="660400" algn="l"/>
                <a:tab pos="7874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int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i,n;</a:t>
            </a:r>
          </a:p>
          <a:p>
            <a:pPr>
              <a:lnSpc>
                <a:spcPts val="2100"/>
              </a:lnSpc>
              <a:tabLst>
                <a:tab pos="127000" algn="l"/>
                <a:tab pos="254000" algn="l"/>
                <a:tab pos="355600" algn="l"/>
                <a:tab pos="596900" algn="l"/>
                <a:tab pos="635000" algn="l"/>
                <a:tab pos="660400" algn="l"/>
                <a:tab pos="7874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do</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{printf("Entrez</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n</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\n</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p>
          <a:p>
            <a:pPr>
              <a:lnSpc>
                <a:spcPts val="2100"/>
              </a:lnSpc>
              <a:tabLst>
                <a:tab pos="127000" algn="l"/>
                <a:tab pos="254000" algn="l"/>
                <a:tab pos="355600" algn="l"/>
                <a:tab pos="596900" algn="l"/>
                <a:tab pos="635000" algn="l"/>
                <a:tab pos="660400" algn="l"/>
                <a:tab pos="7874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scanf("</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%d"</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,&amp;n);</a:t>
            </a:r>
          </a:p>
          <a:p>
            <a:pPr>
              <a:lnSpc>
                <a:spcPts val="2100"/>
              </a:lnSpc>
              <a:tabLst>
                <a:tab pos="127000" algn="l"/>
                <a:tab pos="254000" algn="l"/>
                <a:tab pos="355600" algn="l"/>
                <a:tab pos="596900" algn="l"/>
                <a:tab pos="635000" algn="l"/>
                <a:tab pos="660400" algn="l"/>
                <a:tab pos="7874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}while(n&lt;0</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||n&gt;100);</a:t>
            </a:r>
          </a:p>
          <a:p>
            <a:pPr>
              <a:lnSpc>
                <a:spcPts val="1000"/>
              </a:lnSpc>
            </a:pPr>
            <a:endParaRPr lang="en-US" altLang="zh-CN" dirty="0" smtClean="0"/>
          </a:p>
          <a:p>
            <a:pPr>
              <a:lnSpc>
                <a:spcPts val="1000"/>
              </a:lnSpc>
            </a:pPr>
            <a:endParaRPr lang="en-US" altLang="zh-CN" dirty="0" smtClean="0"/>
          </a:p>
          <a:p>
            <a:pPr>
              <a:lnSpc>
                <a:spcPts val="2300"/>
              </a:lnSpc>
              <a:tabLst>
                <a:tab pos="127000" algn="l"/>
                <a:tab pos="254000" algn="l"/>
                <a:tab pos="355600" algn="l"/>
                <a:tab pos="596900" algn="l"/>
                <a:tab pos="635000" algn="l"/>
                <a:tab pos="660400" algn="l"/>
                <a:tab pos="7874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pt=T;</a:t>
            </a:r>
          </a:p>
          <a:p>
            <a:pPr>
              <a:lnSpc>
                <a:spcPts val="2100"/>
              </a:lnSpc>
              <a:tabLst>
                <a:tab pos="127000" algn="l"/>
                <a:tab pos="254000" algn="l"/>
                <a:tab pos="355600" algn="l"/>
                <a:tab pos="596900" algn="l"/>
                <a:tab pos="635000" algn="l"/>
                <a:tab pos="660400" algn="l"/>
                <a:tab pos="7874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for(i=0;i&lt;n;i++)</a:t>
            </a:r>
          </a:p>
          <a:p>
            <a:pPr>
              <a:lnSpc>
                <a:spcPts val="1700"/>
              </a:lnSpc>
              <a:tabLst>
                <a:tab pos="127000" algn="l"/>
                <a:tab pos="254000" algn="l"/>
                <a:tab pos="355600" algn="l"/>
                <a:tab pos="596900" algn="l"/>
                <a:tab pos="635000" algn="l"/>
                <a:tab pos="660400" algn="l"/>
                <a:tab pos="7874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printf</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("Entrez</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T[%d]</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\n</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",i</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p>
          <a:p>
            <a:pPr>
              <a:lnSpc>
                <a:spcPts val="2100"/>
              </a:lnSpc>
              <a:tabLst>
                <a:tab pos="127000" algn="l"/>
                <a:tab pos="254000" algn="l"/>
                <a:tab pos="355600" algn="l"/>
                <a:tab pos="596900" algn="l"/>
                <a:tab pos="635000" algn="l"/>
                <a:tab pos="660400" algn="l"/>
                <a:tab pos="7874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scanf("</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%f"</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pt+i);</a:t>
            </a:r>
          </a:p>
          <a:p>
            <a:pPr>
              <a:lnSpc>
                <a:spcPts val="2100"/>
              </a:lnSpc>
              <a:tabLst>
                <a:tab pos="127000" algn="l"/>
                <a:tab pos="254000" algn="l"/>
                <a:tab pos="355600" algn="l"/>
                <a:tab pos="596900" algn="l"/>
                <a:tab pos="635000" algn="l"/>
                <a:tab pos="660400" algn="l"/>
                <a:tab pos="7874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a:t>
            </a:r>
          </a:p>
          <a:p>
            <a:pPr>
              <a:lnSpc>
                <a:spcPts val="1000"/>
              </a:lnSpc>
            </a:pPr>
            <a:endParaRPr lang="en-US" altLang="zh-CN" dirty="0" smtClean="0"/>
          </a:p>
          <a:p>
            <a:pPr>
              <a:lnSpc>
                <a:spcPts val="1000"/>
              </a:lnSpc>
            </a:pPr>
            <a:endParaRPr lang="en-US" altLang="zh-CN" dirty="0" smtClean="0"/>
          </a:p>
          <a:p>
            <a:pPr>
              <a:lnSpc>
                <a:spcPts val="2300"/>
              </a:lnSpc>
              <a:tabLst>
                <a:tab pos="127000" algn="l"/>
                <a:tab pos="254000" algn="l"/>
                <a:tab pos="355600" algn="l"/>
                <a:tab pos="596900" algn="l"/>
                <a:tab pos="635000" algn="l"/>
                <a:tab pos="660400" algn="l"/>
                <a:tab pos="7874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for(i=0;i&lt;n;i++)</a:t>
            </a:r>
          </a:p>
          <a:p>
            <a:pPr>
              <a:lnSpc>
                <a:spcPts val="1700"/>
              </a:lnSpc>
              <a:tabLst>
                <a:tab pos="127000" algn="l"/>
                <a:tab pos="254000" algn="l"/>
                <a:tab pos="355600" algn="l"/>
                <a:tab pos="596900" algn="l"/>
                <a:tab pos="635000" algn="l"/>
                <a:tab pos="660400" algn="l"/>
                <a:tab pos="7874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printf</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%f</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\t",*(pt+i));</a:t>
            </a:r>
          </a:p>
          <a:p>
            <a:pPr>
              <a:lnSpc>
                <a:spcPts val="2100"/>
              </a:lnSpc>
              <a:tabLst>
                <a:tab pos="127000" algn="l"/>
                <a:tab pos="254000" algn="l"/>
                <a:tab pos="355600" algn="l"/>
                <a:tab pos="596900" algn="l"/>
                <a:tab pos="635000" algn="l"/>
                <a:tab pos="660400" algn="l"/>
                <a:tab pos="7874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a:t>
            </a:r>
          </a:p>
        </p:txBody>
      </p:sp>
      <p:sp>
        <p:nvSpPr>
          <p:cNvPr id="11" name="TextBox 1"/>
          <p:cNvSpPr txBox="1"/>
          <p:nvPr/>
        </p:nvSpPr>
        <p:spPr>
          <a:xfrm>
            <a:off x="5422900" y="2273300"/>
            <a:ext cx="3517900" cy="4533900"/>
          </a:xfrm>
          <a:prstGeom prst="rect">
            <a:avLst/>
          </a:prstGeom>
          <a:noFill/>
        </p:spPr>
        <p:txBody>
          <a:bodyPr wrap="none" lIns="0" tIns="0" rIns="0" rtlCol="0">
            <a:spAutoFit/>
          </a:bodyPr>
          <a:lstStyle/>
          <a:p>
            <a:pPr>
              <a:lnSpc>
                <a:spcPts val="1600"/>
              </a:lnSpc>
              <a:tabLst>
                <a:tab pos="127000" algn="l"/>
                <a:tab pos="241300" algn="l"/>
                <a:tab pos="304800" algn="l"/>
                <a:tab pos="342900" algn="l"/>
                <a:tab pos="596900" algn="l"/>
                <a:tab pos="622300" algn="l"/>
                <a:tab pos="660400" algn="l"/>
                <a:tab pos="787400" algn="l"/>
              </a:tabLst>
            </a:pPr>
            <a:r>
              <a:rPr lang="en-US" altLang="zh-CN" sz="1800" b="1" dirty="0" smtClean="0">
                <a:latin typeface="Times New Roman" pitchFamily="18" charset="0"/>
                <a:cs typeface="Times New Roman" pitchFamily="18" charset="0"/>
              </a:rPr>
              <a:t>Version</a:t>
            </a:r>
            <a:r>
              <a:rPr lang="en-US" altLang="zh-CN" sz="1800" dirty="0" smtClean="0">
                <a:latin typeface="Times New Roman" pitchFamily="18" charset="0"/>
                <a:cs typeface="Times New Roman" pitchFamily="18" charset="0"/>
              </a:rPr>
              <a:t> </a:t>
            </a:r>
            <a:r>
              <a:rPr lang="en-US" altLang="zh-CN" sz="1800" b="1" dirty="0" smtClean="0">
                <a:latin typeface="Times New Roman" pitchFamily="18" charset="0"/>
                <a:cs typeface="Times New Roman" pitchFamily="18" charset="0"/>
              </a:rPr>
              <a:t>2:</a:t>
            </a:r>
            <a:r>
              <a:rPr lang="en-US" altLang="zh-CN" sz="1800" dirty="0" smtClean="0">
                <a:latin typeface="Times New Roman" pitchFamily="18" charset="0"/>
                <a:cs typeface="Times New Roman" pitchFamily="18" charset="0"/>
              </a:rPr>
              <a:t> </a:t>
            </a:r>
            <a:r>
              <a:rPr lang="en-US" altLang="zh-CN" sz="1800" b="1" dirty="0" smtClean="0">
                <a:latin typeface="Times New Roman" pitchFamily="18" charset="0"/>
                <a:cs typeface="Times New Roman" pitchFamily="18" charset="0"/>
              </a:rPr>
              <a:t>sans</a:t>
            </a:r>
            <a:r>
              <a:rPr lang="en-US" altLang="zh-CN" sz="1800"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indice</a:t>
            </a:r>
            <a:r>
              <a:rPr lang="en-US" altLang="zh-CN" sz="1800" dirty="0" smtClean="0">
                <a:latin typeface="Times New Roman" pitchFamily="18" charset="0"/>
                <a:cs typeface="Times New Roman" pitchFamily="18" charset="0"/>
              </a:rPr>
              <a:t> </a:t>
            </a:r>
            <a:r>
              <a:rPr lang="en-US" altLang="zh-CN" sz="1800" b="1" dirty="0" smtClean="0">
                <a:latin typeface="Times New Roman" pitchFamily="18" charset="0"/>
                <a:cs typeface="Times New Roman" pitchFamily="18" charset="0"/>
              </a:rPr>
              <a:t>i</a:t>
            </a:r>
          </a:p>
          <a:p>
            <a:pPr>
              <a:lnSpc>
                <a:spcPts val="2100"/>
              </a:lnSpc>
              <a:tabLst>
                <a:tab pos="127000" algn="l"/>
                <a:tab pos="241300" algn="l"/>
                <a:tab pos="304800" algn="l"/>
                <a:tab pos="342900" algn="l"/>
                <a:tab pos="596900" algn="l"/>
                <a:tab pos="622300" algn="l"/>
                <a:tab pos="660400" algn="l"/>
                <a:tab pos="787400" algn="l"/>
              </a:tabLst>
            </a:pPr>
            <a:r>
              <a:rPr lang="en-US" altLang="zh-CN" sz="1800" b="1" dirty="0" smtClean="0">
                <a:solidFill>
                  <a:srgbClr val="FF3300"/>
                </a:solidFill>
                <a:latin typeface="Times New Roman" pitchFamily="18" charset="0"/>
                <a:cs typeface="Times New Roman" pitchFamily="18" charset="0"/>
              </a:rPr>
              <a:t>main()</a:t>
            </a:r>
          </a:p>
          <a:p>
            <a:pPr>
              <a:lnSpc>
                <a:spcPts val="2100"/>
              </a:lnSpc>
              <a:tabLst>
                <a:tab pos="127000" algn="l"/>
                <a:tab pos="241300" algn="l"/>
                <a:tab pos="304800" algn="l"/>
                <a:tab pos="342900" algn="l"/>
                <a:tab pos="596900" algn="l"/>
                <a:tab pos="622300" algn="l"/>
                <a:tab pos="660400" algn="l"/>
                <a:tab pos="787400" algn="l"/>
              </a:tabLst>
            </a:pPr>
            <a:r>
              <a:rPr lang="en-US" altLang="zh-CN" dirty="0" smtClean="0"/>
              <a:t>	</a:t>
            </a:r>
            <a:r>
              <a:rPr lang="en-US" altLang="zh-CN" sz="1800" b="1" dirty="0" smtClean="0">
                <a:solidFill>
                  <a:srgbClr val="FF33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float</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T[100]</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*pt;</a:t>
            </a:r>
          </a:p>
          <a:p>
            <a:pPr>
              <a:lnSpc>
                <a:spcPts val="2100"/>
              </a:lnSpc>
              <a:tabLst>
                <a:tab pos="127000" algn="l"/>
                <a:tab pos="241300" algn="l"/>
                <a:tab pos="304800" algn="l"/>
                <a:tab pos="342900" algn="l"/>
                <a:tab pos="596900" algn="l"/>
                <a:tab pos="622300" algn="l"/>
                <a:tab pos="660400" algn="l"/>
                <a:tab pos="787400" algn="l"/>
              </a:tabLst>
            </a:pPr>
            <a:r>
              <a:rPr lang="en-US" altLang="zh-CN" dirty="0" smtClean="0"/>
              <a:t>		</a:t>
            </a:r>
            <a:r>
              <a:rPr lang="en-US" altLang="zh-CN" sz="1800" b="1" dirty="0" smtClean="0">
                <a:solidFill>
                  <a:srgbClr val="FF3300"/>
                </a:solidFill>
                <a:latin typeface="Times New Roman" pitchFamily="18" charset="0"/>
                <a:cs typeface="Times New Roman" pitchFamily="18" charset="0"/>
              </a:rPr>
              <a:t>int</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n;</a:t>
            </a:r>
          </a:p>
          <a:p>
            <a:pPr>
              <a:lnSpc>
                <a:spcPts val="2100"/>
              </a:lnSpc>
              <a:tabLst>
                <a:tab pos="127000" algn="l"/>
                <a:tab pos="241300" algn="l"/>
                <a:tab pos="304800" algn="l"/>
                <a:tab pos="342900" algn="l"/>
                <a:tab pos="596900" algn="l"/>
                <a:tab pos="622300" algn="l"/>
                <a:tab pos="660400" algn="l"/>
                <a:tab pos="787400" algn="l"/>
              </a:tabLst>
            </a:pPr>
            <a:r>
              <a:rPr lang="en-US" altLang="zh-CN" dirty="0" smtClean="0"/>
              <a:t>		</a:t>
            </a:r>
            <a:r>
              <a:rPr lang="en-US" altLang="zh-CN" sz="1800" b="1" dirty="0" smtClean="0">
                <a:solidFill>
                  <a:srgbClr val="FF3300"/>
                </a:solidFill>
                <a:latin typeface="Times New Roman" pitchFamily="18" charset="0"/>
                <a:cs typeface="Times New Roman" pitchFamily="18" charset="0"/>
              </a:rPr>
              <a:t>do</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{printf("Entrez</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n</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\n</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a:t>
            </a:r>
          </a:p>
          <a:p>
            <a:pPr>
              <a:lnSpc>
                <a:spcPts val="2100"/>
              </a:lnSpc>
              <a:tabLst>
                <a:tab pos="127000" algn="l"/>
                <a:tab pos="241300" algn="l"/>
                <a:tab pos="304800" algn="l"/>
                <a:tab pos="342900" algn="l"/>
                <a:tab pos="596900" algn="l"/>
                <a:tab pos="622300" algn="l"/>
                <a:tab pos="660400" algn="l"/>
                <a:tab pos="787400" algn="l"/>
              </a:tabLst>
            </a:pPr>
            <a:r>
              <a:rPr lang="en-US" altLang="zh-CN" dirty="0" smtClean="0"/>
              <a:t>						</a:t>
            </a:r>
            <a:r>
              <a:rPr lang="en-US" altLang="zh-CN" sz="1800" b="1" dirty="0" smtClean="0">
                <a:solidFill>
                  <a:srgbClr val="FF3300"/>
                </a:solidFill>
                <a:latin typeface="Times New Roman" pitchFamily="18" charset="0"/>
                <a:cs typeface="Times New Roman" pitchFamily="18" charset="0"/>
              </a:rPr>
              <a:t>scanf("</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%d"</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,&amp;n);</a:t>
            </a:r>
          </a:p>
          <a:p>
            <a:pPr>
              <a:lnSpc>
                <a:spcPts val="2100"/>
              </a:lnSpc>
              <a:tabLst>
                <a:tab pos="127000" algn="l"/>
                <a:tab pos="241300" algn="l"/>
                <a:tab pos="304800" algn="l"/>
                <a:tab pos="342900" algn="l"/>
                <a:tab pos="596900" algn="l"/>
                <a:tab pos="622300" algn="l"/>
                <a:tab pos="660400" algn="l"/>
                <a:tab pos="787400" algn="l"/>
              </a:tabLst>
            </a:pPr>
            <a:r>
              <a:rPr lang="en-US" altLang="zh-CN" dirty="0" smtClean="0"/>
              <a:t>					</a:t>
            </a:r>
            <a:r>
              <a:rPr lang="en-US" altLang="zh-CN" sz="1800" b="1" dirty="0" smtClean="0">
                <a:solidFill>
                  <a:srgbClr val="FF3300"/>
                </a:solidFill>
                <a:latin typeface="Times New Roman" pitchFamily="18" charset="0"/>
                <a:cs typeface="Times New Roman" pitchFamily="18" charset="0"/>
              </a:rPr>
              <a:t>}while(n&lt;0</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||n&gt;100);</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400"/>
              </a:lnSpc>
              <a:tabLst>
                <a:tab pos="127000" algn="l"/>
                <a:tab pos="241300" algn="l"/>
                <a:tab pos="304800" algn="l"/>
                <a:tab pos="342900" algn="l"/>
                <a:tab pos="596900" algn="l"/>
                <a:tab pos="622300" algn="l"/>
                <a:tab pos="660400" algn="l"/>
                <a:tab pos="787400" algn="l"/>
              </a:tabLst>
            </a:pPr>
            <a:r>
              <a:rPr lang="en-US" altLang="zh-CN" dirty="0" smtClean="0"/>
              <a:t>			</a:t>
            </a:r>
            <a:r>
              <a:rPr lang="en-US" altLang="zh-CN" sz="1800" b="1" dirty="0" smtClean="0">
                <a:solidFill>
                  <a:srgbClr val="FF3300"/>
                </a:solidFill>
                <a:latin typeface="Times New Roman" pitchFamily="18" charset="0"/>
                <a:cs typeface="Times New Roman" pitchFamily="18" charset="0"/>
              </a:rPr>
              <a:t>for(pt=T;pt&lt;T+n;pt++)</a:t>
            </a:r>
          </a:p>
          <a:p>
            <a:pPr>
              <a:lnSpc>
                <a:spcPts val="2100"/>
              </a:lnSpc>
              <a:tabLst>
                <a:tab pos="127000" algn="l"/>
                <a:tab pos="241300" algn="l"/>
                <a:tab pos="304800" algn="l"/>
                <a:tab pos="342900" algn="l"/>
                <a:tab pos="596900" algn="l"/>
                <a:tab pos="622300" algn="l"/>
                <a:tab pos="660400" algn="l"/>
                <a:tab pos="787400" algn="l"/>
              </a:tabLst>
            </a:pPr>
            <a:r>
              <a:rPr lang="en-US" altLang="zh-CN" sz="1800" b="1" dirty="0" smtClean="0">
                <a:solidFill>
                  <a:srgbClr val="FF33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printf</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("Entrez</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T[%d]</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\n</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",pt-T</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a:t>
            </a:r>
          </a:p>
          <a:p>
            <a:pPr>
              <a:lnSpc>
                <a:spcPts val="2100"/>
              </a:lnSpc>
              <a:tabLst>
                <a:tab pos="127000" algn="l"/>
                <a:tab pos="241300" algn="l"/>
                <a:tab pos="304800" algn="l"/>
                <a:tab pos="342900" algn="l"/>
                <a:tab pos="596900" algn="l"/>
                <a:tab pos="622300" algn="l"/>
                <a:tab pos="660400" algn="l"/>
                <a:tab pos="787400" algn="l"/>
              </a:tabLst>
            </a:pPr>
            <a:r>
              <a:rPr lang="en-US" altLang="zh-CN" dirty="0" smtClean="0"/>
              <a:t>								</a:t>
            </a:r>
            <a:r>
              <a:rPr lang="en-US" altLang="zh-CN" sz="1800" b="1" dirty="0" smtClean="0">
                <a:solidFill>
                  <a:srgbClr val="FF3300"/>
                </a:solidFill>
                <a:latin typeface="Times New Roman" pitchFamily="18" charset="0"/>
                <a:cs typeface="Times New Roman" pitchFamily="18" charset="0"/>
              </a:rPr>
              <a:t>scanf("</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%f"</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pt);</a:t>
            </a:r>
          </a:p>
          <a:p>
            <a:pPr>
              <a:lnSpc>
                <a:spcPts val="2100"/>
              </a:lnSpc>
              <a:tabLst>
                <a:tab pos="127000" algn="l"/>
                <a:tab pos="241300" algn="l"/>
                <a:tab pos="304800" algn="l"/>
                <a:tab pos="342900" algn="l"/>
                <a:tab pos="596900" algn="l"/>
                <a:tab pos="622300" algn="l"/>
                <a:tab pos="660400" algn="l"/>
                <a:tab pos="787400" algn="l"/>
              </a:tabLst>
            </a:pPr>
            <a:r>
              <a:rPr lang="en-US" altLang="zh-CN" dirty="0" smtClean="0"/>
              <a:t>							</a:t>
            </a:r>
            <a:r>
              <a:rPr lang="en-US" altLang="zh-CN" sz="1800" b="1" dirty="0" smtClean="0">
                <a:solidFill>
                  <a:srgbClr val="FF3300"/>
                </a:solidFill>
                <a:latin typeface="Times New Roman" pitchFamily="18" charset="0"/>
                <a:cs typeface="Times New Roman" pitchFamily="18" charset="0"/>
              </a:rPr>
              <a:t>}</a:t>
            </a:r>
          </a:p>
          <a:p>
            <a:pPr>
              <a:lnSpc>
                <a:spcPts val="1000"/>
              </a:lnSpc>
            </a:pPr>
            <a:endParaRPr lang="en-US" altLang="zh-CN" dirty="0" smtClean="0"/>
          </a:p>
          <a:p>
            <a:pPr>
              <a:lnSpc>
                <a:spcPts val="1000"/>
              </a:lnSpc>
            </a:pPr>
            <a:endParaRPr lang="en-US" altLang="zh-CN" dirty="0" smtClean="0"/>
          </a:p>
          <a:p>
            <a:pPr>
              <a:lnSpc>
                <a:spcPts val="2300"/>
              </a:lnSpc>
              <a:tabLst>
                <a:tab pos="127000" algn="l"/>
                <a:tab pos="241300" algn="l"/>
                <a:tab pos="304800" algn="l"/>
                <a:tab pos="342900" algn="l"/>
                <a:tab pos="596900" algn="l"/>
                <a:tab pos="622300" algn="l"/>
                <a:tab pos="660400" algn="l"/>
                <a:tab pos="787400" algn="l"/>
              </a:tabLst>
            </a:pPr>
            <a:r>
              <a:rPr lang="en-US" altLang="zh-CN" dirty="0" smtClean="0"/>
              <a:t>				</a:t>
            </a:r>
            <a:r>
              <a:rPr lang="en-US" altLang="zh-CN" sz="1800" b="1" dirty="0" smtClean="0">
                <a:solidFill>
                  <a:srgbClr val="FF3300"/>
                </a:solidFill>
                <a:latin typeface="Times New Roman" pitchFamily="18" charset="0"/>
                <a:cs typeface="Times New Roman" pitchFamily="18" charset="0"/>
              </a:rPr>
              <a:t>for(pt=T;pt&lt;T+n;pt++)</a:t>
            </a:r>
          </a:p>
          <a:p>
            <a:pPr>
              <a:lnSpc>
                <a:spcPts val="1700"/>
              </a:lnSpc>
              <a:tabLst>
                <a:tab pos="127000" algn="l"/>
                <a:tab pos="241300" algn="l"/>
                <a:tab pos="304800" algn="l"/>
                <a:tab pos="342900" algn="l"/>
                <a:tab pos="596900" algn="l"/>
                <a:tab pos="622300" algn="l"/>
                <a:tab pos="660400" algn="l"/>
                <a:tab pos="787400" algn="l"/>
              </a:tabLst>
            </a:pPr>
            <a:r>
              <a:rPr lang="en-US" altLang="zh-CN" dirty="0" smtClean="0"/>
              <a:t>								</a:t>
            </a:r>
            <a:r>
              <a:rPr lang="en-US" altLang="zh-CN" sz="1800" b="1" dirty="0" smtClean="0">
                <a:solidFill>
                  <a:srgbClr val="FF3300"/>
                </a:solidFill>
                <a:latin typeface="Times New Roman" pitchFamily="18" charset="0"/>
                <a:cs typeface="Times New Roman" pitchFamily="18" charset="0"/>
              </a:rPr>
              <a:t>printf</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%f</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\t",*pt);</a:t>
            </a:r>
          </a:p>
          <a:p>
            <a:pPr>
              <a:lnSpc>
                <a:spcPts val="2100"/>
              </a:lnSpc>
              <a:tabLst>
                <a:tab pos="127000" algn="l"/>
                <a:tab pos="241300" algn="l"/>
                <a:tab pos="304800" algn="l"/>
                <a:tab pos="342900" algn="l"/>
                <a:tab pos="596900" algn="l"/>
                <a:tab pos="622300" algn="l"/>
                <a:tab pos="660400" algn="l"/>
                <a:tab pos="787400" algn="l"/>
              </a:tabLst>
            </a:pPr>
            <a:r>
              <a:rPr lang="en-US" altLang="zh-CN" dirty="0" smtClean="0"/>
              <a:t>	</a:t>
            </a:r>
            <a:r>
              <a:rPr lang="en-US" altLang="zh-CN" sz="1800" b="1" dirty="0" smtClean="0">
                <a:solidFill>
                  <a:srgbClr val="FF3300"/>
                </a:solidFill>
                <a:latin typeface="Times New Roman" pitchFamily="18" charset="0"/>
                <a:cs typeface="Times New Roman" pitchFamily="18" charset="0"/>
              </a:rPr>
              <a:t>}</a:t>
            </a:r>
          </a:p>
        </p:txBody>
      </p:sp>
      <p:sp>
        <p:nvSpPr>
          <p:cNvPr id="12" name="Espace réservé du numéro de diapositive 11"/>
          <p:cNvSpPr>
            <a:spLocks noGrp="1"/>
          </p:cNvSpPr>
          <p:nvPr>
            <p:ph type="sldNum" sz="quarter" idx="12"/>
          </p:nvPr>
        </p:nvSpPr>
        <p:spPr>
          <a:xfrm>
            <a:off x="6632584" y="6921522"/>
            <a:ext cx="2133600" cy="365125"/>
          </a:xfrm>
        </p:spPr>
        <p:txBody>
          <a:bodyPr/>
          <a:lstStyle/>
          <a:p>
            <a:fld id="{B6F15528-21DE-4FAA-801E-634DDDAF4B2B}"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4191" y="347979"/>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210055" y="2097532"/>
            <a:ext cx="8513063" cy="4419600"/>
          </a:xfrm>
          <a:custGeom>
            <a:avLst/>
            <a:gdLst>
              <a:gd name="connsiteX0" fmla="*/ 0 w 8513063"/>
              <a:gd name="connsiteY0" fmla="*/ 4419599 h 4419600"/>
              <a:gd name="connsiteX1" fmla="*/ 8513063 w 8513063"/>
              <a:gd name="connsiteY1" fmla="*/ 4419599 h 4419600"/>
              <a:gd name="connsiteX2" fmla="*/ 8513063 w 8513063"/>
              <a:gd name="connsiteY2" fmla="*/ 0 h 4419600"/>
              <a:gd name="connsiteX3" fmla="*/ 0 w 8513063"/>
              <a:gd name="connsiteY3" fmla="*/ 0 h 4419600"/>
              <a:gd name="connsiteX4" fmla="*/ 0 w 8513063"/>
              <a:gd name="connsiteY4" fmla="*/ 4419599 h 4419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513063" h="4419600">
                <a:moveTo>
                  <a:pt x="0" y="4419599"/>
                </a:moveTo>
                <a:lnTo>
                  <a:pt x="8513063" y="4419599"/>
                </a:lnTo>
                <a:lnTo>
                  <a:pt x="8513063" y="0"/>
                </a:lnTo>
                <a:lnTo>
                  <a:pt x="0" y="0"/>
                </a:lnTo>
                <a:lnTo>
                  <a:pt x="0" y="44195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914400" y="546100"/>
            <a:ext cx="8877300" cy="6159500"/>
          </a:xfrm>
          <a:prstGeom prst="rect">
            <a:avLst/>
          </a:prstGeom>
          <a:noFill/>
        </p:spPr>
      </p:pic>
      <p:sp>
        <p:nvSpPr>
          <p:cNvPr id="7" name="TextBox 1"/>
          <p:cNvSpPr txBox="1"/>
          <p:nvPr/>
        </p:nvSpPr>
        <p:spPr>
          <a:xfrm>
            <a:off x="1417610" y="1206482"/>
            <a:ext cx="7900945" cy="404341"/>
          </a:xfrm>
          <a:prstGeom prst="rect">
            <a:avLst/>
          </a:prstGeom>
          <a:noFill/>
        </p:spPr>
        <p:txBody>
          <a:bodyPr wrap="none" lIns="0" tIns="0" rIns="0" rtlCol="0">
            <a:spAutoFit/>
          </a:bodyPr>
          <a:lstStyle/>
          <a:p>
            <a:pPr>
              <a:lnSpc>
                <a:spcPts val="2600"/>
              </a:lnSpc>
              <a:tabLst/>
            </a:pPr>
            <a:r>
              <a:rPr lang="fr-FR" altLang="zh-CN" sz="3200" b="1" dirty="0" smtClean="0">
                <a:solidFill>
                  <a:srgbClr val="3732A0"/>
                </a:solidFill>
                <a:latin typeface="Arial Black" pitchFamily="18" charset="0"/>
                <a:cs typeface="Arial Black" pitchFamily="18" charset="0"/>
              </a:rPr>
              <a:t>Pointeurs et chaines de caractères</a:t>
            </a:r>
            <a:endParaRPr lang="fr-FR" altLang="zh-CN" sz="3200" b="1" dirty="0" smtClean="0">
              <a:solidFill>
                <a:srgbClr val="3732A0"/>
              </a:solidFill>
              <a:latin typeface="Arial Black" pitchFamily="18" charset="0"/>
              <a:cs typeface="Arial Black" pitchFamily="18" charset="0"/>
            </a:endParaRPr>
          </a:p>
        </p:txBody>
      </p:sp>
      <p:sp>
        <p:nvSpPr>
          <p:cNvPr id="8" name="TextBox 1"/>
          <p:cNvSpPr txBox="1"/>
          <p:nvPr/>
        </p:nvSpPr>
        <p:spPr>
          <a:xfrm>
            <a:off x="1295400" y="2314123"/>
            <a:ext cx="121828" cy="1264449"/>
          </a:xfrm>
          <a:prstGeom prst="rect">
            <a:avLst/>
          </a:prstGeom>
          <a:noFill/>
        </p:spPr>
        <p:txBody>
          <a:bodyPr wrap="none" lIns="0" tIns="0" rIns="0" rtlCol="0">
            <a:spAutoFit/>
          </a:bodyPr>
          <a:lstStyle/>
          <a:p>
            <a:pPr>
              <a:lnSpc>
                <a:spcPts val="1200"/>
              </a:lnSpc>
              <a:tabLst/>
            </a:pPr>
            <a:r>
              <a:rPr lang="en-US" altLang="zh-CN" sz="127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300"/>
              </a:lnSpc>
              <a:tabLst/>
            </a:pPr>
            <a:r>
              <a:rPr lang="en-US" altLang="zh-CN" sz="1272" dirty="0" smtClean="0">
                <a:solidFill>
                  <a:srgbClr val="666699"/>
                </a:solidFill>
                <a:latin typeface="Wingdings" pitchFamily="18" charset="0"/>
                <a:cs typeface="Wingdings" pitchFamily="18" charset="0"/>
              </a:rPr>
              <a:t></a:t>
            </a:r>
          </a:p>
        </p:txBody>
      </p:sp>
      <p:sp>
        <p:nvSpPr>
          <p:cNvPr id="9" name="TextBox 1"/>
          <p:cNvSpPr txBox="1"/>
          <p:nvPr/>
        </p:nvSpPr>
        <p:spPr>
          <a:xfrm>
            <a:off x="1560486" y="2206614"/>
            <a:ext cx="7715304" cy="3872855"/>
          </a:xfrm>
          <a:prstGeom prst="rect">
            <a:avLst/>
          </a:prstGeom>
          <a:noFill/>
        </p:spPr>
        <p:txBody>
          <a:bodyPr wrap="square" lIns="0" tIns="0" rIns="0" rtlCol="0">
            <a:spAutoFit/>
          </a:bodyPr>
          <a:lstStyle/>
          <a:p>
            <a:pPr>
              <a:tabLst/>
            </a:pPr>
            <a:r>
              <a:rPr lang="fr-FR" altLang="zh-CN" dirty="0" smtClean="0">
                <a:solidFill>
                  <a:srgbClr val="000000"/>
                </a:solidFill>
                <a:latin typeface="Times New Roman" pitchFamily="18" charset="0"/>
                <a:cs typeface="Times New Roman" pitchFamily="18" charset="0"/>
              </a:rPr>
              <a:t>De la même façon qu'un pointeur sur </a:t>
            </a:r>
            <a:r>
              <a:rPr lang="fr-FR" altLang="zh-CN" b="1" dirty="0" err="1" smtClean="0">
                <a:solidFill>
                  <a:srgbClr val="000000"/>
                </a:solidFill>
                <a:latin typeface="Times New Roman" pitchFamily="18" charset="0"/>
                <a:cs typeface="Times New Roman" pitchFamily="18" charset="0"/>
              </a:rPr>
              <a:t>int</a:t>
            </a:r>
            <a:r>
              <a:rPr lang="fr-FR" altLang="zh-CN" dirty="0" smtClean="0">
                <a:solidFill>
                  <a:srgbClr val="000000"/>
                </a:solidFill>
                <a:latin typeface="Times New Roman" pitchFamily="18" charset="0"/>
                <a:cs typeface="Times New Roman" pitchFamily="18" charset="0"/>
              </a:rPr>
              <a:t> peut contenir l'adresse d'un nombre isolé ou d'une composante d'un tableau, un pointeur sur </a:t>
            </a:r>
            <a:r>
              <a:rPr lang="fr-FR" altLang="zh-CN" b="1" dirty="0" smtClean="0">
                <a:solidFill>
                  <a:srgbClr val="000000"/>
                </a:solidFill>
                <a:latin typeface="Times New Roman" pitchFamily="18" charset="0"/>
                <a:cs typeface="Times New Roman" pitchFamily="18" charset="0"/>
              </a:rPr>
              <a:t>char</a:t>
            </a:r>
            <a:r>
              <a:rPr lang="fr-FR" altLang="zh-CN" dirty="0" smtClean="0">
                <a:solidFill>
                  <a:srgbClr val="000000"/>
                </a:solidFill>
                <a:latin typeface="Times New Roman" pitchFamily="18" charset="0"/>
                <a:cs typeface="Times New Roman" pitchFamily="18" charset="0"/>
              </a:rPr>
              <a:t> peut pointer sur un caractère isolé ou sur les éléments d'un tableau de caractères. </a:t>
            </a:r>
            <a:endParaRPr lang="fr-FR" altLang="zh-CN" dirty="0" smtClean="0">
              <a:solidFill>
                <a:srgbClr val="000000"/>
              </a:solidFill>
              <a:latin typeface="Times New Roman" pitchFamily="18" charset="0"/>
              <a:cs typeface="Times New Roman" pitchFamily="18" charset="0"/>
            </a:endParaRPr>
          </a:p>
          <a:p>
            <a:pPr>
              <a:tabLst/>
            </a:pPr>
            <a:endParaRPr lang="fr-FR" altLang="zh-CN" dirty="0" smtClean="0">
              <a:solidFill>
                <a:srgbClr val="000000"/>
              </a:solidFill>
              <a:latin typeface="Times New Roman" pitchFamily="18" charset="0"/>
              <a:cs typeface="Times New Roman" pitchFamily="18" charset="0"/>
            </a:endParaRPr>
          </a:p>
          <a:p>
            <a:pPr>
              <a:tabLst/>
            </a:pPr>
            <a:r>
              <a:rPr lang="fr-FR" altLang="zh-CN" dirty="0" smtClean="0">
                <a:solidFill>
                  <a:srgbClr val="000000"/>
                </a:solidFill>
                <a:latin typeface="Times New Roman" pitchFamily="18" charset="0"/>
                <a:cs typeface="Times New Roman" pitchFamily="18" charset="0"/>
              </a:rPr>
              <a:t>Un </a:t>
            </a:r>
            <a:r>
              <a:rPr lang="fr-FR" altLang="zh-CN" dirty="0" smtClean="0">
                <a:solidFill>
                  <a:srgbClr val="000000"/>
                </a:solidFill>
                <a:latin typeface="Times New Roman" pitchFamily="18" charset="0"/>
                <a:cs typeface="Times New Roman" pitchFamily="18" charset="0"/>
              </a:rPr>
              <a:t>pointeur sur </a:t>
            </a:r>
            <a:r>
              <a:rPr lang="fr-FR" altLang="zh-CN" b="1" dirty="0" smtClean="0">
                <a:solidFill>
                  <a:srgbClr val="000000"/>
                </a:solidFill>
                <a:latin typeface="Times New Roman" pitchFamily="18" charset="0"/>
                <a:cs typeface="Times New Roman" pitchFamily="18" charset="0"/>
              </a:rPr>
              <a:t>char</a:t>
            </a:r>
            <a:r>
              <a:rPr lang="fr-FR" altLang="zh-CN" dirty="0" smtClean="0">
                <a:solidFill>
                  <a:srgbClr val="000000"/>
                </a:solidFill>
                <a:latin typeface="Times New Roman" pitchFamily="18" charset="0"/>
                <a:cs typeface="Times New Roman" pitchFamily="18" charset="0"/>
              </a:rPr>
              <a:t> peut en plus contenir </a:t>
            </a:r>
            <a:r>
              <a:rPr lang="fr-FR" altLang="zh-CN" i="1" dirty="0" smtClean="0">
                <a:solidFill>
                  <a:srgbClr val="000000"/>
                </a:solidFill>
                <a:latin typeface="Times New Roman" pitchFamily="18" charset="0"/>
                <a:cs typeface="Times New Roman" pitchFamily="18" charset="0"/>
              </a:rPr>
              <a:t>l'adresse d'une chaîne de caractères constante </a:t>
            </a:r>
            <a:r>
              <a:rPr lang="fr-FR" altLang="zh-CN" dirty="0" smtClean="0">
                <a:solidFill>
                  <a:srgbClr val="000000"/>
                </a:solidFill>
                <a:latin typeface="Times New Roman" pitchFamily="18" charset="0"/>
                <a:cs typeface="Times New Roman" pitchFamily="18" charset="0"/>
              </a:rPr>
              <a:t>et il peut même être </a:t>
            </a:r>
            <a:r>
              <a:rPr lang="fr-FR" altLang="zh-CN" i="1" dirty="0" smtClean="0">
                <a:solidFill>
                  <a:srgbClr val="000000"/>
                </a:solidFill>
                <a:latin typeface="Times New Roman" pitchFamily="18" charset="0"/>
                <a:cs typeface="Times New Roman" pitchFamily="18" charset="0"/>
              </a:rPr>
              <a:t>initialisé</a:t>
            </a:r>
            <a:r>
              <a:rPr lang="fr-FR" altLang="zh-CN" dirty="0" smtClean="0">
                <a:solidFill>
                  <a:srgbClr val="000000"/>
                </a:solidFill>
                <a:latin typeface="Times New Roman" pitchFamily="18" charset="0"/>
                <a:cs typeface="Times New Roman" pitchFamily="18" charset="0"/>
              </a:rPr>
              <a:t> avec une telle adresse</a:t>
            </a:r>
            <a:r>
              <a:rPr lang="fr-FR" altLang="zh-CN" dirty="0" smtClean="0">
                <a:solidFill>
                  <a:srgbClr val="000000"/>
                </a:solidFill>
                <a:latin typeface="Times New Roman" pitchFamily="18" charset="0"/>
                <a:cs typeface="Times New Roman" pitchFamily="18" charset="0"/>
              </a:rPr>
              <a:t>.</a:t>
            </a:r>
          </a:p>
          <a:p>
            <a:endParaRPr lang="fr-FR" b="1" i="1" dirty="0" smtClean="0">
              <a:solidFill>
                <a:srgbClr val="000000"/>
              </a:solidFill>
              <a:latin typeface="Times New Roman" pitchFamily="18" charset="0"/>
              <a:cs typeface="Times New Roman" pitchFamily="18" charset="0"/>
            </a:endParaRPr>
          </a:p>
          <a:p>
            <a:r>
              <a:rPr lang="fr-FR" b="1" i="1" dirty="0" smtClean="0"/>
              <a:t>Exemple</a:t>
            </a:r>
            <a:endParaRPr lang="fr-FR" dirty="0" smtClean="0"/>
          </a:p>
          <a:p>
            <a:r>
              <a:rPr lang="fr-FR" altLang="zh-CN" sz="1600" b="1" dirty="0" smtClean="0">
                <a:solidFill>
                  <a:srgbClr val="3732A0"/>
                </a:solidFill>
                <a:latin typeface="Times New Roman" pitchFamily="18" charset="0"/>
                <a:cs typeface="Times New Roman" pitchFamily="18" charset="0"/>
              </a:rPr>
              <a:t>char *B = "Bonjour </a:t>
            </a:r>
            <a:r>
              <a:rPr lang="fr-FR" altLang="zh-CN" sz="1600" b="1" dirty="0" smtClean="0">
                <a:solidFill>
                  <a:srgbClr val="3732A0"/>
                </a:solidFill>
                <a:latin typeface="Times New Roman" pitchFamily="18" charset="0"/>
                <a:cs typeface="Times New Roman" pitchFamily="18" charset="0"/>
              </a:rPr>
              <a:t>!"; // </a:t>
            </a:r>
            <a:r>
              <a:rPr lang="fr-FR" altLang="zh-CN" sz="1200" b="1" dirty="0" smtClean="0">
                <a:solidFill>
                  <a:srgbClr val="3732A0"/>
                </a:solidFill>
                <a:latin typeface="Times New Roman" pitchFamily="18" charset="0"/>
                <a:cs typeface="Times New Roman" pitchFamily="18" charset="0"/>
              </a:rPr>
              <a:t>Déclaration et initialisation d’un pointeur B par une chaine de caractères constante</a:t>
            </a:r>
            <a:endParaRPr lang="fr-FR" altLang="zh-CN" b="1" dirty="0" smtClean="0">
              <a:solidFill>
                <a:srgbClr val="3732A0"/>
              </a:solidFill>
              <a:latin typeface="Times New Roman" pitchFamily="18" charset="0"/>
              <a:cs typeface="Times New Roman" pitchFamily="18" charset="0"/>
            </a:endParaRPr>
          </a:p>
          <a:p>
            <a:endParaRPr lang="fr-FR" altLang="zh-CN" b="1" dirty="0" smtClean="0">
              <a:solidFill>
                <a:srgbClr val="3732A0"/>
              </a:solidFill>
              <a:latin typeface="Times New Roman" pitchFamily="18" charset="0"/>
              <a:cs typeface="Times New Roman" pitchFamily="18" charset="0"/>
            </a:endParaRPr>
          </a:p>
          <a:p>
            <a:r>
              <a:rPr lang="fr-FR" altLang="zh-CN" b="1" dirty="0" smtClean="0">
                <a:solidFill>
                  <a:srgbClr val="3732A0"/>
                </a:solidFill>
                <a:latin typeface="Times New Roman" pitchFamily="18" charset="0"/>
                <a:cs typeface="Times New Roman" pitchFamily="18" charset="0"/>
              </a:rPr>
              <a:t>char </a:t>
            </a:r>
            <a:r>
              <a:rPr lang="fr-FR" altLang="zh-CN" b="1" dirty="0" smtClean="0">
                <a:solidFill>
                  <a:srgbClr val="3732A0"/>
                </a:solidFill>
                <a:latin typeface="Times New Roman" pitchFamily="18" charset="0"/>
                <a:cs typeface="Times New Roman" pitchFamily="18" charset="0"/>
              </a:rPr>
              <a:t>*C; </a:t>
            </a:r>
            <a:r>
              <a:rPr lang="fr-FR" altLang="zh-CN" sz="1200" b="1" dirty="0" smtClean="0">
                <a:solidFill>
                  <a:srgbClr val="3732A0"/>
                </a:solidFill>
                <a:latin typeface="Times New Roman" pitchFamily="18" charset="0"/>
                <a:cs typeface="Times New Roman" pitchFamily="18" charset="0"/>
              </a:rPr>
              <a:t>// Attribution de l'adresse d'une chaîne de caractères constante à un </a:t>
            </a:r>
            <a:r>
              <a:rPr lang="fr-FR" altLang="zh-CN" sz="1200" b="1" dirty="0" smtClean="0">
                <a:solidFill>
                  <a:srgbClr val="3732A0"/>
                </a:solidFill>
                <a:latin typeface="Times New Roman" pitchFamily="18" charset="0"/>
                <a:cs typeface="Times New Roman" pitchFamily="18" charset="0"/>
              </a:rPr>
              <a:t>pointeur C</a:t>
            </a:r>
            <a:endParaRPr lang="fr-FR" altLang="zh-CN" sz="1200" b="1" dirty="0" smtClean="0">
              <a:solidFill>
                <a:srgbClr val="3732A0"/>
              </a:solidFill>
              <a:latin typeface="Times New Roman" pitchFamily="18" charset="0"/>
              <a:cs typeface="Times New Roman" pitchFamily="18" charset="0"/>
            </a:endParaRPr>
          </a:p>
          <a:p>
            <a:endParaRPr lang="fr-FR" altLang="zh-CN" b="1" dirty="0" smtClean="0">
              <a:solidFill>
                <a:srgbClr val="3732A0"/>
              </a:solidFill>
              <a:latin typeface="Times New Roman" pitchFamily="18" charset="0"/>
              <a:cs typeface="Times New Roman" pitchFamily="18" charset="0"/>
            </a:endParaRPr>
          </a:p>
          <a:p>
            <a:r>
              <a:rPr lang="fr-FR" altLang="zh-CN" b="1" dirty="0" smtClean="0">
                <a:solidFill>
                  <a:srgbClr val="3732A0"/>
                </a:solidFill>
                <a:latin typeface="Times New Roman" pitchFamily="18" charset="0"/>
                <a:cs typeface="Times New Roman" pitchFamily="18" charset="0"/>
              </a:rPr>
              <a:t>C </a:t>
            </a:r>
            <a:r>
              <a:rPr lang="fr-FR" altLang="zh-CN" b="1" dirty="0" smtClean="0">
                <a:solidFill>
                  <a:srgbClr val="3732A0"/>
                </a:solidFill>
                <a:latin typeface="Times New Roman" pitchFamily="18" charset="0"/>
                <a:cs typeface="Times New Roman" pitchFamily="18" charset="0"/>
              </a:rPr>
              <a:t>= "Ceci est une chaîne de caractères constante";</a:t>
            </a:r>
            <a:endParaRPr lang="en-US" altLang="zh-CN" b="1" dirty="0" smtClean="0">
              <a:solidFill>
                <a:srgbClr val="3732A0"/>
              </a:solidFill>
              <a:latin typeface="Times New Roman" pitchFamily="18" charset="0"/>
              <a:cs typeface="Times New Roman" pitchFamily="18" charset="0"/>
            </a:endParaRPr>
          </a:p>
          <a:p>
            <a:pPr>
              <a:lnSpc>
                <a:spcPts val="1000"/>
              </a:lnSpc>
            </a:pPr>
            <a:endParaRPr lang="en-US" altLang="zh-CN" dirty="0" smtClean="0"/>
          </a:p>
          <a:p>
            <a:pPr>
              <a:lnSpc>
                <a:spcPts val="1000"/>
              </a:lnSpc>
            </a:pPr>
            <a:endParaRPr lang="en-US" altLang="zh-CN" dirty="0" smtClean="0"/>
          </a:p>
        </p:txBody>
      </p:sp>
      <p:sp>
        <p:nvSpPr>
          <p:cNvPr id="14" name="Espace réservé du numéro de diapositive 1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4191" y="347979"/>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210055" y="2097532"/>
            <a:ext cx="8513063" cy="4419600"/>
          </a:xfrm>
          <a:custGeom>
            <a:avLst/>
            <a:gdLst>
              <a:gd name="connsiteX0" fmla="*/ 0 w 8513063"/>
              <a:gd name="connsiteY0" fmla="*/ 4419599 h 4419600"/>
              <a:gd name="connsiteX1" fmla="*/ 8513063 w 8513063"/>
              <a:gd name="connsiteY1" fmla="*/ 4419599 h 4419600"/>
              <a:gd name="connsiteX2" fmla="*/ 8513063 w 8513063"/>
              <a:gd name="connsiteY2" fmla="*/ 0 h 4419600"/>
              <a:gd name="connsiteX3" fmla="*/ 0 w 8513063"/>
              <a:gd name="connsiteY3" fmla="*/ 0 h 4419600"/>
              <a:gd name="connsiteX4" fmla="*/ 0 w 8513063"/>
              <a:gd name="connsiteY4" fmla="*/ 4419599 h 4419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513063" h="4419600">
                <a:moveTo>
                  <a:pt x="0" y="4419599"/>
                </a:moveTo>
                <a:lnTo>
                  <a:pt x="8513063" y="4419599"/>
                </a:lnTo>
                <a:lnTo>
                  <a:pt x="8513063" y="0"/>
                </a:lnTo>
                <a:lnTo>
                  <a:pt x="0" y="0"/>
                </a:lnTo>
                <a:lnTo>
                  <a:pt x="0" y="44195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914400" y="546100"/>
            <a:ext cx="8877300" cy="6159500"/>
          </a:xfrm>
          <a:prstGeom prst="rect">
            <a:avLst/>
          </a:prstGeom>
          <a:noFill/>
        </p:spPr>
      </p:pic>
      <p:sp>
        <p:nvSpPr>
          <p:cNvPr id="7" name="TextBox 1"/>
          <p:cNvSpPr txBox="1"/>
          <p:nvPr/>
        </p:nvSpPr>
        <p:spPr>
          <a:xfrm>
            <a:off x="1417610" y="1206482"/>
            <a:ext cx="7900945" cy="404341"/>
          </a:xfrm>
          <a:prstGeom prst="rect">
            <a:avLst/>
          </a:prstGeom>
          <a:noFill/>
        </p:spPr>
        <p:txBody>
          <a:bodyPr wrap="none" lIns="0" tIns="0" rIns="0" rtlCol="0">
            <a:spAutoFit/>
          </a:bodyPr>
          <a:lstStyle/>
          <a:p>
            <a:pPr>
              <a:lnSpc>
                <a:spcPts val="2600"/>
              </a:lnSpc>
              <a:tabLst/>
            </a:pPr>
            <a:r>
              <a:rPr lang="fr-FR" altLang="zh-CN" sz="3200" b="1" dirty="0" smtClean="0">
                <a:solidFill>
                  <a:srgbClr val="3732A0"/>
                </a:solidFill>
                <a:latin typeface="Arial Black" pitchFamily="18" charset="0"/>
                <a:cs typeface="Arial Black" pitchFamily="18" charset="0"/>
              </a:rPr>
              <a:t>Pointeurs et chaines de caractères</a:t>
            </a:r>
            <a:endParaRPr lang="fr-FR" altLang="zh-CN" sz="3200" b="1" dirty="0" smtClean="0">
              <a:solidFill>
                <a:srgbClr val="3732A0"/>
              </a:solidFill>
              <a:latin typeface="Arial Black" pitchFamily="18" charset="0"/>
              <a:cs typeface="Arial Black" pitchFamily="18" charset="0"/>
            </a:endParaRPr>
          </a:p>
        </p:txBody>
      </p:sp>
      <p:sp>
        <p:nvSpPr>
          <p:cNvPr id="8" name="TextBox 1"/>
          <p:cNvSpPr txBox="1"/>
          <p:nvPr/>
        </p:nvSpPr>
        <p:spPr>
          <a:xfrm>
            <a:off x="1274734" y="2278052"/>
            <a:ext cx="214314" cy="3842077"/>
          </a:xfrm>
          <a:prstGeom prst="rect">
            <a:avLst/>
          </a:prstGeom>
          <a:noFill/>
        </p:spPr>
        <p:txBody>
          <a:bodyPr wrap="square" lIns="0" tIns="0" rIns="0" rtlCol="0">
            <a:spAutoFit/>
          </a:bodyPr>
          <a:lstStyle/>
          <a:p>
            <a:pPr>
              <a:lnSpc>
                <a:spcPts val="1200"/>
              </a:lnSpc>
              <a:tabLst/>
            </a:pPr>
            <a:r>
              <a:rPr lang="en-US" altLang="zh-CN" sz="1272" dirty="0" smtClean="0">
                <a:solidFill>
                  <a:srgbClr val="666699"/>
                </a:solidFill>
                <a:latin typeface="Wingdings" pitchFamily="18" charset="0"/>
                <a:cs typeface="Wingdings" pitchFamily="18" charset="0"/>
              </a:rPr>
              <a:t></a:t>
            </a:r>
          </a:p>
          <a:p>
            <a:pPr>
              <a:lnSpc>
                <a:spcPts val="1200"/>
              </a:lnSpc>
              <a:tabLst/>
            </a:pPr>
            <a:endParaRPr lang="en-US" altLang="zh-CN" sz="1272" dirty="0" smtClean="0">
              <a:solidFill>
                <a:srgbClr val="666699"/>
              </a:solidFill>
              <a:latin typeface="Wingdings" pitchFamily="18" charset="0"/>
              <a:cs typeface="Wingdings" pitchFamily="18" charset="0"/>
            </a:endParaRPr>
          </a:p>
          <a:p>
            <a:pPr>
              <a:lnSpc>
                <a:spcPts val="1200"/>
              </a:lnSpc>
              <a:tabLst/>
            </a:pPr>
            <a:endParaRPr lang="en-US" altLang="zh-CN" sz="1272" dirty="0" smtClean="0">
              <a:solidFill>
                <a:srgbClr val="666699"/>
              </a:solidFill>
              <a:latin typeface="Wingdings" pitchFamily="18" charset="0"/>
              <a:cs typeface="Wingdings" pitchFamily="18" charset="0"/>
            </a:endParaRPr>
          </a:p>
          <a:p>
            <a:pPr>
              <a:lnSpc>
                <a:spcPts val="1200"/>
              </a:lnSpc>
              <a:tabLst/>
            </a:pPr>
            <a:endParaRPr lang="en-US" altLang="zh-CN" sz="1272" dirty="0" smtClean="0">
              <a:solidFill>
                <a:srgbClr val="666699"/>
              </a:solidFill>
              <a:latin typeface="Wingdings" pitchFamily="18" charset="0"/>
              <a:cs typeface="Wingdings" pitchFamily="18" charset="0"/>
            </a:endParaRPr>
          </a:p>
          <a:p>
            <a:pPr>
              <a:lnSpc>
                <a:spcPts val="1200"/>
              </a:lnSpc>
              <a:tabLst/>
            </a:pPr>
            <a:endParaRPr lang="en-US" altLang="zh-CN" sz="1272" dirty="0" smtClean="0">
              <a:solidFill>
                <a:srgbClr val="666699"/>
              </a:solidFill>
              <a:latin typeface="Wingdings" pitchFamily="18" charset="0"/>
              <a:cs typeface="Wingdings" pitchFamily="18" charset="0"/>
            </a:endParaRPr>
          </a:p>
          <a:p>
            <a:pPr>
              <a:lnSpc>
                <a:spcPts val="1200"/>
              </a:lnSpc>
              <a:tabLst/>
            </a:pPr>
            <a:endParaRPr lang="en-US" altLang="zh-CN" sz="1272" dirty="0" smtClean="0">
              <a:solidFill>
                <a:srgbClr val="666699"/>
              </a:solidFill>
              <a:latin typeface="Wingdings" pitchFamily="18" charset="0"/>
              <a:cs typeface="Wingdings" pitchFamily="18" charset="0"/>
            </a:endParaRPr>
          </a:p>
          <a:p>
            <a:pPr>
              <a:lnSpc>
                <a:spcPts val="1200"/>
              </a:lnSpc>
              <a:tabLst/>
            </a:pPr>
            <a:endParaRPr lang="en-US" altLang="zh-CN" sz="1272" dirty="0" smtClean="0">
              <a:solidFill>
                <a:srgbClr val="666699"/>
              </a:solidFill>
              <a:latin typeface="Wingdings" pitchFamily="18" charset="0"/>
              <a:cs typeface="Wingdings" pitchFamily="18" charset="0"/>
            </a:endParaRPr>
          </a:p>
          <a:p>
            <a:pPr>
              <a:lnSpc>
                <a:spcPts val="1200"/>
              </a:lnSpc>
              <a:tabLst/>
            </a:pPr>
            <a:endParaRPr lang="en-US" altLang="zh-CN" sz="1272" dirty="0" smtClean="0">
              <a:solidFill>
                <a:srgbClr val="666699"/>
              </a:solidFill>
              <a:latin typeface="Wingdings" pitchFamily="18" charset="0"/>
              <a:cs typeface="Wingdings" pitchFamily="18" charset="0"/>
            </a:endParaRPr>
          </a:p>
          <a:p>
            <a:pPr>
              <a:lnSpc>
                <a:spcPts val="1200"/>
              </a:lnSpc>
              <a:tabLst/>
            </a:pPr>
            <a:endParaRPr lang="en-US" altLang="zh-CN" sz="1272" dirty="0" smtClean="0">
              <a:solidFill>
                <a:srgbClr val="666699"/>
              </a:solidFill>
              <a:latin typeface="Wingdings" pitchFamily="18" charset="0"/>
              <a:cs typeface="Wingdings" pitchFamily="18" charset="0"/>
            </a:endParaRPr>
          </a:p>
          <a:p>
            <a:pPr>
              <a:lnSpc>
                <a:spcPts val="1200"/>
              </a:lnSpc>
            </a:pPr>
            <a:r>
              <a:rPr lang="en-US" altLang="zh-CN" sz="1272" dirty="0" smtClean="0">
                <a:solidFill>
                  <a:srgbClr val="666699"/>
                </a:solidFill>
                <a:latin typeface="Wingdings" pitchFamily="18" charset="0"/>
                <a:cs typeface="Wingdings" pitchFamily="18" charset="0"/>
              </a:rPr>
              <a:t></a:t>
            </a:r>
          </a:p>
          <a:p>
            <a:pPr>
              <a:lnSpc>
                <a:spcPts val="1200"/>
              </a:lnSpc>
            </a:pPr>
            <a:endParaRPr lang="en-US" altLang="zh-CN" sz="1272" dirty="0" smtClean="0">
              <a:solidFill>
                <a:srgbClr val="666699"/>
              </a:solidFill>
              <a:latin typeface="Wingdings" pitchFamily="18" charset="0"/>
              <a:cs typeface="Wingdings" pitchFamily="18" charset="0"/>
            </a:endParaRPr>
          </a:p>
          <a:p>
            <a:pPr>
              <a:lnSpc>
                <a:spcPts val="1200"/>
              </a:lnSpc>
            </a:pPr>
            <a:endParaRPr lang="en-US" altLang="zh-CN" sz="1272" dirty="0" smtClean="0">
              <a:solidFill>
                <a:srgbClr val="666699"/>
              </a:solidFill>
              <a:latin typeface="Wingdings" pitchFamily="18" charset="0"/>
              <a:cs typeface="Wingdings" pitchFamily="18" charset="0"/>
            </a:endParaRPr>
          </a:p>
          <a:p>
            <a:pPr>
              <a:lnSpc>
                <a:spcPts val="1200"/>
              </a:lnSpc>
            </a:pPr>
            <a:endParaRPr lang="en-US" altLang="zh-CN" sz="1272" dirty="0" smtClean="0">
              <a:solidFill>
                <a:srgbClr val="666699"/>
              </a:solidFill>
              <a:latin typeface="Wingdings" pitchFamily="18" charset="0"/>
              <a:cs typeface="Wingdings" pitchFamily="18" charset="0"/>
            </a:endParaRPr>
          </a:p>
          <a:p>
            <a:pPr>
              <a:lnSpc>
                <a:spcPts val="1200"/>
              </a:lnSpc>
            </a:pPr>
            <a:endParaRPr lang="en-US" altLang="zh-CN" sz="1272" dirty="0" smtClean="0">
              <a:solidFill>
                <a:srgbClr val="666699"/>
              </a:solidFill>
              <a:latin typeface="Wingdings" pitchFamily="18" charset="0"/>
              <a:cs typeface="Wingdings" pitchFamily="18" charset="0"/>
            </a:endParaRPr>
          </a:p>
          <a:p>
            <a:pPr>
              <a:lnSpc>
                <a:spcPts val="1200"/>
              </a:lnSpc>
            </a:pPr>
            <a:endParaRPr lang="en-US" altLang="zh-CN" sz="1272" dirty="0" smtClean="0">
              <a:solidFill>
                <a:srgbClr val="666699"/>
              </a:solidFill>
              <a:latin typeface="Wingdings" pitchFamily="18" charset="0"/>
              <a:cs typeface="Wingdings" pitchFamily="18" charset="0"/>
            </a:endParaRPr>
          </a:p>
          <a:p>
            <a:pPr>
              <a:lnSpc>
                <a:spcPts val="1200"/>
              </a:lnSpc>
            </a:pPr>
            <a:endParaRPr lang="en-US" altLang="zh-CN" sz="1272" dirty="0" smtClean="0">
              <a:solidFill>
                <a:srgbClr val="666699"/>
              </a:solidFill>
              <a:latin typeface="Wingdings" pitchFamily="18" charset="0"/>
              <a:cs typeface="Wingdings" pitchFamily="18" charset="0"/>
            </a:endParaRPr>
          </a:p>
          <a:p>
            <a:pPr>
              <a:lnSpc>
                <a:spcPts val="1200"/>
              </a:lnSpc>
            </a:pPr>
            <a:r>
              <a:rPr lang="en-US" altLang="zh-CN" sz="1272" dirty="0" smtClean="0">
                <a:solidFill>
                  <a:srgbClr val="666699"/>
                </a:solidFill>
                <a:latin typeface="Wingdings" pitchFamily="18" charset="0"/>
                <a:cs typeface="Wingdings" pitchFamily="18" charset="0"/>
              </a:rPr>
              <a:t></a:t>
            </a:r>
          </a:p>
          <a:p>
            <a:pPr>
              <a:lnSpc>
                <a:spcPts val="1200"/>
              </a:lnSpc>
              <a:tabLst/>
            </a:pPr>
            <a:endParaRPr lang="en-US" altLang="zh-CN" sz="1272" dirty="0" smtClean="0">
              <a:solidFill>
                <a:srgbClr val="666699"/>
              </a:solidFill>
              <a:latin typeface="Wingdings" pitchFamily="18" charset="0"/>
              <a:cs typeface="Wingdings"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p:txBody>
      </p:sp>
      <p:sp>
        <p:nvSpPr>
          <p:cNvPr id="9" name="TextBox 1"/>
          <p:cNvSpPr txBox="1"/>
          <p:nvPr/>
        </p:nvSpPr>
        <p:spPr>
          <a:xfrm>
            <a:off x="1560486" y="2206614"/>
            <a:ext cx="7715304" cy="4201150"/>
          </a:xfrm>
          <a:prstGeom prst="rect">
            <a:avLst/>
          </a:prstGeom>
          <a:noFill/>
        </p:spPr>
        <p:txBody>
          <a:bodyPr wrap="square" lIns="0" tIns="0" rIns="0" rtlCol="0">
            <a:spAutoFit/>
          </a:bodyPr>
          <a:lstStyle/>
          <a:p>
            <a:r>
              <a:rPr lang="fr-FR" altLang="zh-CN" dirty="0" smtClean="0">
                <a:solidFill>
                  <a:srgbClr val="000000"/>
                </a:solidFill>
                <a:latin typeface="Times New Roman" pitchFamily="18" charset="0"/>
                <a:cs typeface="Times New Roman" pitchFamily="18" charset="0"/>
              </a:rPr>
              <a:t>Il existe une différence importante entre les deux déclarations:</a:t>
            </a:r>
          </a:p>
          <a:p>
            <a:endParaRPr lang="fr-FR" dirty="0" smtClean="0"/>
          </a:p>
          <a:p>
            <a:r>
              <a:rPr lang="fr-FR" altLang="zh-CN" b="1" dirty="0" smtClean="0">
                <a:solidFill>
                  <a:srgbClr val="3732A0"/>
                </a:solidFill>
                <a:latin typeface="Times New Roman" pitchFamily="18" charset="0"/>
                <a:cs typeface="Times New Roman" pitchFamily="18" charset="0"/>
              </a:rPr>
              <a:t>char A[] = "Bonjour !"; /* un tableau */ </a:t>
            </a:r>
          </a:p>
          <a:p>
            <a:r>
              <a:rPr lang="fr-FR" altLang="zh-CN" b="1" dirty="0" smtClean="0">
                <a:solidFill>
                  <a:srgbClr val="3732A0"/>
                </a:solidFill>
                <a:latin typeface="Times New Roman" pitchFamily="18" charset="0"/>
                <a:cs typeface="Times New Roman" pitchFamily="18" charset="0"/>
              </a:rPr>
              <a:t>char *B = "Bonjour !"; /* un pointeur */</a:t>
            </a:r>
          </a:p>
          <a:p>
            <a:endParaRPr lang="fr-FR" b="1" i="1" dirty="0" smtClean="0"/>
          </a:p>
          <a:p>
            <a:r>
              <a:rPr lang="fr-FR" altLang="zh-CN" b="1" dirty="0" smtClean="0">
                <a:solidFill>
                  <a:srgbClr val="000000"/>
                </a:solidFill>
                <a:latin typeface="Times New Roman" pitchFamily="18" charset="0"/>
                <a:cs typeface="Times New Roman" pitchFamily="18" charset="0"/>
              </a:rPr>
              <a:t>A </a:t>
            </a:r>
            <a:r>
              <a:rPr lang="fr-FR" altLang="zh-CN" b="1" dirty="0" smtClean="0">
                <a:solidFill>
                  <a:srgbClr val="000000"/>
                </a:solidFill>
                <a:latin typeface="Times New Roman" pitchFamily="18" charset="0"/>
                <a:cs typeface="Times New Roman" pitchFamily="18" charset="0"/>
              </a:rPr>
              <a:t>est un tableau </a:t>
            </a:r>
            <a:r>
              <a:rPr lang="fr-FR" altLang="zh-CN" dirty="0" smtClean="0">
                <a:solidFill>
                  <a:srgbClr val="000000"/>
                </a:solidFill>
                <a:latin typeface="Times New Roman" pitchFamily="18" charset="0"/>
                <a:cs typeface="Times New Roman" pitchFamily="18" charset="0"/>
              </a:rPr>
              <a:t>qui a exactement la grandeur pour contenir la chaîne de caractères et la terminaison '\0'. </a:t>
            </a:r>
            <a:r>
              <a:rPr lang="fr-FR" altLang="zh-CN" dirty="0" smtClean="0">
                <a:solidFill>
                  <a:srgbClr val="000000"/>
                </a:solidFill>
                <a:latin typeface="Times New Roman" pitchFamily="18" charset="0"/>
                <a:cs typeface="Times New Roman" pitchFamily="18" charset="0"/>
              </a:rPr>
              <a:t>Les caractères de la chaîne peuvent être changés, mais le nom A va toujours pointer sur la même adresse en mémoire.</a:t>
            </a:r>
          </a:p>
          <a:p>
            <a:endParaRPr lang="fr-FR" dirty="0" smtClean="0"/>
          </a:p>
          <a:p>
            <a:r>
              <a:rPr lang="fr-FR" altLang="zh-CN" dirty="0" smtClean="0">
                <a:solidFill>
                  <a:srgbClr val="000000"/>
                </a:solidFill>
                <a:latin typeface="Times New Roman" pitchFamily="18" charset="0"/>
                <a:cs typeface="Times New Roman" pitchFamily="18" charset="0"/>
              </a:rPr>
              <a:t>B est un pointeur qui est initialisé de façon à ce qu'il pointe sur une chaîne de caractères constante stockée quelque part en mémoire. Le pointeur peut être modifié et pointer sur autre chose. La chaîne constante peut être lue, copiée ou affichée, </a:t>
            </a:r>
            <a:r>
              <a:rPr lang="fr-FR" altLang="zh-CN" b="1" u="sng" dirty="0" smtClean="0">
                <a:solidFill>
                  <a:srgbClr val="000000"/>
                </a:solidFill>
                <a:latin typeface="Times New Roman" pitchFamily="18" charset="0"/>
                <a:cs typeface="Times New Roman" pitchFamily="18" charset="0"/>
              </a:rPr>
              <a:t>mais pas modifiée.</a:t>
            </a:r>
          </a:p>
          <a:p>
            <a:pPr>
              <a:tabLst/>
            </a:pPr>
            <a:r>
              <a:rPr lang="fr-FR" altLang="zh-CN" dirty="0" smtClean="0">
                <a:solidFill>
                  <a:srgbClr val="000000"/>
                </a:solidFill>
                <a:latin typeface="Times New Roman" pitchFamily="18" charset="0"/>
                <a:cs typeface="Times New Roman" pitchFamily="18" charset="0"/>
              </a:rPr>
              <a:t>. </a:t>
            </a:r>
          </a:p>
          <a:p>
            <a:pPr>
              <a:tabLst/>
            </a:pPr>
            <a:endParaRPr lang="fr-FR" altLang="zh-CN" dirty="0" smtClean="0">
              <a:solidFill>
                <a:srgbClr val="000000"/>
              </a:solidFill>
              <a:latin typeface="Times New Roman" pitchFamily="18" charset="0"/>
              <a:cs typeface="Times New Roman" pitchFamily="18" charset="0"/>
            </a:endParaRPr>
          </a:p>
        </p:txBody>
      </p:sp>
      <p:sp>
        <p:nvSpPr>
          <p:cNvPr id="14" name="Espace réservé du numéro de diapositive 1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4191" y="347979"/>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210055" y="2097532"/>
            <a:ext cx="8513063" cy="4419600"/>
          </a:xfrm>
          <a:custGeom>
            <a:avLst/>
            <a:gdLst>
              <a:gd name="connsiteX0" fmla="*/ 0 w 8513063"/>
              <a:gd name="connsiteY0" fmla="*/ 4419599 h 4419600"/>
              <a:gd name="connsiteX1" fmla="*/ 8513063 w 8513063"/>
              <a:gd name="connsiteY1" fmla="*/ 4419599 h 4419600"/>
              <a:gd name="connsiteX2" fmla="*/ 8513063 w 8513063"/>
              <a:gd name="connsiteY2" fmla="*/ 0 h 4419600"/>
              <a:gd name="connsiteX3" fmla="*/ 0 w 8513063"/>
              <a:gd name="connsiteY3" fmla="*/ 0 h 4419600"/>
              <a:gd name="connsiteX4" fmla="*/ 0 w 8513063"/>
              <a:gd name="connsiteY4" fmla="*/ 4419599 h 4419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513063" h="4419600">
                <a:moveTo>
                  <a:pt x="0" y="4419599"/>
                </a:moveTo>
                <a:lnTo>
                  <a:pt x="8513063" y="4419599"/>
                </a:lnTo>
                <a:lnTo>
                  <a:pt x="8513063" y="0"/>
                </a:lnTo>
                <a:lnTo>
                  <a:pt x="0" y="0"/>
                </a:lnTo>
                <a:lnTo>
                  <a:pt x="0" y="44195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914400" y="546100"/>
            <a:ext cx="8877300" cy="6159500"/>
          </a:xfrm>
          <a:prstGeom prst="rect">
            <a:avLst/>
          </a:prstGeom>
          <a:noFill/>
        </p:spPr>
      </p:pic>
      <p:sp>
        <p:nvSpPr>
          <p:cNvPr id="7" name="TextBox 1"/>
          <p:cNvSpPr txBox="1"/>
          <p:nvPr/>
        </p:nvSpPr>
        <p:spPr>
          <a:xfrm>
            <a:off x="1371600" y="1638300"/>
            <a:ext cx="8055090" cy="391069"/>
          </a:xfrm>
          <a:prstGeom prst="rect">
            <a:avLst/>
          </a:prstGeom>
          <a:noFill/>
        </p:spPr>
        <p:txBody>
          <a:bodyPr wrap="none" lIns="0" tIns="0" rIns="0" rtlCol="0">
            <a:spAutoFit/>
          </a:bodyPr>
          <a:lstStyle/>
          <a:p>
            <a:pPr>
              <a:lnSpc>
                <a:spcPts val="2600"/>
              </a:lnSpc>
              <a:tabLst/>
            </a:pPr>
            <a:r>
              <a:rPr lang="en-US" altLang="zh-CN" sz="2807" b="1" dirty="0" err="1" smtClean="0">
                <a:solidFill>
                  <a:srgbClr val="3732A0"/>
                </a:solidFill>
                <a:latin typeface="Arial Black" pitchFamily="18" charset="0"/>
                <a:cs typeface="Arial Black" pitchFamily="18" charset="0"/>
              </a:rPr>
              <a:t>Pointeurs</a:t>
            </a:r>
            <a:r>
              <a:rPr lang="en-US" altLang="zh-CN" sz="2807" b="1" dirty="0" smtClean="0">
                <a:solidFill>
                  <a:srgbClr val="3732A0"/>
                </a:solidFill>
                <a:latin typeface="Arial Black" pitchFamily="18" charset="0"/>
                <a:cs typeface="Arial Black" pitchFamily="18" charset="0"/>
              </a:rPr>
              <a:t> et tableaux à deux dimensions</a:t>
            </a:r>
          </a:p>
        </p:txBody>
      </p:sp>
      <p:sp>
        <p:nvSpPr>
          <p:cNvPr id="8" name="TextBox 1"/>
          <p:cNvSpPr txBox="1"/>
          <p:nvPr/>
        </p:nvSpPr>
        <p:spPr>
          <a:xfrm>
            <a:off x="1295400" y="2209800"/>
            <a:ext cx="114300" cy="1079500"/>
          </a:xfrm>
          <a:prstGeom prst="rect">
            <a:avLst/>
          </a:prstGeom>
          <a:noFill/>
        </p:spPr>
        <p:txBody>
          <a:bodyPr wrap="none" lIns="0" tIns="0" rIns="0" rtlCol="0">
            <a:spAutoFit/>
          </a:bodyPr>
          <a:lstStyle/>
          <a:p>
            <a:pPr>
              <a:lnSpc>
                <a:spcPts val="1200"/>
              </a:lnSpc>
              <a:tabLst/>
            </a:pPr>
            <a:r>
              <a:rPr lang="en-US" altLang="zh-CN" sz="127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300"/>
              </a:lnSpc>
              <a:tabLst/>
            </a:pPr>
            <a:r>
              <a:rPr lang="en-US" altLang="zh-CN" sz="1272" dirty="0" smtClean="0">
                <a:solidFill>
                  <a:srgbClr val="666699"/>
                </a:solidFill>
                <a:latin typeface="Wingdings" pitchFamily="18" charset="0"/>
                <a:cs typeface="Wingdings" pitchFamily="18" charset="0"/>
              </a:rPr>
              <a:t></a:t>
            </a:r>
          </a:p>
        </p:txBody>
      </p:sp>
      <p:sp>
        <p:nvSpPr>
          <p:cNvPr id="9" name="TextBox 1"/>
          <p:cNvSpPr txBox="1"/>
          <p:nvPr/>
        </p:nvSpPr>
        <p:spPr>
          <a:xfrm>
            <a:off x="1638300" y="2197100"/>
            <a:ext cx="7416800" cy="1574800"/>
          </a:xfrm>
          <a:prstGeom prst="rect">
            <a:avLst/>
          </a:prstGeom>
          <a:noFill/>
        </p:spPr>
        <p:txBody>
          <a:bodyPr wrap="none" lIns="0" tIns="0" rIns="0" rtlCol="0">
            <a:spAutoFit/>
          </a:bodyPr>
          <a:lstStyle/>
          <a:p>
            <a:pPr>
              <a:lnSpc>
                <a:spcPts val="1600"/>
              </a:lnSpc>
              <a:tabLst/>
            </a:pPr>
            <a:r>
              <a:rPr lang="en-US" altLang="zh-CN" sz="1800" dirty="0" smtClean="0">
                <a:solidFill>
                  <a:srgbClr val="000000"/>
                </a:solidFill>
                <a:latin typeface="Times New Roman" pitchFamily="18" charset="0"/>
                <a:cs typeface="Times New Roman" pitchFamily="18" charset="0"/>
              </a:rPr>
              <a:t>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nom</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d'un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tableau</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à</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deux</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dimensions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est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pointeur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constant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sur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le</a:t>
            </a:r>
          </a:p>
          <a:p>
            <a:pPr>
              <a:lnSpc>
                <a:spcPts val="2100"/>
              </a:lnSpc>
              <a:tabLst/>
            </a:pPr>
            <a:r>
              <a:rPr lang="en-US" altLang="zh-CN" sz="1800" dirty="0" smtClean="0">
                <a:solidFill>
                  <a:srgbClr val="000000"/>
                </a:solidFill>
                <a:latin typeface="Times New Roman" pitchFamily="18" charset="0"/>
                <a:cs typeface="Times New Roman" pitchFamily="18" charset="0"/>
              </a:rPr>
              <a:t>premier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élément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du</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tableau</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càd</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A[0][0].</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100"/>
              </a:lnSpc>
              <a:tabLst/>
            </a:pPr>
            <a:r>
              <a:rPr lang="en-US" altLang="zh-CN" sz="1800" dirty="0" smtClean="0">
                <a:solidFill>
                  <a:srgbClr val="000000"/>
                </a:solidFill>
                <a:latin typeface="Times New Roman" pitchFamily="18" charset="0"/>
                <a:cs typeface="Times New Roman" pitchFamily="18" charset="0"/>
              </a:rPr>
              <a:t>En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déclarant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tableau</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A[n][m]</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pointeur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du</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même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type,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on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peut</a:t>
            </a:r>
          </a:p>
          <a:p>
            <a:pPr>
              <a:lnSpc>
                <a:spcPts val="1700"/>
              </a:lnSpc>
              <a:tabLst/>
            </a:pPr>
            <a:r>
              <a:rPr lang="en-US" altLang="zh-CN" sz="1800" dirty="0" smtClean="0">
                <a:solidFill>
                  <a:srgbClr val="000000"/>
                </a:solidFill>
                <a:latin typeface="Times New Roman" pitchFamily="18" charset="0"/>
                <a:cs typeface="Times New Roman" pitchFamily="18" charset="0"/>
              </a:rPr>
              <a:t>manipuler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tableau</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utilisant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pointeur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faisant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pointer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sur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le</a:t>
            </a:r>
          </a:p>
          <a:p>
            <a:pPr>
              <a:lnSpc>
                <a:spcPts val="1700"/>
              </a:lnSpc>
              <a:tabLst/>
            </a:pPr>
            <a:r>
              <a:rPr lang="en-US" altLang="zh-CN" sz="1800" dirty="0" smtClean="0">
                <a:solidFill>
                  <a:srgbClr val="000000"/>
                </a:solidFill>
                <a:latin typeface="Times New Roman" pitchFamily="18" charset="0"/>
                <a:cs typeface="Times New Roman" pitchFamily="18" charset="0"/>
              </a:rPr>
              <a:t>premier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élément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(P=&amp;A[0][0]),</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Ainsi</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p>
        </p:txBody>
      </p:sp>
      <p:sp>
        <p:nvSpPr>
          <p:cNvPr id="10" name="TextBox 1"/>
          <p:cNvSpPr txBox="1"/>
          <p:nvPr/>
        </p:nvSpPr>
        <p:spPr>
          <a:xfrm>
            <a:off x="1752600" y="4140200"/>
            <a:ext cx="114300" cy="2235200"/>
          </a:xfrm>
          <a:prstGeom prst="rect">
            <a:avLst/>
          </a:prstGeom>
          <a:noFill/>
        </p:spPr>
        <p:txBody>
          <a:bodyPr wrap="none" lIns="0" tIns="0" rIns="0" rtlCol="0">
            <a:spAutoFit/>
          </a:bodyPr>
          <a:lstStyle/>
          <a:p>
            <a:pPr>
              <a:lnSpc>
                <a:spcPts val="2500"/>
              </a:lnSpc>
              <a:tabLst/>
            </a:pPr>
            <a:r>
              <a:rPr lang="en-US" altLang="zh-CN" sz="2712" dirty="0" smtClean="0">
                <a:solidFill>
                  <a:srgbClr val="CCCCFF"/>
                </a:solidFill>
                <a:latin typeface="Times New Roman" pitchFamily="18" charset="0"/>
                <a:cs typeface="Times New Roman" pitchFamily="18" charset="0"/>
              </a:rPr>
              <a:t>•</a:t>
            </a:r>
          </a:p>
          <a:p>
            <a:pPr>
              <a:lnSpc>
                <a:spcPts val="2100"/>
              </a:lnSpc>
              <a:tabLst/>
            </a:pPr>
            <a:r>
              <a:rPr lang="en-US" altLang="zh-CN" sz="2712" dirty="0" smtClean="0">
                <a:solidFill>
                  <a:srgbClr val="CCCCFF"/>
                </a:solidFill>
                <a:latin typeface="Times New Roman" pitchFamily="18" charset="0"/>
                <a:cs typeface="Times New Roman" pitchFamily="18" charset="0"/>
              </a:rPr>
              <a:t>•</a:t>
            </a:r>
          </a:p>
          <a:p>
            <a:pPr>
              <a:lnSpc>
                <a:spcPts val="2100"/>
              </a:lnSpc>
              <a:tabLst/>
            </a:pPr>
            <a:r>
              <a:rPr lang="en-US" altLang="zh-CN" sz="2712" dirty="0" smtClean="0">
                <a:solidFill>
                  <a:srgbClr val="CCCCFF"/>
                </a:solidFill>
                <a:latin typeface="Times New Roman" pitchFamily="18" charset="0"/>
                <a:cs typeface="Times New Roman" pitchFamily="18" charset="0"/>
              </a:rPr>
              <a:t>•</a:t>
            </a:r>
          </a:p>
          <a:p>
            <a:pPr>
              <a:lnSpc>
                <a:spcPts val="2100"/>
              </a:lnSpc>
              <a:tabLst/>
            </a:pPr>
            <a:r>
              <a:rPr lang="en-US" altLang="zh-CN" sz="2712" dirty="0" smtClean="0">
                <a:solidFill>
                  <a:srgbClr val="CCCCFF"/>
                </a:solidFill>
                <a:latin typeface="Times New Roman" pitchFamily="18" charset="0"/>
                <a:cs typeface="Times New Roman" pitchFamily="18" charset="0"/>
              </a:rPr>
              <a:t>•</a:t>
            </a:r>
          </a:p>
          <a:p>
            <a:pPr>
              <a:lnSpc>
                <a:spcPts val="2100"/>
              </a:lnSpc>
              <a:tabLst/>
            </a:pPr>
            <a:r>
              <a:rPr lang="en-US" altLang="zh-CN" sz="2712" dirty="0" smtClean="0">
                <a:solidFill>
                  <a:srgbClr val="CCCCFF"/>
                </a:solidFill>
                <a:latin typeface="Times New Roman" pitchFamily="18" charset="0"/>
                <a:cs typeface="Times New Roman" pitchFamily="18" charset="0"/>
              </a:rPr>
              <a:t>•</a:t>
            </a:r>
          </a:p>
          <a:p>
            <a:pPr>
              <a:lnSpc>
                <a:spcPts val="2100"/>
              </a:lnSpc>
              <a:tabLst/>
            </a:pPr>
            <a:r>
              <a:rPr lang="en-US" altLang="zh-CN" sz="2712" dirty="0" smtClean="0">
                <a:solidFill>
                  <a:srgbClr val="CCCCFF"/>
                </a:solidFill>
                <a:latin typeface="Times New Roman" pitchFamily="18" charset="0"/>
                <a:cs typeface="Times New Roman" pitchFamily="18" charset="0"/>
              </a:rPr>
              <a:t>•</a:t>
            </a:r>
          </a:p>
          <a:p>
            <a:pPr>
              <a:lnSpc>
                <a:spcPts val="2100"/>
              </a:lnSpc>
              <a:tabLst/>
            </a:pPr>
            <a:r>
              <a:rPr lang="en-US" altLang="zh-CN" sz="2712" dirty="0" smtClean="0">
                <a:solidFill>
                  <a:srgbClr val="CCCCFF"/>
                </a:solidFill>
                <a:latin typeface="Times New Roman" pitchFamily="18" charset="0"/>
                <a:cs typeface="Times New Roman" pitchFamily="18" charset="0"/>
              </a:rPr>
              <a:t>•</a:t>
            </a:r>
          </a:p>
          <a:p>
            <a:pPr>
              <a:lnSpc>
                <a:spcPts val="2100"/>
              </a:lnSpc>
              <a:tabLst/>
            </a:pPr>
            <a:r>
              <a:rPr lang="en-US" altLang="zh-CN" sz="2712" dirty="0" smtClean="0">
                <a:solidFill>
                  <a:srgbClr val="CCCCFF"/>
                </a:solidFill>
                <a:latin typeface="Times New Roman" pitchFamily="18" charset="0"/>
                <a:cs typeface="Times New Roman" pitchFamily="18" charset="0"/>
              </a:rPr>
              <a:t>•</a:t>
            </a:r>
          </a:p>
        </p:txBody>
      </p:sp>
      <p:sp>
        <p:nvSpPr>
          <p:cNvPr id="11" name="TextBox 1"/>
          <p:cNvSpPr txBox="1"/>
          <p:nvPr/>
        </p:nvSpPr>
        <p:spPr>
          <a:xfrm>
            <a:off x="2032000" y="4229100"/>
            <a:ext cx="825500" cy="2120900"/>
          </a:xfrm>
          <a:prstGeom prst="rect">
            <a:avLst/>
          </a:prstGeom>
          <a:noFill/>
        </p:spPr>
        <p:txBody>
          <a:bodyPr wrap="none" lIns="0" tIns="0" rIns="0" rtlCol="0">
            <a:spAutoFit/>
          </a:bodyPr>
          <a:lstStyle/>
          <a:p>
            <a:pPr>
              <a:lnSpc>
                <a:spcPts val="1600"/>
              </a:lnSpc>
              <a:tabLst/>
            </a:pPr>
            <a:r>
              <a:rPr lang="en-US" altLang="zh-CN" sz="1800" b="1" dirty="0" smtClean="0">
                <a:solidFill>
                  <a:srgbClr val="3732A0"/>
                </a:solidFill>
                <a:latin typeface="Times New Roman" pitchFamily="18" charset="0"/>
                <a:cs typeface="Times New Roman" pitchFamily="18" charset="0"/>
              </a:rPr>
              <a:t>P</a:t>
            </a:r>
          </a:p>
          <a:p>
            <a:pPr>
              <a:lnSpc>
                <a:spcPts val="2100"/>
              </a:lnSpc>
              <a:tabLst/>
            </a:pPr>
            <a:r>
              <a:rPr lang="en-US" altLang="zh-CN" sz="1800" b="1" dirty="0" smtClean="0">
                <a:solidFill>
                  <a:srgbClr val="3732A0"/>
                </a:solidFill>
                <a:latin typeface="Times New Roman" pitchFamily="18" charset="0"/>
                <a:cs typeface="Times New Roman" pitchFamily="18" charset="0"/>
              </a:rPr>
              <a:t>P+1</a:t>
            </a:r>
          </a:p>
          <a:p>
            <a:pPr>
              <a:lnSpc>
                <a:spcPts val="2100"/>
              </a:lnSpc>
              <a:tabLst/>
            </a:pPr>
            <a:r>
              <a:rPr lang="en-US" altLang="zh-CN" sz="1800" b="1" dirty="0" smtClean="0">
                <a:solidFill>
                  <a:srgbClr val="3732A0"/>
                </a:solidFill>
                <a:latin typeface="Times New Roman" pitchFamily="18" charset="0"/>
                <a:cs typeface="Times New Roman" pitchFamily="18" charset="0"/>
              </a:rPr>
              <a:t>….</a:t>
            </a:r>
          </a:p>
          <a:p>
            <a:pPr>
              <a:lnSpc>
                <a:spcPts val="2100"/>
              </a:lnSpc>
              <a:tabLst/>
            </a:pPr>
            <a:r>
              <a:rPr lang="en-US" altLang="zh-CN" sz="1800" b="1" dirty="0" smtClean="0">
                <a:solidFill>
                  <a:srgbClr val="3732A0"/>
                </a:solidFill>
                <a:latin typeface="Times New Roman" pitchFamily="18" charset="0"/>
                <a:cs typeface="Times New Roman" pitchFamily="18" charset="0"/>
              </a:rPr>
              <a:t>P+M</a:t>
            </a:r>
          </a:p>
          <a:p>
            <a:pPr>
              <a:lnSpc>
                <a:spcPts val="2100"/>
              </a:lnSpc>
              <a:tabLst/>
            </a:pPr>
            <a:r>
              <a:rPr lang="en-US" altLang="zh-CN" sz="1800" b="1" dirty="0" smtClean="0">
                <a:solidFill>
                  <a:srgbClr val="3732A0"/>
                </a:solidFill>
                <a:latin typeface="Times New Roman" pitchFamily="18" charset="0"/>
                <a:cs typeface="Times New Roman" pitchFamily="18" charset="0"/>
              </a:rPr>
              <a:t>….</a:t>
            </a:r>
          </a:p>
          <a:p>
            <a:pPr>
              <a:lnSpc>
                <a:spcPts val="2100"/>
              </a:lnSpc>
              <a:tabLst/>
            </a:pPr>
            <a:r>
              <a:rPr lang="en-US" altLang="zh-CN" sz="1800" b="1" dirty="0" smtClean="0">
                <a:solidFill>
                  <a:srgbClr val="3732A0"/>
                </a:solidFill>
                <a:latin typeface="Times New Roman" pitchFamily="18" charset="0"/>
                <a:cs typeface="Times New Roman" pitchFamily="18" charset="0"/>
              </a:rPr>
              <a:t>P+i*M</a:t>
            </a:r>
          </a:p>
          <a:p>
            <a:pPr>
              <a:lnSpc>
                <a:spcPts val="2100"/>
              </a:lnSpc>
              <a:tabLst/>
            </a:pPr>
            <a:r>
              <a:rPr lang="en-US" altLang="zh-CN" sz="1800" b="1" dirty="0" smtClean="0">
                <a:solidFill>
                  <a:srgbClr val="3732A0"/>
                </a:solidFill>
                <a:latin typeface="Times New Roman" pitchFamily="18" charset="0"/>
                <a:cs typeface="Times New Roman" pitchFamily="18" charset="0"/>
              </a:rPr>
              <a:t>….</a:t>
            </a:r>
          </a:p>
          <a:p>
            <a:pPr>
              <a:lnSpc>
                <a:spcPts val="2100"/>
              </a:lnSpc>
              <a:tabLst/>
            </a:pPr>
            <a:r>
              <a:rPr lang="en-US" altLang="zh-CN" sz="1800" b="1" dirty="0" smtClean="0">
                <a:solidFill>
                  <a:srgbClr val="3732A0"/>
                </a:solidFill>
                <a:latin typeface="Times New Roman" pitchFamily="18" charset="0"/>
                <a:cs typeface="Times New Roman" pitchFamily="18" charset="0"/>
              </a:rPr>
              <a:t>P+i*M+j</a:t>
            </a:r>
          </a:p>
        </p:txBody>
      </p:sp>
      <p:sp>
        <p:nvSpPr>
          <p:cNvPr id="12" name="TextBox 1"/>
          <p:cNvSpPr txBox="1"/>
          <p:nvPr/>
        </p:nvSpPr>
        <p:spPr>
          <a:xfrm>
            <a:off x="3124200" y="4229100"/>
            <a:ext cx="1879600" cy="2120900"/>
          </a:xfrm>
          <a:prstGeom prst="rect">
            <a:avLst/>
          </a:prstGeom>
          <a:noFill/>
        </p:spPr>
        <p:txBody>
          <a:bodyPr wrap="none" lIns="0" tIns="0" rIns="0" rtlCol="0">
            <a:spAutoFit/>
          </a:bodyPr>
          <a:lstStyle/>
          <a:p>
            <a:pPr>
              <a:lnSpc>
                <a:spcPts val="1600"/>
              </a:lnSpc>
              <a:tabLst/>
            </a:pPr>
            <a:r>
              <a:rPr lang="en-US" altLang="zh-CN" sz="1800" b="1" dirty="0" smtClean="0">
                <a:solidFill>
                  <a:srgbClr val="3732A0"/>
                </a:solidFill>
                <a:latin typeface="Times New Roman" pitchFamily="18" charset="0"/>
                <a:cs typeface="Times New Roman" pitchFamily="18" charset="0"/>
              </a:rPr>
              <a:t>pointe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sur</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A[0][0]</a:t>
            </a:r>
          </a:p>
          <a:p>
            <a:pPr>
              <a:lnSpc>
                <a:spcPts val="2100"/>
              </a:lnSpc>
              <a:tabLst/>
            </a:pPr>
            <a:r>
              <a:rPr lang="en-US" altLang="zh-CN" sz="1800" b="1" dirty="0" smtClean="0">
                <a:solidFill>
                  <a:srgbClr val="3732A0"/>
                </a:solidFill>
                <a:latin typeface="Times New Roman" pitchFamily="18" charset="0"/>
                <a:cs typeface="Times New Roman" pitchFamily="18" charset="0"/>
              </a:rPr>
              <a:t>pointe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sur</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A[0][1]</a:t>
            </a:r>
          </a:p>
          <a:p>
            <a:pPr>
              <a:lnSpc>
                <a:spcPts val="1000"/>
              </a:lnSpc>
            </a:pPr>
            <a:endParaRPr lang="en-US" altLang="zh-CN" dirty="0" smtClean="0"/>
          </a:p>
          <a:p>
            <a:pPr>
              <a:lnSpc>
                <a:spcPts val="1000"/>
              </a:lnSpc>
            </a:pPr>
            <a:endParaRPr lang="en-US" altLang="zh-CN" dirty="0" smtClean="0"/>
          </a:p>
          <a:p>
            <a:pPr>
              <a:lnSpc>
                <a:spcPts val="2300"/>
              </a:lnSpc>
              <a:tabLst/>
            </a:pPr>
            <a:r>
              <a:rPr lang="en-US" altLang="zh-CN" sz="1800" b="1" dirty="0" smtClean="0">
                <a:solidFill>
                  <a:srgbClr val="3732A0"/>
                </a:solidFill>
                <a:latin typeface="Times New Roman" pitchFamily="18" charset="0"/>
                <a:cs typeface="Times New Roman" pitchFamily="18" charset="0"/>
              </a:rPr>
              <a:t>pointe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sur</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A[1][0]</a:t>
            </a:r>
          </a:p>
          <a:p>
            <a:pPr>
              <a:lnSpc>
                <a:spcPts val="1000"/>
              </a:lnSpc>
            </a:pPr>
            <a:endParaRPr lang="en-US" altLang="zh-CN" dirty="0" smtClean="0"/>
          </a:p>
          <a:p>
            <a:pPr>
              <a:lnSpc>
                <a:spcPts val="1000"/>
              </a:lnSpc>
            </a:pPr>
            <a:endParaRPr lang="en-US" altLang="zh-CN" dirty="0" smtClean="0"/>
          </a:p>
          <a:p>
            <a:pPr>
              <a:lnSpc>
                <a:spcPts val="2300"/>
              </a:lnSpc>
              <a:tabLst/>
            </a:pPr>
            <a:r>
              <a:rPr lang="en-US" altLang="zh-CN" sz="1800" b="1" dirty="0" smtClean="0">
                <a:solidFill>
                  <a:srgbClr val="3732A0"/>
                </a:solidFill>
                <a:latin typeface="Times New Roman" pitchFamily="18" charset="0"/>
                <a:cs typeface="Times New Roman" pitchFamily="18" charset="0"/>
              </a:rPr>
              <a:t>pointe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sur</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i][0]</a:t>
            </a:r>
          </a:p>
          <a:p>
            <a:pPr>
              <a:lnSpc>
                <a:spcPts val="1000"/>
              </a:lnSpc>
            </a:pPr>
            <a:endParaRPr lang="en-US" altLang="zh-CN" dirty="0" smtClean="0"/>
          </a:p>
          <a:p>
            <a:pPr>
              <a:lnSpc>
                <a:spcPts val="1000"/>
              </a:lnSpc>
            </a:pPr>
            <a:endParaRPr lang="en-US" altLang="zh-CN" dirty="0" smtClean="0"/>
          </a:p>
          <a:p>
            <a:pPr>
              <a:lnSpc>
                <a:spcPts val="2300"/>
              </a:lnSpc>
              <a:tabLst/>
            </a:pPr>
            <a:r>
              <a:rPr lang="en-US" altLang="zh-CN" sz="1800" b="1" dirty="0" smtClean="0">
                <a:solidFill>
                  <a:srgbClr val="3732A0"/>
                </a:solidFill>
                <a:latin typeface="Times New Roman" pitchFamily="18" charset="0"/>
                <a:cs typeface="Times New Roman" pitchFamily="18" charset="0"/>
              </a:rPr>
              <a:t>pointe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sur</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i][</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j]</a:t>
            </a:r>
          </a:p>
        </p:txBody>
      </p:sp>
      <p:sp>
        <p:nvSpPr>
          <p:cNvPr id="13" name="TextBox 1"/>
          <p:cNvSpPr txBox="1"/>
          <p:nvPr/>
        </p:nvSpPr>
        <p:spPr>
          <a:xfrm>
            <a:off x="5257800" y="4229100"/>
            <a:ext cx="3263900" cy="2120900"/>
          </a:xfrm>
          <a:prstGeom prst="rect">
            <a:avLst/>
          </a:prstGeom>
          <a:noFill/>
        </p:spPr>
        <p:txBody>
          <a:bodyPr wrap="none" lIns="0" tIns="0" rIns="0" rtlCol="0">
            <a:spAutoFit/>
          </a:bodyPr>
          <a:lstStyle/>
          <a:p>
            <a:pPr>
              <a:lnSpc>
                <a:spcPts val="1600"/>
              </a:lnSpc>
              <a:tabLst>
                <a:tab pos="63500" algn="l"/>
              </a:tabLst>
            </a:pPr>
            <a:r>
              <a:rPr lang="en-US" altLang="zh-CN" sz="1800" b="1" dirty="0" smtClean="0">
                <a:solidFill>
                  <a:srgbClr val="3732A0"/>
                </a:solidFill>
                <a:latin typeface="Times New Roman" pitchFamily="18" charset="0"/>
                <a:cs typeface="Times New Roman" pitchFamily="18" charset="0"/>
              </a:rPr>
              <a:t>et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désigne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A[0][0]</a:t>
            </a:r>
          </a:p>
          <a:p>
            <a:pPr>
              <a:lnSpc>
                <a:spcPts val="2100"/>
              </a:lnSpc>
              <a:tabLst>
                <a:tab pos="63500" algn="l"/>
              </a:tabLst>
            </a:pPr>
            <a:r>
              <a:rPr lang="en-US" altLang="zh-CN" sz="1800" b="1" dirty="0" smtClean="0">
                <a:solidFill>
                  <a:srgbClr val="3732A0"/>
                </a:solidFill>
                <a:latin typeface="Times New Roman" pitchFamily="18" charset="0"/>
                <a:cs typeface="Times New Roman" pitchFamily="18" charset="0"/>
              </a:rPr>
              <a:t>et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*(P+1)</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désigne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A[0][1]</a:t>
            </a:r>
          </a:p>
          <a:p>
            <a:pPr>
              <a:lnSpc>
                <a:spcPts val="1000"/>
              </a:lnSpc>
            </a:pPr>
            <a:endParaRPr lang="en-US" altLang="zh-CN" dirty="0" smtClean="0"/>
          </a:p>
          <a:p>
            <a:pPr>
              <a:lnSpc>
                <a:spcPts val="1000"/>
              </a:lnSpc>
            </a:pPr>
            <a:endParaRPr lang="en-US" altLang="zh-CN" dirty="0" smtClean="0"/>
          </a:p>
          <a:p>
            <a:pPr>
              <a:lnSpc>
                <a:spcPts val="2300"/>
              </a:lnSpc>
              <a:tabLst>
                <a:tab pos="63500" algn="l"/>
              </a:tabLst>
            </a:pPr>
            <a:r>
              <a:rPr lang="en-US" altLang="zh-CN" sz="1800" b="1" dirty="0" smtClean="0">
                <a:solidFill>
                  <a:srgbClr val="3732A0"/>
                </a:solidFill>
                <a:latin typeface="Times New Roman" pitchFamily="18" charset="0"/>
                <a:cs typeface="Times New Roman" pitchFamily="18" charset="0"/>
              </a:rPr>
              <a:t>et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*(P+M)</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désigne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A[1][0]</a:t>
            </a:r>
          </a:p>
          <a:p>
            <a:pPr>
              <a:lnSpc>
                <a:spcPts val="1000"/>
              </a:lnSpc>
            </a:pPr>
            <a:endParaRPr lang="en-US" altLang="zh-CN" dirty="0" smtClean="0"/>
          </a:p>
          <a:p>
            <a:pPr>
              <a:lnSpc>
                <a:spcPts val="1000"/>
              </a:lnSpc>
            </a:pPr>
            <a:endParaRPr lang="en-US" altLang="zh-CN" dirty="0" smtClean="0"/>
          </a:p>
          <a:p>
            <a:pPr>
              <a:lnSpc>
                <a:spcPts val="2300"/>
              </a:lnSpc>
              <a:tabLst>
                <a:tab pos="635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et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*(P+i*M)</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désigne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A[i][0]</a:t>
            </a:r>
          </a:p>
          <a:p>
            <a:pPr>
              <a:lnSpc>
                <a:spcPts val="1000"/>
              </a:lnSpc>
            </a:pPr>
            <a:endParaRPr lang="en-US" altLang="zh-CN" dirty="0" smtClean="0"/>
          </a:p>
          <a:p>
            <a:pPr>
              <a:lnSpc>
                <a:spcPts val="1000"/>
              </a:lnSpc>
            </a:pPr>
            <a:endParaRPr lang="en-US" altLang="zh-CN" dirty="0" smtClean="0"/>
          </a:p>
          <a:p>
            <a:pPr>
              <a:lnSpc>
                <a:spcPts val="2300"/>
              </a:lnSpc>
              <a:tabLst>
                <a:tab pos="635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et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*(P+i*M+j)</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désigne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A[i][j]</a:t>
            </a:r>
          </a:p>
        </p:txBody>
      </p:sp>
      <p:sp>
        <p:nvSpPr>
          <p:cNvPr id="14" name="Espace réservé du numéro de diapositive 1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4191" y="347979"/>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536191" y="2039620"/>
            <a:ext cx="7696200" cy="39623"/>
          </a:xfrm>
          <a:custGeom>
            <a:avLst/>
            <a:gdLst>
              <a:gd name="connsiteX0" fmla="*/ 0 w 7696200"/>
              <a:gd name="connsiteY0" fmla="*/ 19811 h 39623"/>
              <a:gd name="connsiteX1" fmla="*/ 7696200 w 7696200"/>
              <a:gd name="connsiteY1" fmla="*/ 19811 h 39623"/>
            </a:gdLst>
            <a:ahLst/>
            <a:cxnLst>
              <a:cxn ang="0">
                <a:pos x="connsiteX0" y="connsiteY0"/>
              </a:cxn>
              <a:cxn ang="1">
                <a:pos x="connsiteX1" y="connsiteY1"/>
              </a:cxn>
            </a:cxnLst>
            <a:rect l="l" t="t" r="r" b="b"/>
            <a:pathLst>
              <a:path w="7696200" h="39623">
                <a:moveTo>
                  <a:pt x="0" y="19811"/>
                </a:moveTo>
                <a:lnTo>
                  <a:pt x="7696200" y="19811"/>
                </a:lnTo>
              </a:path>
            </a:pathLst>
          </a:custGeom>
          <a:ln w="25400">
            <a:solidFill>
              <a:srgbClr val="9094B8">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914400" y="546100"/>
            <a:ext cx="8877300" cy="6375422"/>
          </a:xfrm>
          <a:prstGeom prst="rect">
            <a:avLst/>
          </a:prstGeom>
          <a:noFill/>
        </p:spPr>
      </p:pic>
      <p:sp>
        <p:nvSpPr>
          <p:cNvPr id="7" name="TextBox 1"/>
          <p:cNvSpPr txBox="1"/>
          <p:nvPr/>
        </p:nvSpPr>
        <p:spPr>
          <a:xfrm>
            <a:off x="1371600" y="1282700"/>
            <a:ext cx="6959600" cy="5562600"/>
          </a:xfrm>
          <a:prstGeom prst="rect">
            <a:avLst/>
          </a:prstGeom>
          <a:noFill/>
        </p:spPr>
        <p:txBody>
          <a:bodyPr wrap="none" lIns="0" tIns="0" rIns="0" rtlCol="0">
            <a:spAutoFit/>
          </a:bodyPr>
          <a:lstStyle/>
          <a:p>
            <a:pPr>
              <a:lnSpc>
                <a:spcPts val="2600"/>
              </a:lnSpc>
              <a:tabLst>
                <a:tab pos="127000" algn="l"/>
                <a:tab pos="254000" algn="l"/>
                <a:tab pos="533400" algn="l"/>
                <a:tab pos="596900" algn="l"/>
                <a:tab pos="660400" algn="l"/>
                <a:tab pos="787400" algn="l"/>
                <a:tab pos="850900" algn="l"/>
              </a:tabLst>
            </a:pPr>
            <a:r>
              <a:rPr lang="en-US" altLang="zh-CN" sz="2807" b="1" dirty="0" smtClean="0">
                <a:solidFill>
                  <a:srgbClr val="3732A0"/>
                </a:solidFill>
                <a:latin typeface="Arial Black" pitchFamily="18" charset="0"/>
                <a:cs typeface="Arial Black" pitchFamily="18" charset="0"/>
              </a:rPr>
              <a:t>Pointeurs</a:t>
            </a:r>
            <a:r>
              <a:rPr lang="en-US" altLang="zh-CN" sz="2807" dirty="0" smtClean="0">
                <a:latin typeface="Times New Roman" pitchFamily="18" charset="0"/>
                <a:cs typeface="Times New Roman" pitchFamily="18" charset="0"/>
              </a:rPr>
              <a:t> </a:t>
            </a:r>
            <a:r>
              <a:rPr lang="en-US" altLang="zh-CN" sz="2807" b="1" dirty="0" smtClean="0">
                <a:solidFill>
                  <a:srgbClr val="3732A0"/>
                </a:solidFill>
                <a:latin typeface="Arial Black" pitchFamily="18" charset="0"/>
                <a:cs typeface="Arial Black" pitchFamily="18" charset="0"/>
              </a:rPr>
              <a:t>:</a:t>
            </a:r>
            <a:r>
              <a:rPr lang="en-US" altLang="zh-CN" sz="2807" dirty="0" smtClean="0">
                <a:latin typeface="Times New Roman" pitchFamily="18" charset="0"/>
                <a:cs typeface="Times New Roman" pitchFamily="18" charset="0"/>
              </a:rPr>
              <a:t> </a:t>
            </a:r>
            <a:r>
              <a:rPr lang="en-US" altLang="zh-CN" sz="2807" b="1" dirty="0" smtClean="0">
                <a:solidFill>
                  <a:srgbClr val="3732A0"/>
                </a:solidFill>
                <a:latin typeface="Arial Black" pitchFamily="18" charset="0"/>
                <a:cs typeface="Arial Black" pitchFamily="18" charset="0"/>
              </a:rPr>
              <a:t>saisie</a:t>
            </a:r>
            <a:r>
              <a:rPr lang="en-US" altLang="zh-CN" sz="2807" dirty="0" smtClean="0">
                <a:latin typeface="Times New Roman" pitchFamily="18" charset="0"/>
                <a:cs typeface="Times New Roman" pitchFamily="18" charset="0"/>
              </a:rPr>
              <a:t> </a:t>
            </a:r>
            <a:r>
              <a:rPr lang="en-US" altLang="zh-CN" sz="2807" b="1" dirty="0" smtClean="0">
                <a:solidFill>
                  <a:srgbClr val="3732A0"/>
                </a:solidFill>
                <a:latin typeface="Arial Black" pitchFamily="18" charset="0"/>
                <a:cs typeface="Arial Black" pitchFamily="18" charset="0"/>
              </a:rPr>
              <a:t>et</a:t>
            </a:r>
            <a:r>
              <a:rPr lang="en-US" altLang="zh-CN" sz="2807" dirty="0" smtClean="0">
                <a:latin typeface="Times New Roman" pitchFamily="18" charset="0"/>
                <a:cs typeface="Times New Roman" pitchFamily="18" charset="0"/>
              </a:rPr>
              <a:t> </a:t>
            </a:r>
            <a:r>
              <a:rPr lang="en-US" altLang="zh-CN" sz="2807" b="1" dirty="0" smtClean="0">
                <a:solidFill>
                  <a:srgbClr val="3732A0"/>
                </a:solidFill>
                <a:latin typeface="Arial Black" pitchFamily="18" charset="0"/>
                <a:cs typeface="Arial Black" pitchFamily="18" charset="0"/>
              </a:rPr>
              <a:t>affichage</a:t>
            </a:r>
            <a:r>
              <a:rPr lang="en-US" altLang="zh-CN" sz="2807" dirty="0" smtClean="0">
                <a:latin typeface="Times New Roman" pitchFamily="18" charset="0"/>
                <a:cs typeface="Times New Roman" pitchFamily="18" charset="0"/>
              </a:rPr>
              <a:t> </a:t>
            </a:r>
            <a:r>
              <a:rPr lang="en-US" altLang="zh-CN" sz="2807" b="1" dirty="0" smtClean="0">
                <a:solidFill>
                  <a:srgbClr val="3732A0"/>
                </a:solidFill>
                <a:latin typeface="Arial Black" pitchFamily="18" charset="0"/>
                <a:cs typeface="Arial Black" pitchFamily="18" charset="0"/>
              </a:rPr>
              <a:t>d’une</a:t>
            </a:r>
          </a:p>
          <a:p>
            <a:pPr>
              <a:lnSpc>
                <a:spcPts val="3300"/>
              </a:lnSpc>
              <a:tabLst>
                <a:tab pos="127000" algn="l"/>
                <a:tab pos="254000" algn="l"/>
                <a:tab pos="533400" algn="l"/>
                <a:tab pos="596900" algn="l"/>
                <a:tab pos="660400" algn="l"/>
                <a:tab pos="787400" algn="l"/>
                <a:tab pos="850900" algn="l"/>
              </a:tabLst>
            </a:pPr>
            <a:r>
              <a:rPr lang="en-US" altLang="zh-CN" sz="2807" b="1" dirty="0" smtClean="0">
                <a:solidFill>
                  <a:srgbClr val="3732A0"/>
                </a:solidFill>
                <a:latin typeface="Arial Black" pitchFamily="18" charset="0"/>
                <a:cs typeface="Arial Black" pitchFamily="18" charset="0"/>
              </a:rPr>
              <a:t>matrice</a:t>
            </a:r>
          </a:p>
          <a:p>
            <a:pPr>
              <a:lnSpc>
                <a:spcPts val="1000"/>
              </a:lnSpc>
            </a:pPr>
            <a:endParaRPr lang="en-US" altLang="zh-CN" dirty="0" smtClean="0"/>
          </a:p>
          <a:p>
            <a:pPr>
              <a:lnSpc>
                <a:spcPts val="1000"/>
              </a:lnSpc>
            </a:pPr>
            <a:endParaRPr lang="en-US" altLang="zh-CN" dirty="0" smtClean="0"/>
          </a:p>
          <a:p>
            <a:pPr>
              <a:lnSpc>
                <a:spcPts val="2100"/>
              </a:lnSpc>
              <a:tabLst>
                <a:tab pos="127000" algn="l"/>
                <a:tab pos="254000" algn="l"/>
                <a:tab pos="533400" algn="l"/>
                <a:tab pos="596900" algn="l"/>
                <a:tab pos="660400" algn="l"/>
                <a:tab pos="787400" algn="l"/>
                <a:tab pos="850900" algn="l"/>
              </a:tabLst>
            </a:pPr>
            <a:r>
              <a:rPr lang="en-US" altLang="zh-CN" sz="1800" b="1" dirty="0" smtClean="0">
                <a:solidFill>
                  <a:srgbClr val="3732A0"/>
                </a:solidFill>
                <a:latin typeface="Times New Roman" pitchFamily="18" charset="0"/>
                <a:cs typeface="Times New Roman" pitchFamily="18" charset="0"/>
              </a:rPr>
              <a:t>#define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N</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10</a:t>
            </a:r>
          </a:p>
          <a:p>
            <a:pPr>
              <a:lnSpc>
                <a:spcPts val="2100"/>
              </a:lnSpc>
              <a:tabLst>
                <a:tab pos="127000" algn="l"/>
                <a:tab pos="254000" algn="l"/>
                <a:tab pos="533400" algn="l"/>
                <a:tab pos="596900" algn="l"/>
                <a:tab pos="660400" algn="l"/>
                <a:tab pos="787400" algn="l"/>
                <a:tab pos="850900" algn="l"/>
              </a:tabLst>
            </a:pPr>
            <a:r>
              <a:rPr lang="en-US" altLang="zh-CN" sz="1800" b="1" dirty="0" smtClean="0">
                <a:solidFill>
                  <a:srgbClr val="3732A0"/>
                </a:solidFill>
                <a:latin typeface="Times New Roman" pitchFamily="18" charset="0"/>
                <a:cs typeface="Times New Roman" pitchFamily="18" charset="0"/>
              </a:rPr>
              <a:t>#define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M</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20</a:t>
            </a:r>
          </a:p>
          <a:p>
            <a:pPr>
              <a:lnSpc>
                <a:spcPts val="2100"/>
              </a:lnSpc>
              <a:tabLst>
                <a:tab pos="127000" algn="l"/>
                <a:tab pos="254000" algn="l"/>
                <a:tab pos="533400" algn="l"/>
                <a:tab pos="596900" algn="l"/>
                <a:tab pos="660400" algn="l"/>
                <a:tab pos="787400" algn="l"/>
                <a:tab pos="850900" algn="l"/>
              </a:tabLst>
            </a:pPr>
            <a:r>
              <a:rPr lang="en-US" altLang="zh-CN" sz="1800" b="1" dirty="0" smtClean="0">
                <a:solidFill>
                  <a:srgbClr val="3732A0"/>
                </a:solidFill>
                <a:latin typeface="Times New Roman" pitchFamily="18" charset="0"/>
                <a:cs typeface="Times New Roman" pitchFamily="18" charset="0"/>
              </a:rPr>
              <a:t>main(</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p>
          <a:p>
            <a:pPr>
              <a:lnSpc>
                <a:spcPts val="2100"/>
              </a:lnSpc>
              <a:tabLst>
                <a:tab pos="127000" algn="l"/>
                <a:tab pos="254000" algn="l"/>
                <a:tab pos="533400" algn="l"/>
                <a:tab pos="596900" algn="l"/>
                <a:tab pos="660400" algn="l"/>
                <a:tab pos="787400" algn="l"/>
                <a:tab pos="850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int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i,</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j,</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A[N][M],</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*pt;</a:t>
            </a:r>
          </a:p>
          <a:p>
            <a:pPr>
              <a:lnSpc>
                <a:spcPts val="2100"/>
              </a:lnSpc>
              <a:tabLst>
                <a:tab pos="127000" algn="l"/>
                <a:tab pos="254000" algn="l"/>
                <a:tab pos="533400" algn="l"/>
                <a:tab pos="596900" algn="l"/>
                <a:tab pos="660400" algn="l"/>
                <a:tab pos="787400" algn="l"/>
                <a:tab pos="850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pt=&amp;A[0][0];</a:t>
            </a:r>
          </a:p>
          <a:p>
            <a:pPr>
              <a:lnSpc>
                <a:spcPts val="2100"/>
              </a:lnSpc>
              <a:tabLst>
                <a:tab pos="127000" algn="l"/>
                <a:tab pos="254000" algn="l"/>
                <a:tab pos="533400" algn="l"/>
                <a:tab pos="596900" algn="l"/>
                <a:tab pos="660400" algn="l"/>
                <a:tab pos="787400" algn="l"/>
                <a:tab pos="850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for(i=0;i&lt;N;i++)</a:t>
            </a:r>
          </a:p>
          <a:p>
            <a:pPr>
              <a:lnSpc>
                <a:spcPts val="1700"/>
              </a:lnSpc>
              <a:tabLst>
                <a:tab pos="127000" algn="l"/>
                <a:tab pos="254000" algn="l"/>
                <a:tab pos="533400" algn="l"/>
                <a:tab pos="596900" algn="l"/>
                <a:tab pos="660400" algn="l"/>
                <a:tab pos="787400" algn="l"/>
                <a:tab pos="850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for(j=0;j&lt;M;j++)</a:t>
            </a:r>
          </a:p>
          <a:p>
            <a:pPr>
              <a:lnSpc>
                <a:spcPts val="2100"/>
              </a:lnSpc>
              <a:tabLst>
                <a:tab pos="127000" algn="l"/>
                <a:tab pos="254000" algn="l"/>
                <a:tab pos="533400" algn="l"/>
                <a:tab pos="596900" algn="l"/>
                <a:tab pos="660400" algn="l"/>
                <a:tab pos="787400" algn="l"/>
                <a:tab pos="850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printf</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("Entrez</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A[%d][%d]\n</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",i,j</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p>
          <a:p>
            <a:pPr>
              <a:lnSpc>
                <a:spcPts val="2100"/>
              </a:lnSpc>
              <a:tabLst>
                <a:tab pos="127000" algn="l"/>
                <a:tab pos="254000" algn="l"/>
                <a:tab pos="533400" algn="l"/>
                <a:tab pos="596900" algn="l"/>
                <a:tab pos="660400" algn="l"/>
                <a:tab pos="787400" algn="l"/>
                <a:tab pos="850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scanf("</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%d"</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pt+i*M+j);</a:t>
            </a:r>
          </a:p>
          <a:p>
            <a:pPr>
              <a:lnSpc>
                <a:spcPts val="2100"/>
              </a:lnSpc>
              <a:tabLst>
                <a:tab pos="127000" algn="l"/>
                <a:tab pos="254000" algn="l"/>
                <a:tab pos="533400" algn="l"/>
                <a:tab pos="596900" algn="l"/>
                <a:tab pos="660400" algn="l"/>
                <a:tab pos="787400" algn="l"/>
                <a:tab pos="850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a:t>
            </a:r>
          </a:p>
          <a:p>
            <a:pPr>
              <a:lnSpc>
                <a:spcPts val="1000"/>
              </a:lnSpc>
            </a:pPr>
            <a:endParaRPr lang="en-US" altLang="zh-CN" dirty="0" smtClean="0"/>
          </a:p>
          <a:p>
            <a:pPr>
              <a:lnSpc>
                <a:spcPts val="1000"/>
              </a:lnSpc>
            </a:pPr>
            <a:endParaRPr lang="en-US" altLang="zh-CN" dirty="0" smtClean="0"/>
          </a:p>
          <a:p>
            <a:pPr>
              <a:lnSpc>
                <a:spcPts val="2300"/>
              </a:lnSpc>
              <a:tabLst>
                <a:tab pos="127000" algn="l"/>
                <a:tab pos="254000" algn="l"/>
                <a:tab pos="533400" algn="l"/>
                <a:tab pos="596900" algn="l"/>
                <a:tab pos="660400" algn="l"/>
                <a:tab pos="787400" algn="l"/>
                <a:tab pos="850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for(i=0;i&lt;N;i++)</a:t>
            </a:r>
          </a:p>
          <a:p>
            <a:pPr>
              <a:lnSpc>
                <a:spcPts val="1700"/>
              </a:lnSpc>
              <a:tabLst>
                <a:tab pos="127000" algn="l"/>
                <a:tab pos="254000" algn="l"/>
                <a:tab pos="533400" algn="l"/>
                <a:tab pos="596900" algn="l"/>
                <a:tab pos="660400" algn="l"/>
                <a:tab pos="787400" algn="l"/>
                <a:tab pos="850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for(j=0;j&lt;M;j++)</a:t>
            </a:r>
          </a:p>
          <a:p>
            <a:pPr>
              <a:lnSpc>
                <a:spcPts val="2100"/>
              </a:lnSpc>
              <a:tabLst>
                <a:tab pos="127000" algn="l"/>
                <a:tab pos="254000" algn="l"/>
                <a:tab pos="533400" algn="l"/>
                <a:tab pos="596900" algn="l"/>
                <a:tab pos="660400" algn="l"/>
                <a:tab pos="787400" algn="l"/>
                <a:tab pos="850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printf</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%d</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\t",*(pt+i*M+j));</a:t>
            </a:r>
          </a:p>
          <a:p>
            <a:pPr>
              <a:lnSpc>
                <a:spcPts val="2100"/>
              </a:lnSpc>
              <a:tabLst>
                <a:tab pos="127000" algn="l"/>
                <a:tab pos="254000" algn="l"/>
                <a:tab pos="533400" algn="l"/>
                <a:tab pos="596900" algn="l"/>
                <a:tab pos="660400" algn="l"/>
                <a:tab pos="787400" algn="l"/>
                <a:tab pos="850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printf</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("\n");</a:t>
            </a:r>
          </a:p>
          <a:p>
            <a:pPr>
              <a:lnSpc>
                <a:spcPts val="2100"/>
              </a:lnSpc>
              <a:tabLst>
                <a:tab pos="127000" algn="l"/>
                <a:tab pos="254000" algn="l"/>
                <a:tab pos="533400" algn="l"/>
                <a:tab pos="596900" algn="l"/>
                <a:tab pos="660400" algn="l"/>
                <a:tab pos="787400" algn="l"/>
                <a:tab pos="850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a:t>
            </a:r>
          </a:p>
          <a:p>
            <a:pPr>
              <a:lnSpc>
                <a:spcPts val="2100"/>
              </a:lnSpc>
              <a:tabLst>
                <a:tab pos="127000" algn="l"/>
                <a:tab pos="254000" algn="l"/>
                <a:tab pos="533400" algn="l"/>
                <a:tab pos="596900" algn="l"/>
                <a:tab pos="660400" algn="l"/>
                <a:tab pos="787400" algn="l"/>
                <a:tab pos="850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a:t>
            </a:r>
          </a:p>
        </p:txBody>
      </p:sp>
      <p:sp>
        <p:nvSpPr>
          <p:cNvPr id="8" name="Espace réservé du numéro de diapositive 7"/>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4191" y="347979"/>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536191" y="2039620"/>
            <a:ext cx="7696200" cy="39623"/>
          </a:xfrm>
          <a:custGeom>
            <a:avLst/>
            <a:gdLst>
              <a:gd name="connsiteX0" fmla="*/ 0 w 7696200"/>
              <a:gd name="connsiteY0" fmla="*/ 19811 h 39623"/>
              <a:gd name="connsiteX1" fmla="*/ 7696200 w 7696200"/>
              <a:gd name="connsiteY1" fmla="*/ 19811 h 39623"/>
            </a:gdLst>
            <a:ahLst/>
            <a:cxnLst>
              <a:cxn ang="0">
                <a:pos x="connsiteX0" y="connsiteY0"/>
              </a:cxn>
              <a:cxn ang="1">
                <a:pos x="connsiteX1" y="connsiteY1"/>
              </a:cxn>
            </a:cxnLst>
            <a:rect l="l" t="t" r="r" b="b"/>
            <a:pathLst>
              <a:path w="7696200" h="39623">
                <a:moveTo>
                  <a:pt x="0" y="19811"/>
                </a:moveTo>
                <a:lnTo>
                  <a:pt x="7696200" y="19811"/>
                </a:lnTo>
              </a:path>
            </a:pathLst>
          </a:custGeom>
          <a:ln w="25400">
            <a:solidFill>
              <a:srgbClr val="9094B8">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1210055" y="2097532"/>
            <a:ext cx="8513063" cy="4419600"/>
          </a:xfrm>
          <a:custGeom>
            <a:avLst/>
            <a:gdLst>
              <a:gd name="connsiteX0" fmla="*/ 0 w 8513063"/>
              <a:gd name="connsiteY0" fmla="*/ 4419599 h 4419600"/>
              <a:gd name="connsiteX1" fmla="*/ 8513063 w 8513063"/>
              <a:gd name="connsiteY1" fmla="*/ 4419599 h 4419600"/>
              <a:gd name="connsiteX2" fmla="*/ 8513063 w 8513063"/>
              <a:gd name="connsiteY2" fmla="*/ 0 h 4419600"/>
              <a:gd name="connsiteX3" fmla="*/ 0 w 8513063"/>
              <a:gd name="connsiteY3" fmla="*/ 0 h 4419600"/>
              <a:gd name="connsiteX4" fmla="*/ 0 w 8513063"/>
              <a:gd name="connsiteY4" fmla="*/ 4419599 h 4419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513063" h="4419600">
                <a:moveTo>
                  <a:pt x="0" y="4419599"/>
                </a:moveTo>
                <a:lnTo>
                  <a:pt x="8513063" y="4419599"/>
                </a:lnTo>
                <a:lnTo>
                  <a:pt x="8513063" y="0"/>
                </a:lnTo>
                <a:lnTo>
                  <a:pt x="0" y="0"/>
                </a:lnTo>
                <a:lnTo>
                  <a:pt x="0" y="44195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914400" y="546100"/>
            <a:ext cx="8877300" cy="6159500"/>
          </a:xfrm>
          <a:prstGeom prst="rect">
            <a:avLst/>
          </a:prstGeom>
          <a:noFill/>
        </p:spPr>
      </p:pic>
      <p:sp>
        <p:nvSpPr>
          <p:cNvPr id="8" name="TextBox 1"/>
          <p:cNvSpPr txBox="1"/>
          <p:nvPr/>
        </p:nvSpPr>
        <p:spPr>
          <a:xfrm>
            <a:off x="1295400" y="1651000"/>
            <a:ext cx="6870700" cy="800100"/>
          </a:xfrm>
          <a:prstGeom prst="rect">
            <a:avLst/>
          </a:prstGeom>
          <a:noFill/>
        </p:spPr>
        <p:txBody>
          <a:bodyPr wrap="none" lIns="0" tIns="0" rIns="0" rtlCol="0">
            <a:spAutoFit/>
          </a:bodyPr>
          <a:lstStyle/>
          <a:p>
            <a:pPr>
              <a:lnSpc>
                <a:spcPts val="2600"/>
              </a:lnSpc>
              <a:tabLst>
                <a:tab pos="254000" algn="l"/>
              </a:tabLst>
            </a:pPr>
            <a:r>
              <a:rPr lang="en-US" altLang="zh-CN" dirty="0" smtClean="0"/>
              <a:t>	</a:t>
            </a:r>
            <a:r>
              <a:rPr lang="en-US" altLang="zh-CN" sz="2807" b="1" dirty="0" smtClean="0">
                <a:solidFill>
                  <a:srgbClr val="3732A0"/>
                </a:solidFill>
                <a:latin typeface="Arial Black" pitchFamily="18" charset="0"/>
                <a:cs typeface="Arial Black" pitchFamily="18" charset="0"/>
              </a:rPr>
              <a:t>Pointeurs</a:t>
            </a:r>
            <a:r>
              <a:rPr lang="en-US" altLang="zh-CN" sz="2807" dirty="0" smtClean="0">
                <a:latin typeface="Times New Roman" pitchFamily="18" charset="0"/>
                <a:cs typeface="Times New Roman" pitchFamily="18" charset="0"/>
              </a:rPr>
              <a:t> </a:t>
            </a:r>
            <a:r>
              <a:rPr lang="en-US" altLang="zh-CN" sz="2807" b="1" dirty="0" smtClean="0">
                <a:solidFill>
                  <a:srgbClr val="3732A0"/>
                </a:solidFill>
                <a:latin typeface="Arial Black" pitchFamily="18" charset="0"/>
                <a:cs typeface="Arial Black" pitchFamily="18" charset="0"/>
              </a:rPr>
              <a:t>et</a:t>
            </a:r>
            <a:r>
              <a:rPr lang="en-US" altLang="zh-CN" sz="2807" dirty="0" smtClean="0">
                <a:latin typeface="Times New Roman" pitchFamily="18" charset="0"/>
                <a:cs typeface="Times New Roman" pitchFamily="18" charset="0"/>
              </a:rPr>
              <a:t> </a:t>
            </a:r>
            <a:r>
              <a:rPr lang="en-US" altLang="zh-CN" sz="2807" b="1" dirty="0" smtClean="0">
                <a:solidFill>
                  <a:srgbClr val="3732A0"/>
                </a:solidFill>
                <a:latin typeface="Arial Black" pitchFamily="18" charset="0"/>
                <a:cs typeface="Arial Black" pitchFamily="18" charset="0"/>
              </a:rPr>
              <a:t>tableaux</a:t>
            </a:r>
            <a:r>
              <a:rPr lang="en-US" altLang="zh-CN" sz="2807" dirty="0" smtClean="0">
                <a:latin typeface="Times New Roman" pitchFamily="18" charset="0"/>
                <a:cs typeface="Times New Roman" pitchFamily="18" charset="0"/>
              </a:rPr>
              <a:t> </a:t>
            </a:r>
            <a:r>
              <a:rPr lang="en-US" altLang="zh-CN" sz="2807" b="1" dirty="0" smtClean="0">
                <a:solidFill>
                  <a:srgbClr val="3732A0"/>
                </a:solidFill>
                <a:latin typeface="Arial Black" pitchFamily="18" charset="0"/>
                <a:cs typeface="Arial Black" pitchFamily="18" charset="0"/>
              </a:rPr>
              <a:t>:</a:t>
            </a:r>
            <a:r>
              <a:rPr lang="en-US" altLang="zh-CN" sz="2807" dirty="0" smtClean="0">
                <a:latin typeface="Times New Roman" pitchFamily="18" charset="0"/>
                <a:cs typeface="Times New Roman" pitchFamily="18" charset="0"/>
              </a:rPr>
              <a:t> </a:t>
            </a:r>
            <a:r>
              <a:rPr lang="en-US" altLang="zh-CN" sz="2807" b="1" dirty="0" smtClean="0">
                <a:solidFill>
                  <a:srgbClr val="3732A0"/>
                </a:solidFill>
                <a:latin typeface="Arial Black" pitchFamily="18" charset="0"/>
                <a:cs typeface="Arial Black" pitchFamily="18" charset="0"/>
              </a:rPr>
              <a:t>remarques</a:t>
            </a:r>
          </a:p>
          <a:p>
            <a:pPr>
              <a:lnSpc>
                <a:spcPts val="1000"/>
              </a:lnSpc>
            </a:pPr>
            <a:endParaRPr lang="en-US" altLang="zh-CN" dirty="0" smtClean="0"/>
          </a:p>
          <a:p>
            <a:pPr>
              <a:lnSpc>
                <a:spcPts val="2700"/>
              </a:lnSpc>
              <a:tabLst>
                <a:tab pos="254000" algn="l"/>
              </a:tabLst>
            </a:pPr>
            <a:r>
              <a:rPr lang="en-US" altLang="zh-CN" sz="1992" dirty="0" smtClean="0">
                <a:solidFill>
                  <a:srgbClr val="000000"/>
                </a:solidFill>
                <a:latin typeface="Times New Roman" pitchFamily="18" charset="0"/>
                <a:cs typeface="Times New Roman" pitchFamily="18" charset="0"/>
              </a:rPr>
              <a:t>En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peut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définir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p>
        </p:txBody>
      </p:sp>
      <p:sp>
        <p:nvSpPr>
          <p:cNvPr id="9" name="TextBox 1"/>
          <p:cNvSpPr txBox="1"/>
          <p:nvPr/>
        </p:nvSpPr>
        <p:spPr>
          <a:xfrm>
            <a:off x="1295400" y="2921000"/>
            <a:ext cx="127000" cy="2667000"/>
          </a:xfrm>
          <a:prstGeom prst="rect">
            <a:avLst/>
          </a:prstGeom>
          <a:noFill/>
        </p:spPr>
        <p:txBody>
          <a:bodyPr wrap="none" lIns="0" tIns="0" rIns="0" rtlCol="0">
            <a:spAutoFit/>
          </a:bodyPr>
          <a:lstStyle/>
          <a:p>
            <a:pPr>
              <a:lnSpc>
                <a:spcPts val="1300"/>
              </a:lnSpc>
              <a:tabLst/>
            </a:pPr>
            <a:r>
              <a:rPr lang="en-US" altLang="zh-CN" sz="139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600"/>
              </a:lnSpc>
              <a:tabLst/>
            </a:pPr>
            <a:r>
              <a:rPr lang="en-US" altLang="zh-CN" sz="139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000"/>
              </a:lnSpc>
              <a:tabLst/>
            </a:pPr>
            <a:r>
              <a:rPr lang="en-US" altLang="zh-CN" sz="1392" dirty="0" smtClean="0">
                <a:solidFill>
                  <a:srgbClr val="666699"/>
                </a:solidFill>
                <a:latin typeface="Wingdings" pitchFamily="18" charset="0"/>
                <a:cs typeface="Wingdings" pitchFamily="18" charset="0"/>
              </a:rPr>
              <a:t></a:t>
            </a:r>
          </a:p>
        </p:txBody>
      </p:sp>
      <p:sp>
        <p:nvSpPr>
          <p:cNvPr id="10" name="TextBox 1"/>
          <p:cNvSpPr txBox="1"/>
          <p:nvPr/>
        </p:nvSpPr>
        <p:spPr>
          <a:xfrm>
            <a:off x="1638300" y="2908300"/>
            <a:ext cx="7861300" cy="3403600"/>
          </a:xfrm>
          <a:prstGeom prst="rect">
            <a:avLst/>
          </a:prstGeom>
          <a:noFill/>
        </p:spPr>
        <p:txBody>
          <a:bodyPr wrap="none" lIns="0" tIns="0" rIns="0" rtlCol="0">
            <a:spAutoFit/>
          </a:bodyPr>
          <a:lstStyle/>
          <a:p>
            <a:pPr>
              <a:lnSpc>
                <a:spcPts val="1800"/>
              </a:lnSpc>
              <a:tabLst>
                <a:tab pos="1485900" algn="l"/>
                <a:tab pos="2108200" algn="l"/>
              </a:tabLst>
            </a:pPr>
            <a:r>
              <a:rPr lang="en-US" altLang="zh-CN" sz="1992" b="1" dirty="0" smtClean="0">
                <a:solidFill>
                  <a:srgbClr val="000000"/>
                </a:solidFill>
                <a:latin typeface="Times New Roman" pitchFamily="18" charset="0"/>
                <a:cs typeface="Times New Roman" pitchFamily="18" charset="0"/>
              </a:rPr>
              <a:t>Un</a:t>
            </a:r>
            <a:r>
              <a:rPr lang="en-US" altLang="zh-CN" sz="1992" dirty="0" smtClean="0">
                <a:latin typeface="Times New Roman" pitchFamily="18" charset="0"/>
                <a:cs typeface="Times New Roman" pitchFamily="18" charset="0"/>
              </a:rPr>
              <a:t> </a:t>
            </a:r>
            <a:r>
              <a:rPr lang="en-US" altLang="zh-CN" sz="1992" b="1" dirty="0" smtClean="0">
                <a:solidFill>
                  <a:srgbClr val="000000"/>
                </a:solidFill>
                <a:latin typeface="Times New Roman" pitchFamily="18" charset="0"/>
                <a:cs typeface="Times New Roman" pitchFamily="18" charset="0"/>
              </a:rPr>
              <a:t>tableau</a:t>
            </a:r>
            <a:r>
              <a:rPr lang="en-US" altLang="zh-CN" sz="1992" dirty="0" smtClean="0">
                <a:latin typeface="Times New Roman" pitchFamily="18" charset="0"/>
                <a:cs typeface="Times New Roman" pitchFamily="18" charset="0"/>
              </a:rPr>
              <a:t> </a:t>
            </a:r>
            <a:r>
              <a:rPr lang="en-US" altLang="zh-CN" sz="1992" b="1"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b="1" dirty="0" smtClean="0">
                <a:solidFill>
                  <a:srgbClr val="000000"/>
                </a:solidFill>
                <a:latin typeface="Times New Roman" pitchFamily="18" charset="0"/>
                <a:cs typeface="Times New Roman" pitchFamily="18" charset="0"/>
              </a:rPr>
              <a:t>pointeurs</a:t>
            </a:r>
            <a:r>
              <a:rPr lang="en-US" altLang="zh-CN" sz="1992" dirty="0" smtClean="0">
                <a:latin typeface="Times New Roman" pitchFamily="18" charset="0"/>
                <a:cs typeface="Times New Roman" pitchFamily="18" charset="0"/>
              </a:rPr>
              <a:t> </a:t>
            </a:r>
            <a:r>
              <a:rPr lang="en-US" altLang="zh-CN" sz="1992" b="1" dirty="0" smtClean="0">
                <a:solidFill>
                  <a:srgbClr val="000000"/>
                </a:solidFill>
                <a:latin typeface="Times New Roman" pitchFamily="18" charset="0"/>
                <a:cs typeface="Times New Roman" pitchFamily="18" charset="0"/>
              </a:rPr>
              <a:t>:</a:t>
            </a:r>
          </a:p>
          <a:p>
            <a:pPr>
              <a:lnSpc>
                <a:spcPts val="1000"/>
              </a:lnSpc>
            </a:pPr>
            <a:endParaRPr lang="en-US" altLang="zh-CN" dirty="0" smtClean="0"/>
          </a:p>
          <a:p>
            <a:pPr>
              <a:lnSpc>
                <a:spcPts val="1800"/>
              </a:lnSpc>
              <a:tabLst>
                <a:tab pos="1485900" algn="l"/>
                <a:tab pos="2108200" algn="l"/>
              </a:tabLst>
            </a:pPr>
            <a:r>
              <a:rPr lang="en-US" altLang="zh-CN" sz="1992" dirty="0" smtClean="0">
                <a:solidFill>
                  <a:srgbClr val="000000"/>
                </a:solidFill>
                <a:latin typeface="Times New Roman" pitchFamily="18" charset="0"/>
                <a:cs typeface="Times New Roman" pitchFamily="18" charset="0"/>
              </a:rPr>
              <a:t>Ex</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r>
              <a:rPr lang="en-US" altLang="zh-CN" sz="1992" dirty="0" smtClean="0">
                <a:latin typeface="Times New Roman" pitchFamily="18" charset="0"/>
                <a:cs typeface="Times New Roman" pitchFamily="18" charset="0"/>
              </a:rPr>
              <a:t> </a:t>
            </a:r>
            <a:r>
              <a:rPr lang="en-US" altLang="zh-CN" sz="1992" b="1" dirty="0" smtClean="0">
                <a:solidFill>
                  <a:srgbClr val="3732A0"/>
                </a:solidFill>
                <a:latin typeface="Times New Roman" pitchFamily="18" charset="0"/>
                <a:cs typeface="Times New Roman" pitchFamily="18" charset="0"/>
              </a:rPr>
              <a:t>int</a:t>
            </a:r>
            <a:r>
              <a:rPr lang="en-US" altLang="zh-CN" sz="1992" dirty="0" smtClean="0">
                <a:latin typeface="Times New Roman" pitchFamily="18" charset="0"/>
                <a:cs typeface="Times New Roman" pitchFamily="18" charset="0"/>
              </a:rPr>
              <a:t> </a:t>
            </a:r>
            <a:r>
              <a:rPr lang="en-US" altLang="zh-CN" sz="1992" b="1" dirty="0" smtClean="0">
                <a:solidFill>
                  <a:srgbClr val="3732A0"/>
                </a:solidFill>
                <a:latin typeface="Times New Roman" pitchFamily="18" charset="0"/>
                <a:cs typeface="Times New Roman" pitchFamily="18" charset="0"/>
              </a:rPr>
              <a:t>*T[10];</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//déclaration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tableau</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10</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pointeurs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d’entiers</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700"/>
              </a:lnSpc>
              <a:tabLst>
                <a:tab pos="1485900" algn="l"/>
                <a:tab pos="2108200" algn="l"/>
              </a:tabLst>
            </a:pPr>
            <a:r>
              <a:rPr lang="en-US" altLang="zh-CN" sz="1992" b="1" dirty="0" smtClean="0">
                <a:solidFill>
                  <a:srgbClr val="000000"/>
                </a:solidFill>
                <a:latin typeface="Times New Roman" pitchFamily="18" charset="0"/>
                <a:cs typeface="Times New Roman" pitchFamily="18" charset="0"/>
              </a:rPr>
              <a:t>Un</a:t>
            </a:r>
            <a:r>
              <a:rPr lang="en-US" altLang="zh-CN" sz="1992" dirty="0" smtClean="0">
                <a:latin typeface="Times New Roman" pitchFamily="18" charset="0"/>
                <a:cs typeface="Times New Roman" pitchFamily="18" charset="0"/>
              </a:rPr>
              <a:t> </a:t>
            </a:r>
            <a:r>
              <a:rPr lang="en-US" altLang="zh-CN" sz="1992" b="1" dirty="0" smtClean="0">
                <a:solidFill>
                  <a:srgbClr val="000000"/>
                </a:solidFill>
                <a:latin typeface="Times New Roman" pitchFamily="18" charset="0"/>
                <a:cs typeface="Times New Roman" pitchFamily="18" charset="0"/>
              </a:rPr>
              <a:t>pointeur</a:t>
            </a:r>
            <a:r>
              <a:rPr lang="en-US" altLang="zh-CN" sz="1992" dirty="0" smtClean="0">
                <a:latin typeface="Times New Roman" pitchFamily="18" charset="0"/>
                <a:cs typeface="Times New Roman" pitchFamily="18" charset="0"/>
              </a:rPr>
              <a:t> </a:t>
            </a:r>
            <a:r>
              <a:rPr lang="en-US" altLang="zh-CN" sz="1992" b="1"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b="1" dirty="0" smtClean="0">
                <a:solidFill>
                  <a:srgbClr val="000000"/>
                </a:solidFill>
                <a:latin typeface="Times New Roman" pitchFamily="18" charset="0"/>
                <a:cs typeface="Times New Roman" pitchFamily="18" charset="0"/>
              </a:rPr>
              <a:t>tableaux</a:t>
            </a:r>
            <a:r>
              <a:rPr lang="en-US" altLang="zh-CN" sz="1992" dirty="0" smtClean="0">
                <a:latin typeface="Times New Roman" pitchFamily="18" charset="0"/>
                <a:cs typeface="Times New Roman" pitchFamily="18" charset="0"/>
              </a:rPr>
              <a:t> </a:t>
            </a:r>
            <a:r>
              <a:rPr lang="en-US" altLang="zh-CN" sz="1992" b="1" dirty="0" smtClean="0">
                <a:solidFill>
                  <a:srgbClr val="000000"/>
                </a:solidFill>
                <a:latin typeface="Times New Roman" pitchFamily="18" charset="0"/>
                <a:cs typeface="Times New Roman" pitchFamily="18" charset="0"/>
              </a:rPr>
              <a:t>:</a:t>
            </a:r>
          </a:p>
          <a:p>
            <a:pPr>
              <a:lnSpc>
                <a:spcPts val="1000"/>
              </a:lnSpc>
            </a:pPr>
            <a:endParaRPr lang="en-US" altLang="zh-CN" dirty="0" smtClean="0"/>
          </a:p>
          <a:p>
            <a:pPr>
              <a:lnSpc>
                <a:spcPts val="1800"/>
              </a:lnSpc>
              <a:tabLst>
                <a:tab pos="1485900" algn="l"/>
                <a:tab pos="2108200" algn="l"/>
              </a:tabLst>
            </a:pPr>
            <a:r>
              <a:rPr lang="en-US" altLang="zh-CN" sz="1992" dirty="0" smtClean="0">
                <a:solidFill>
                  <a:srgbClr val="000000"/>
                </a:solidFill>
                <a:latin typeface="Times New Roman" pitchFamily="18" charset="0"/>
                <a:cs typeface="Times New Roman" pitchFamily="18" charset="0"/>
              </a:rPr>
              <a:t>Ex</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r>
              <a:rPr lang="en-US" altLang="zh-CN" sz="1992" dirty="0" smtClean="0">
                <a:latin typeface="Times New Roman" pitchFamily="18" charset="0"/>
                <a:cs typeface="Times New Roman" pitchFamily="18" charset="0"/>
              </a:rPr>
              <a:t> </a:t>
            </a:r>
            <a:r>
              <a:rPr lang="en-US" altLang="zh-CN" sz="1992" b="1" dirty="0" smtClean="0">
                <a:solidFill>
                  <a:srgbClr val="3732A0"/>
                </a:solidFill>
                <a:latin typeface="Times New Roman" pitchFamily="18" charset="0"/>
                <a:cs typeface="Times New Roman" pitchFamily="18" charset="0"/>
              </a:rPr>
              <a:t>int</a:t>
            </a:r>
            <a:r>
              <a:rPr lang="en-US" altLang="zh-CN" sz="1992" dirty="0" smtClean="0">
                <a:latin typeface="Times New Roman" pitchFamily="18" charset="0"/>
                <a:cs typeface="Times New Roman" pitchFamily="18" charset="0"/>
              </a:rPr>
              <a:t> </a:t>
            </a:r>
            <a:r>
              <a:rPr lang="en-US" altLang="zh-CN" sz="1992" b="1" dirty="0" smtClean="0">
                <a:solidFill>
                  <a:srgbClr val="3732A0"/>
                </a:solidFill>
                <a:latin typeface="Times New Roman" pitchFamily="18" charset="0"/>
                <a:cs typeface="Times New Roman" pitchFamily="18" charset="0"/>
              </a:rPr>
              <a:t>(*pt)[20];</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//déclaration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pointeur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tableaux</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20</a:t>
            </a:r>
          </a:p>
          <a:p>
            <a:pPr>
              <a:lnSpc>
                <a:spcPts val="2400"/>
              </a:lnSpc>
              <a:tabLst>
                <a:tab pos="1485900" algn="l"/>
                <a:tab pos="2108200" algn="l"/>
              </a:tabLst>
            </a:pPr>
            <a:r>
              <a:rPr lang="en-US" altLang="zh-CN" dirty="0" smtClean="0"/>
              <a:t>		</a:t>
            </a:r>
            <a:r>
              <a:rPr lang="en-US" altLang="zh-CN" sz="1992" dirty="0" smtClean="0">
                <a:solidFill>
                  <a:srgbClr val="000000"/>
                </a:solidFill>
                <a:latin typeface="Times New Roman" pitchFamily="18" charset="0"/>
                <a:cs typeface="Times New Roman" pitchFamily="18" charset="0"/>
              </a:rPr>
              <a:t>éléments</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700"/>
              </a:lnSpc>
              <a:tabLst>
                <a:tab pos="1485900" algn="l"/>
                <a:tab pos="2108200" algn="l"/>
              </a:tabLst>
            </a:pPr>
            <a:r>
              <a:rPr lang="en-US" altLang="zh-CN" sz="1992" b="1" dirty="0" smtClean="0">
                <a:solidFill>
                  <a:srgbClr val="000000"/>
                </a:solidFill>
                <a:latin typeface="Times New Roman" pitchFamily="18" charset="0"/>
                <a:cs typeface="Times New Roman" pitchFamily="18" charset="0"/>
              </a:rPr>
              <a:t>Un</a:t>
            </a:r>
            <a:r>
              <a:rPr lang="en-US" altLang="zh-CN" sz="1992" dirty="0" smtClean="0">
                <a:latin typeface="Times New Roman" pitchFamily="18" charset="0"/>
                <a:cs typeface="Times New Roman" pitchFamily="18" charset="0"/>
              </a:rPr>
              <a:t> </a:t>
            </a:r>
            <a:r>
              <a:rPr lang="en-US" altLang="zh-CN" sz="1992" b="1" dirty="0" smtClean="0">
                <a:solidFill>
                  <a:srgbClr val="000000"/>
                </a:solidFill>
                <a:latin typeface="Times New Roman" pitchFamily="18" charset="0"/>
                <a:cs typeface="Times New Roman" pitchFamily="18" charset="0"/>
              </a:rPr>
              <a:t>pointeur</a:t>
            </a:r>
            <a:r>
              <a:rPr lang="en-US" altLang="zh-CN" sz="1992" dirty="0" smtClean="0">
                <a:latin typeface="Times New Roman" pitchFamily="18" charset="0"/>
                <a:cs typeface="Times New Roman" pitchFamily="18" charset="0"/>
              </a:rPr>
              <a:t> </a:t>
            </a:r>
            <a:r>
              <a:rPr lang="en-US" altLang="zh-CN" sz="1992" b="1"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b="1" dirty="0" smtClean="0">
                <a:solidFill>
                  <a:srgbClr val="000000"/>
                </a:solidFill>
                <a:latin typeface="Times New Roman" pitchFamily="18" charset="0"/>
                <a:cs typeface="Times New Roman" pitchFamily="18" charset="0"/>
              </a:rPr>
              <a:t>pointeurs</a:t>
            </a:r>
            <a:r>
              <a:rPr lang="en-US" altLang="zh-CN" sz="1992" dirty="0" smtClean="0">
                <a:latin typeface="Times New Roman" pitchFamily="18" charset="0"/>
                <a:cs typeface="Times New Roman" pitchFamily="18" charset="0"/>
              </a:rPr>
              <a:t> </a:t>
            </a:r>
            <a:r>
              <a:rPr lang="en-US" altLang="zh-CN" sz="1992" b="1" dirty="0" smtClean="0">
                <a:solidFill>
                  <a:srgbClr val="000000"/>
                </a:solidFill>
                <a:latin typeface="Times New Roman" pitchFamily="18" charset="0"/>
                <a:cs typeface="Times New Roman" pitchFamily="18" charset="0"/>
              </a:rPr>
              <a:t>:</a:t>
            </a:r>
          </a:p>
          <a:p>
            <a:pPr>
              <a:lnSpc>
                <a:spcPts val="1000"/>
              </a:lnSpc>
            </a:pPr>
            <a:endParaRPr lang="en-US" altLang="zh-CN" dirty="0" smtClean="0"/>
          </a:p>
          <a:p>
            <a:pPr>
              <a:lnSpc>
                <a:spcPts val="1800"/>
              </a:lnSpc>
              <a:tabLst>
                <a:tab pos="1485900" algn="l"/>
                <a:tab pos="2108200" algn="l"/>
              </a:tabLst>
            </a:pPr>
            <a:r>
              <a:rPr lang="en-US" altLang="zh-CN" sz="1992" dirty="0" smtClean="0">
                <a:solidFill>
                  <a:srgbClr val="000000"/>
                </a:solidFill>
                <a:latin typeface="Times New Roman" pitchFamily="18" charset="0"/>
                <a:cs typeface="Times New Roman" pitchFamily="18" charset="0"/>
              </a:rPr>
              <a:t>Ex</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r>
              <a:rPr lang="en-US" altLang="zh-CN" sz="1992" dirty="0" smtClean="0">
                <a:latin typeface="Times New Roman" pitchFamily="18" charset="0"/>
                <a:cs typeface="Times New Roman" pitchFamily="18" charset="0"/>
              </a:rPr>
              <a:t> </a:t>
            </a:r>
            <a:r>
              <a:rPr lang="en-US" altLang="zh-CN" sz="1992" b="1" dirty="0" smtClean="0">
                <a:solidFill>
                  <a:srgbClr val="3732A0"/>
                </a:solidFill>
                <a:latin typeface="Times New Roman" pitchFamily="18" charset="0"/>
                <a:cs typeface="Times New Roman" pitchFamily="18" charset="0"/>
              </a:rPr>
              <a:t>int</a:t>
            </a:r>
            <a:r>
              <a:rPr lang="en-US" altLang="zh-CN" sz="1992" dirty="0" smtClean="0">
                <a:latin typeface="Times New Roman" pitchFamily="18" charset="0"/>
                <a:cs typeface="Times New Roman" pitchFamily="18" charset="0"/>
              </a:rPr>
              <a:t> </a:t>
            </a:r>
            <a:r>
              <a:rPr lang="en-US" altLang="zh-CN" sz="1992" b="1" dirty="0" smtClean="0">
                <a:solidFill>
                  <a:srgbClr val="3732A0"/>
                </a:solidFill>
                <a:latin typeface="Times New Roman" pitchFamily="18" charset="0"/>
                <a:cs typeface="Times New Roman" pitchFamily="18" charset="0"/>
              </a:rPr>
              <a:t>**pt;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//déclaration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pointeur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qui</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pointeurs</a:t>
            </a:r>
          </a:p>
          <a:p>
            <a:pPr>
              <a:lnSpc>
                <a:spcPts val="2400"/>
              </a:lnSpc>
              <a:tabLst>
                <a:tab pos="1485900" algn="l"/>
                <a:tab pos="2108200" algn="l"/>
              </a:tabLst>
            </a:pPr>
            <a:r>
              <a:rPr lang="en-US" altLang="zh-CN" dirty="0" smtClean="0"/>
              <a:t>	</a:t>
            </a:r>
            <a:r>
              <a:rPr lang="en-US" altLang="zh-CN" sz="1992" dirty="0" smtClean="0">
                <a:solidFill>
                  <a:srgbClr val="000000"/>
                </a:solidFill>
                <a:latin typeface="Times New Roman" pitchFamily="18" charset="0"/>
                <a:cs typeface="Times New Roman" pitchFamily="18" charset="0"/>
              </a:rPr>
              <a:t>d’entiers</a:t>
            </a:r>
          </a:p>
        </p:txBody>
      </p:sp>
      <p:sp>
        <p:nvSpPr>
          <p:cNvPr id="11" name="Espace réservé du numéro de diapositive 10"/>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4191" y="347979"/>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210055" y="2155444"/>
            <a:ext cx="8513063" cy="4419599"/>
          </a:xfrm>
          <a:custGeom>
            <a:avLst/>
            <a:gdLst>
              <a:gd name="connsiteX0" fmla="*/ 0 w 8513063"/>
              <a:gd name="connsiteY0" fmla="*/ 4419599 h 4419599"/>
              <a:gd name="connsiteX1" fmla="*/ 8513063 w 8513063"/>
              <a:gd name="connsiteY1" fmla="*/ 4419599 h 4419599"/>
              <a:gd name="connsiteX2" fmla="*/ 8513063 w 8513063"/>
              <a:gd name="connsiteY2" fmla="*/ 0 h 4419599"/>
              <a:gd name="connsiteX3" fmla="*/ 0 w 8513063"/>
              <a:gd name="connsiteY3" fmla="*/ 0 h 4419599"/>
              <a:gd name="connsiteX4" fmla="*/ 0 w 8513063"/>
              <a:gd name="connsiteY4" fmla="*/ 4419599 h 44195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513063" h="4419599">
                <a:moveTo>
                  <a:pt x="0" y="4419599"/>
                </a:moveTo>
                <a:lnTo>
                  <a:pt x="8513063" y="4419599"/>
                </a:lnTo>
                <a:lnTo>
                  <a:pt x="8513063" y="0"/>
                </a:lnTo>
                <a:lnTo>
                  <a:pt x="0" y="0"/>
                </a:lnTo>
                <a:lnTo>
                  <a:pt x="0" y="44195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914400" y="546100"/>
            <a:ext cx="8877300" cy="6159500"/>
          </a:xfrm>
          <a:prstGeom prst="rect">
            <a:avLst/>
          </a:prstGeom>
          <a:noFill/>
        </p:spPr>
      </p:pic>
      <p:sp>
        <p:nvSpPr>
          <p:cNvPr id="7" name="TextBox 1"/>
          <p:cNvSpPr txBox="1"/>
          <p:nvPr/>
        </p:nvSpPr>
        <p:spPr>
          <a:xfrm>
            <a:off x="1549400" y="1549400"/>
            <a:ext cx="7910435" cy="446532"/>
          </a:xfrm>
          <a:prstGeom prst="rect">
            <a:avLst/>
          </a:prstGeom>
          <a:noFill/>
        </p:spPr>
        <p:txBody>
          <a:bodyPr wrap="none" lIns="0" tIns="0" rIns="0" rtlCol="0">
            <a:spAutoFit/>
          </a:bodyPr>
          <a:lstStyle/>
          <a:p>
            <a:pPr>
              <a:lnSpc>
                <a:spcPts val="3000"/>
              </a:lnSpc>
              <a:tabLst/>
            </a:pPr>
            <a:r>
              <a:rPr lang="en-US" altLang="zh-CN" sz="3311" b="1" dirty="0" smtClean="0">
                <a:solidFill>
                  <a:srgbClr val="3732A0"/>
                </a:solidFill>
                <a:latin typeface="Arial Black" pitchFamily="18" charset="0"/>
                <a:cs typeface="Arial Black" pitchFamily="18" charset="0"/>
              </a:rPr>
              <a:t>Allocation dynamique de mémoire</a:t>
            </a:r>
          </a:p>
        </p:txBody>
      </p:sp>
      <p:sp>
        <p:nvSpPr>
          <p:cNvPr id="8" name="TextBox 1"/>
          <p:cNvSpPr txBox="1"/>
          <p:nvPr/>
        </p:nvSpPr>
        <p:spPr>
          <a:xfrm>
            <a:off x="1295400" y="2438400"/>
            <a:ext cx="127000" cy="3886200"/>
          </a:xfrm>
          <a:prstGeom prst="rect">
            <a:avLst/>
          </a:prstGeom>
          <a:noFill/>
        </p:spPr>
        <p:txBody>
          <a:bodyPr wrap="none" lIns="0" tIns="0" rIns="0" rtlCol="0">
            <a:spAutoFit/>
          </a:bodyPr>
          <a:lstStyle/>
          <a:p>
            <a:pPr>
              <a:lnSpc>
                <a:spcPts val="1300"/>
              </a:lnSpc>
              <a:tabLst/>
            </a:pPr>
            <a:r>
              <a:rPr lang="en-US" altLang="zh-CN" sz="139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500"/>
              </a:lnSpc>
              <a:tabLst/>
            </a:pPr>
            <a:r>
              <a:rPr lang="en-US" altLang="zh-CN" sz="139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500"/>
              </a:lnSpc>
              <a:tabLst/>
            </a:pPr>
            <a:r>
              <a:rPr lang="en-US" altLang="zh-CN" sz="139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100"/>
              </a:lnSpc>
              <a:tabLst/>
            </a:pPr>
            <a:r>
              <a:rPr lang="en-US" altLang="zh-CN" sz="1392" dirty="0" smtClean="0">
                <a:solidFill>
                  <a:srgbClr val="666699"/>
                </a:solidFill>
                <a:latin typeface="Wingdings" pitchFamily="18" charset="0"/>
                <a:cs typeface="Wingdings" pitchFamily="18" charset="0"/>
              </a:rPr>
              <a:t></a:t>
            </a:r>
          </a:p>
        </p:txBody>
      </p:sp>
      <p:sp>
        <p:nvSpPr>
          <p:cNvPr id="9" name="TextBox 1"/>
          <p:cNvSpPr txBox="1"/>
          <p:nvPr/>
        </p:nvSpPr>
        <p:spPr>
          <a:xfrm>
            <a:off x="1638300" y="2400300"/>
            <a:ext cx="7747000" cy="4254500"/>
          </a:xfrm>
          <a:prstGeom prst="rect">
            <a:avLst/>
          </a:prstGeom>
          <a:noFill/>
        </p:spPr>
        <p:txBody>
          <a:bodyPr wrap="none" lIns="0" tIns="0" rIns="0" rtlCol="0">
            <a:spAutoFit/>
          </a:bodyPr>
          <a:lstStyle/>
          <a:p>
            <a:pPr>
              <a:lnSpc>
                <a:spcPts val="1800"/>
              </a:lnSpc>
              <a:tabLst>
                <a:tab pos="63500" algn="l"/>
              </a:tabLst>
            </a:pPr>
            <a:r>
              <a:rPr lang="en-US" altLang="zh-CN" sz="1992" dirty="0" smtClean="0">
                <a:solidFill>
                  <a:srgbClr val="000000"/>
                </a:solidFill>
                <a:latin typeface="Times New Roman" pitchFamily="18" charset="0"/>
                <a:cs typeface="Times New Roman" pitchFamily="18" charset="0"/>
              </a:rPr>
              <a:t>Quand</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déclare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variable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dans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programme,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lui</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réserve</a:t>
            </a:r>
          </a:p>
          <a:p>
            <a:pPr>
              <a:lnSpc>
                <a:spcPts val="2400"/>
              </a:lnSpc>
              <a:tabLst>
                <a:tab pos="63500" algn="l"/>
              </a:tabLst>
            </a:pPr>
            <a:r>
              <a:rPr lang="en-US" altLang="zh-CN" sz="1992" dirty="0" smtClean="0">
                <a:solidFill>
                  <a:srgbClr val="000000"/>
                </a:solidFill>
                <a:latin typeface="Times New Roman" pitchFamily="18" charset="0"/>
                <a:cs typeface="Times New Roman" pitchFamily="18" charset="0"/>
              </a:rPr>
              <a:t>implicitement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certain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nombre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d’octets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mémoire.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nombre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est</a:t>
            </a:r>
          </a:p>
          <a:p>
            <a:pPr>
              <a:lnSpc>
                <a:spcPts val="2400"/>
              </a:lnSpc>
              <a:tabLst>
                <a:tab pos="63500" algn="l"/>
              </a:tabLst>
            </a:pPr>
            <a:r>
              <a:rPr lang="en-US" altLang="zh-CN" sz="1992" dirty="0" smtClean="0">
                <a:solidFill>
                  <a:srgbClr val="000000"/>
                </a:solidFill>
                <a:latin typeface="Times New Roman" pitchFamily="18" charset="0"/>
                <a:cs typeface="Times New Roman" pitchFamily="18" charset="0"/>
              </a:rPr>
              <a:t>connu</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avant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l’exécution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du</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programme</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700"/>
              </a:lnSpc>
              <a:tabLst>
                <a:tab pos="63500" algn="l"/>
              </a:tabLst>
            </a:pPr>
            <a:r>
              <a:rPr lang="en-US" altLang="zh-CN" sz="1992" dirty="0" smtClean="0">
                <a:solidFill>
                  <a:srgbClr val="000000"/>
                </a:solidFill>
                <a:latin typeface="Times New Roman" pitchFamily="18" charset="0"/>
                <a:cs typeface="Times New Roman" pitchFamily="18" charset="0"/>
              </a:rPr>
              <a:t>Or,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il</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arrive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souvent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qu’on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ne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connaît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pas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taille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données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au</a:t>
            </a:r>
          </a:p>
          <a:p>
            <a:pPr>
              <a:lnSpc>
                <a:spcPts val="2400"/>
              </a:lnSpc>
              <a:tabLst>
                <a:tab pos="63500" algn="l"/>
              </a:tabLst>
            </a:pPr>
            <a:r>
              <a:rPr lang="en-US" altLang="zh-CN" sz="1992" dirty="0" smtClean="0">
                <a:solidFill>
                  <a:srgbClr val="000000"/>
                </a:solidFill>
                <a:latin typeface="Times New Roman" pitchFamily="18" charset="0"/>
                <a:cs typeface="Times New Roman" pitchFamily="18" charset="0"/>
              </a:rPr>
              <a:t>moment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programmation.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réserve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alors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l'espace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maximal</a:t>
            </a:r>
          </a:p>
          <a:p>
            <a:pPr>
              <a:lnSpc>
                <a:spcPts val="2400"/>
              </a:lnSpc>
              <a:tabLst>
                <a:tab pos="63500" algn="l"/>
              </a:tabLst>
            </a:pPr>
            <a:r>
              <a:rPr lang="en-US" altLang="zh-CN" sz="1992" dirty="0" smtClean="0">
                <a:solidFill>
                  <a:srgbClr val="000000"/>
                </a:solidFill>
                <a:latin typeface="Times New Roman" pitchFamily="18" charset="0"/>
                <a:cs typeface="Times New Roman" pitchFamily="18" charset="0"/>
              </a:rPr>
              <a:t>prévisible,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qui</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conduit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à</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gaspillage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mémoire</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700"/>
              </a:lnSpc>
              <a:tabLst>
                <a:tab pos="63500" algn="l"/>
              </a:tabLst>
            </a:pPr>
            <a:r>
              <a:rPr lang="en-US" altLang="zh-CN" dirty="0" smtClean="0"/>
              <a:t>	</a:t>
            </a:r>
            <a:r>
              <a:rPr lang="en-US" altLang="zh-CN" sz="1992" dirty="0" smtClean="0">
                <a:solidFill>
                  <a:srgbClr val="000000"/>
                </a:solidFill>
                <a:latin typeface="Times New Roman" pitchFamily="18" charset="0"/>
                <a:cs typeface="Times New Roman" pitchFamily="18" charset="0"/>
              </a:rPr>
              <a:t>Il</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serait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souhaitable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d’allouer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mémoire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fonction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données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à</a:t>
            </a:r>
          </a:p>
          <a:p>
            <a:pPr>
              <a:lnSpc>
                <a:spcPts val="2400"/>
              </a:lnSpc>
              <a:tabLst>
                <a:tab pos="63500" algn="l"/>
              </a:tabLst>
            </a:pPr>
            <a:r>
              <a:rPr lang="en-US" altLang="zh-CN" sz="1992" dirty="0" smtClean="0">
                <a:solidFill>
                  <a:srgbClr val="000000"/>
                </a:solidFill>
                <a:latin typeface="Times New Roman" pitchFamily="18" charset="0"/>
                <a:cs typeface="Times New Roman" pitchFamily="18" charset="0"/>
              </a:rPr>
              <a:t>saisir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(par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exemple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dimension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tableau)</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700"/>
              </a:lnSpc>
              <a:tabLst>
                <a:tab pos="63500" algn="l"/>
              </a:tabLst>
            </a:pPr>
            <a:r>
              <a:rPr lang="en-US" altLang="zh-CN" dirty="0" smtClean="0"/>
              <a:t>	</a:t>
            </a:r>
            <a:r>
              <a:rPr lang="en-US" altLang="zh-CN" sz="1992" dirty="0" smtClean="0">
                <a:solidFill>
                  <a:srgbClr val="000000"/>
                </a:solidFill>
                <a:latin typeface="Times New Roman" pitchFamily="18" charset="0"/>
                <a:cs typeface="Times New Roman" pitchFamily="18" charset="0"/>
              </a:rPr>
              <a:t>Il</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faut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donc</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moyen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allouer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mémoire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lors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l'exécution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du</a:t>
            </a:r>
          </a:p>
          <a:p>
            <a:pPr>
              <a:lnSpc>
                <a:spcPts val="2400"/>
              </a:lnSpc>
              <a:tabLst>
                <a:tab pos="63500" algn="l"/>
              </a:tabLst>
            </a:pPr>
            <a:r>
              <a:rPr lang="en-US" altLang="zh-CN" sz="1992" dirty="0" smtClean="0">
                <a:solidFill>
                  <a:srgbClr val="000000"/>
                </a:solidFill>
                <a:latin typeface="Times New Roman" pitchFamily="18" charset="0"/>
                <a:cs typeface="Times New Roman" pitchFamily="18" charset="0"/>
              </a:rPr>
              <a:t>programme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c’est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l’allocation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dynamique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mémoire</a:t>
            </a:r>
          </a:p>
        </p:txBody>
      </p:sp>
      <p:sp>
        <p:nvSpPr>
          <p:cNvPr id="10" name="Espace réservé du numéro de diapositive 9"/>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4191" y="347979"/>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536191" y="2039620"/>
            <a:ext cx="7696200" cy="39623"/>
          </a:xfrm>
          <a:custGeom>
            <a:avLst/>
            <a:gdLst>
              <a:gd name="connsiteX0" fmla="*/ 0 w 7696200"/>
              <a:gd name="connsiteY0" fmla="*/ 19811 h 39623"/>
              <a:gd name="connsiteX1" fmla="*/ 7696200 w 7696200"/>
              <a:gd name="connsiteY1" fmla="*/ 19811 h 39623"/>
            </a:gdLst>
            <a:ahLst/>
            <a:cxnLst>
              <a:cxn ang="0">
                <a:pos x="connsiteX0" y="connsiteY0"/>
              </a:cxn>
              <a:cxn ang="1">
                <a:pos x="connsiteX1" y="connsiteY1"/>
              </a:cxn>
            </a:cxnLst>
            <a:rect l="l" t="t" r="r" b="b"/>
            <a:pathLst>
              <a:path w="7696200" h="39623">
                <a:moveTo>
                  <a:pt x="0" y="19811"/>
                </a:moveTo>
                <a:lnTo>
                  <a:pt x="7696200" y="19811"/>
                </a:lnTo>
              </a:path>
            </a:pathLst>
          </a:custGeom>
          <a:ln w="25400">
            <a:solidFill>
              <a:srgbClr val="9094B8">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1210055" y="2155444"/>
            <a:ext cx="8513063" cy="4419599"/>
          </a:xfrm>
          <a:custGeom>
            <a:avLst/>
            <a:gdLst>
              <a:gd name="connsiteX0" fmla="*/ 0 w 8513063"/>
              <a:gd name="connsiteY0" fmla="*/ 4419599 h 4419599"/>
              <a:gd name="connsiteX1" fmla="*/ 8513063 w 8513063"/>
              <a:gd name="connsiteY1" fmla="*/ 4419599 h 4419599"/>
              <a:gd name="connsiteX2" fmla="*/ 8513063 w 8513063"/>
              <a:gd name="connsiteY2" fmla="*/ 0 h 4419599"/>
              <a:gd name="connsiteX3" fmla="*/ 0 w 8513063"/>
              <a:gd name="connsiteY3" fmla="*/ 0 h 4419599"/>
              <a:gd name="connsiteX4" fmla="*/ 0 w 8513063"/>
              <a:gd name="connsiteY4" fmla="*/ 4419599 h 44195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513063" h="4419599">
                <a:moveTo>
                  <a:pt x="0" y="4419599"/>
                </a:moveTo>
                <a:lnTo>
                  <a:pt x="8513063" y="4419599"/>
                </a:lnTo>
                <a:lnTo>
                  <a:pt x="8513063" y="0"/>
                </a:lnTo>
                <a:lnTo>
                  <a:pt x="0" y="0"/>
                </a:lnTo>
                <a:lnTo>
                  <a:pt x="0" y="44195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914400" y="546100"/>
            <a:ext cx="8877300" cy="6159500"/>
          </a:xfrm>
          <a:prstGeom prst="rect">
            <a:avLst/>
          </a:prstGeom>
          <a:noFill/>
        </p:spPr>
      </p:pic>
      <p:sp>
        <p:nvSpPr>
          <p:cNvPr id="8" name="TextBox 1"/>
          <p:cNvSpPr txBox="1"/>
          <p:nvPr/>
        </p:nvSpPr>
        <p:spPr>
          <a:xfrm>
            <a:off x="1549400" y="1549400"/>
            <a:ext cx="4254500" cy="381000"/>
          </a:xfrm>
          <a:prstGeom prst="rect">
            <a:avLst/>
          </a:prstGeom>
          <a:noFill/>
        </p:spPr>
        <p:txBody>
          <a:bodyPr wrap="none" lIns="0" tIns="0" rIns="0" rtlCol="0">
            <a:spAutoFit/>
          </a:bodyPr>
          <a:lstStyle/>
          <a:p>
            <a:pPr>
              <a:lnSpc>
                <a:spcPts val="3000"/>
              </a:lnSpc>
              <a:tabLst/>
            </a:pPr>
            <a:r>
              <a:rPr lang="en-US" altLang="zh-CN" sz="3311" b="1" dirty="0" smtClean="0">
                <a:solidFill>
                  <a:srgbClr val="3732A0"/>
                </a:solidFill>
                <a:latin typeface="Arial Black" pitchFamily="18" charset="0"/>
                <a:cs typeface="Arial Black" pitchFamily="18" charset="0"/>
              </a:rPr>
              <a:t>La</a:t>
            </a:r>
            <a:r>
              <a:rPr lang="en-US" altLang="zh-CN" sz="3311" dirty="0" smtClean="0">
                <a:latin typeface="Times New Roman" pitchFamily="18" charset="0"/>
                <a:cs typeface="Times New Roman" pitchFamily="18" charset="0"/>
              </a:rPr>
              <a:t> </a:t>
            </a:r>
            <a:r>
              <a:rPr lang="en-US" altLang="zh-CN" sz="3311" b="1" dirty="0" smtClean="0">
                <a:solidFill>
                  <a:srgbClr val="3732A0"/>
                </a:solidFill>
                <a:latin typeface="Arial Black" pitchFamily="18" charset="0"/>
                <a:cs typeface="Arial Black" pitchFamily="18" charset="0"/>
              </a:rPr>
              <a:t>fonction</a:t>
            </a:r>
            <a:r>
              <a:rPr lang="en-US" altLang="zh-CN" sz="3311" dirty="0" smtClean="0">
                <a:latin typeface="Times New Roman" pitchFamily="18" charset="0"/>
                <a:cs typeface="Times New Roman" pitchFamily="18" charset="0"/>
              </a:rPr>
              <a:t> </a:t>
            </a:r>
            <a:r>
              <a:rPr lang="en-US" altLang="zh-CN" sz="3311" b="1" dirty="0" smtClean="0">
                <a:solidFill>
                  <a:srgbClr val="3732A0"/>
                </a:solidFill>
                <a:latin typeface="Arial Black" pitchFamily="18" charset="0"/>
                <a:cs typeface="Arial Black" pitchFamily="18" charset="0"/>
              </a:rPr>
              <a:t>malloc</a:t>
            </a:r>
          </a:p>
        </p:txBody>
      </p:sp>
      <p:sp>
        <p:nvSpPr>
          <p:cNvPr id="9" name="TextBox 1"/>
          <p:cNvSpPr txBox="1"/>
          <p:nvPr/>
        </p:nvSpPr>
        <p:spPr>
          <a:xfrm>
            <a:off x="1295400" y="2336800"/>
            <a:ext cx="127000" cy="2032000"/>
          </a:xfrm>
          <a:prstGeom prst="rect">
            <a:avLst/>
          </a:prstGeom>
          <a:noFill/>
        </p:spPr>
        <p:txBody>
          <a:bodyPr wrap="none" lIns="0" tIns="0" rIns="0" rtlCol="0">
            <a:spAutoFit/>
          </a:bodyPr>
          <a:lstStyle/>
          <a:p>
            <a:pPr>
              <a:lnSpc>
                <a:spcPts val="1300"/>
              </a:lnSpc>
              <a:tabLst/>
            </a:pPr>
            <a:r>
              <a:rPr lang="en-US" altLang="zh-CN" sz="139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100"/>
              </a:lnSpc>
              <a:tabLst/>
            </a:pPr>
            <a:r>
              <a:rPr lang="en-US" altLang="zh-CN" sz="139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500"/>
              </a:lnSpc>
              <a:tabLst/>
            </a:pPr>
            <a:r>
              <a:rPr lang="en-US" altLang="zh-CN" sz="1392" dirty="0" smtClean="0">
                <a:solidFill>
                  <a:srgbClr val="666699"/>
                </a:solidFill>
                <a:latin typeface="Wingdings" pitchFamily="18" charset="0"/>
                <a:cs typeface="Wingdings" pitchFamily="18" charset="0"/>
              </a:rPr>
              <a:t></a:t>
            </a:r>
          </a:p>
        </p:txBody>
      </p:sp>
      <p:sp>
        <p:nvSpPr>
          <p:cNvPr id="10" name="TextBox 1"/>
          <p:cNvSpPr txBox="1"/>
          <p:nvPr/>
        </p:nvSpPr>
        <p:spPr>
          <a:xfrm>
            <a:off x="1638300" y="2311400"/>
            <a:ext cx="7975600" cy="2362200"/>
          </a:xfrm>
          <a:prstGeom prst="rect">
            <a:avLst/>
          </a:prstGeom>
          <a:noFill/>
        </p:spPr>
        <p:txBody>
          <a:bodyPr wrap="none" lIns="0" tIns="0" rIns="0" rtlCol="0">
            <a:spAutoFit/>
          </a:bodyPr>
          <a:lstStyle/>
          <a:p>
            <a:pPr>
              <a:lnSpc>
                <a:spcPts val="1800"/>
              </a:lnSpc>
              <a:tabLst/>
            </a:pP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fonction</a:t>
            </a:r>
            <a:r>
              <a:rPr lang="en-US" altLang="zh-CN" sz="1992" dirty="0" smtClean="0">
                <a:latin typeface="Times New Roman" pitchFamily="18" charset="0"/>
                <a:cs typeface="Times New Roman" pitchFamily="18" charset="0"/>
              </a:rPr>
              <a:t> </a:t>
            </a:r>
            <a:r>
              <a:rPr lang="en-US" altLang="zh-CN" sz="1992" b="1" dirty="0" smtClean="0">
                <a:solidFill>
                  <a:srgbClr val="000000"/>
                </a:solidFill>
                <a:latin typeface="Times New Roman" pitchFamily="18" charset="0"/>
                <a:cs typeface="Times New Roman" pitchFamily="18" charset="0"/>
              </a:rPr>
              <a:t>malloc</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bibliothèque</a:t>
            </a:r>
            <a:r>
              <a:rPr lang="en-US" altLang="zh-CN" sz="1992" dirty="0" smtClean="0">
                <a:latin typeface="Times New Roman" pitchFamily="18" charset="0"/>
                <a:cs typeface="Times New Roman" pitchFamily="18" charset="0"/>
              </a:rPr>
              <a:t> </a:t>
            </a:r>
            <a:r>
              <a:rPr lang="en-US" altLang="zh-CN" sz="1992" i="1" dirty="0" smtClean="0">
                <a:solidFill>
                  <a:srgbClr val="000000"/>
                </a:solidFill>
                <a:latin typeface="Times New Roman" pitchFamily="18" charset="0"/>
                <a:cs typeface="Times New Roman" pitchFamily="18" charset="0"/>
              </a:rPr>
              <a:t>&lt;stdlib&gt;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permet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localiser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p>
          <a:p>
            <a:pPr>
              <a:lnSpc>
                <a:spcPts val="2100"/>
              </a:lnSpc>
              <a:tabLst/>
            </a:pPr>
            <a:r>
              <a:rPr lang="en-US" altLang="zh-CN" sz="1992" dirty="0" smtClean="0">
                <a:solidFill>
                  <a:srgbClr val="000000"/>
                </a:solidFill>
                <a:latin typeface="Times New Roman" pitchFamily="18" charset="0"/>
                <a:cs typeface="Times New Roman" pitchFamily="18" charset="0"/>
              </a:rPr>
              <a:t>réserver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mémoire,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syntaxe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est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r>
              <a:rPr lang="en-US" altLang="zh-CN" sz="1992" dirty="0" smtClean="0">
                <a:latin typeface="Times New Roman" pitchFamily="18" charset="0"/>
                <a:cs typeface="Times New Roman" pitchFamily="18" charset="0"/>
              </a:rPr>
              <a:t>  </a:t>
            </a:r>
            <a:r>
              <a:rPr lang="en-US" altLang="zh-CN" sz="1992" b="1" dirty="0" smtClean="0">
                <a:solidFill>
                  <a:srgbClr val="3732A0"/>
                </a:solidFill>
                <a:latin typeface="Times New Roman" pitchFamily="18" charset="0"/>
                <a:cs typeface="Times New Roman" pitchFamily="18" charset="0"/>
              </a:rPr>
              <a:t>malloc(N)</a:t>
            </a:r>
          </a:p>
          <a:p>
            <a:pPr>
              <a:lnSpc>
                <a:spcPts val="1000"/>
              </a:lnSpc>
            </a:pPr>
            <a:endParaRPr lang="en-US" altLang="zh-CN" dirty="0" smtClean="0"/>
          </a:p>
          <a:p>
            <a:pPr>
              <a:lnSpc>
                <a:spcPts val="1000"/>
              </a:lnSpc>
            </a:pPr>
            <a:endParaRPr lang="en-US" altLang="zh-CN" dirty="0" smtClean="0"/>
          </a:p>
          <a:p>
            <a:pPr>
              <a:lnSpc>
                <a:spcPts val="1900"/>
              </a:lnSpc>
              <a:tabLst/>
            </a:pPr>
            <a:r>
              <a:rPr lang="en-US" altLang="zh-CN" sz="1992" dirty="0" smtClean="0">
                <a:solidFill>
                  <a:srgbClr val="000000"/>
                </a:solidFill>
                <a:latin typeface="Times New Roman" pitchFamily="18" charset="0"/>
                <a:cs typeface="Times New Roman" pitchFamily="18" charset="0"/>
              </a:rPr>
              <a:t>Cette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fonction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retourne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pointeur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type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char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pointant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vers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le</a:t>
            </a:r>
          </a:p>
          <a:p>
            <a:pPr>
              <a:lnSpc>
                <a:spcPts val="2100"/>
              </a:lnSpc>
              <a:tabLst/>
            </a:pPr>
            <a:r>
              <a:rPr lang="en-US" altLang="zh-CN" sz="1992" dirty="0" smtClean="0">
                <a:solidFill>
                  <a:srgbClr val="000000"/>
                </a:solidFill>
                <a:latin typeface="Times New Roman" pitchFamily="18" charset="0"/>
                <a:cs typeface="Times New Roman" pitchFamily="18" charset="0"/>
              </a:rPr>
              <a:t>premier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octet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d’une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zone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mémoire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libre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octets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ou</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pointeur</a:t>
            </a:r>
          </a:p>
          <a:p>
            <a:pPr>
              <a:lnSpc>
                <a:spcPts val="2100"/>
              </a:lnSpc>
              <a:tabLst/>
            </a:pPr>
            <a:r>
              <a:rPr lang="en-US" altLang="zh-CN" sz="1992" dirty="0" smtClean="0">
                <a:solidFill>
                  <a:srgbClr val="000000"/>
                </a:solidFill>
                <a:latin typeface="Times New Roman" pitchFamily="18" charset="0"/>
                <a:cs typeface="Times New Roman" pitchFamily="18" charset="0"/>
              </a:rPr>
              <a:t>NULL</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s’il</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n’y</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pas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assez</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mémoire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libre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à</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allouer.</a:t>
            </a:r>
          </a:p>
          <a:p>
            <a:pPr>
              <a:lnSpc>
                <a:spcPts val="1000"/>
              </a:lnSpc>
            </a:pPr>
            <a:endParaRPr lang="en-US" altLang="zh-CN" dirty="0" smtClean="0"/>
          </a:p>
          <a:p>
            <a:pPr>
              <a:lnSpc>
                <a:spcPts val="1000"/>
              </a:lnSpc>
            </a:pPr>
            <a:endParaRPr lang="en-US" altLang="zh-CN" dirty="0" smtClean="0"/>
          </a:p>
          <a:p>
            <a:pPr>
              <a:lnSpc>
                <a:spcPts val="2200"/>
              </a:lnSpc>
              <a:tabLst/>
            </a:pPr>
            <a:r>
              <a:rPr lang="en-US" altLang="zh-CN" sz="1992" dirty="0" smtClean="0">
                <a:solidFill>
                  <a:srgbClr val="000000"/>
                </a:solidFill>
                <a:latin typeface="Times New Roman" pitchFamily="18" charset="0"/>
                <a:cs typeface="Times New Roman" pitchFamily="18" charset="0"/>
              </a:rPr>
              <a:t>Exemple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Si</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veut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réserver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mémoire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texte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1000</a:t>
            </a:r>
          </a:p>
          <a:p>
            <a:pPr>
              <a:lnSpc>
                <a:spcPts val="2100"/>
              </a:lnSpc>
              <a:tabLst/>
            </a:pPr>
            <a:r>
              <a:rPr lang="en-US" altLang="zh-CN" sz="1992" dirty="0" smtClean="0">
                <a:solidFill>
                  <a:srgbClr val="000000"/>
                </a:solidFill>
                <a:latin typeface="Times New Roman" pitchFamily="18" charset="0"/>
                <a:cs typeface="Times New Roman" pitchFamily="18" charset="0"/>
              </a:rPr>
              <a:t>caractères,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peut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déclarer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pointeur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sur</a:t>
            </a:r>
            <a:r>
              <a:rPr lang="en-US" altLang="zh-CN" sz="1992" dirty="0" smtClean="0">
                <a:latin typeface="Times New Roman" pitchFamily="18" charset="0"/>
                <a:cs typeface="Times New Roman" pitchFamily="18" charset="0"/>
              </a:rPr>
              <a:t> </a:t>
            </a:r>
            <a:r>
              <a:rPr lang="en-US" altLang="zh-CN" sz="1992" b="1" dirty="0" smtClean="0">
                <a:solidFill>
                  <a:srgbClr val="000000"/>
                </a:solidFill>
                <a:latin typeface="Times New Roman" pitchFamily="18" charset="0"/>
                <a:cs typeface="Times New Roman" pitchFamily="18" charset="0"/>
              </a:rPr>
              <a:t>char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r>
              <a:rPr lang="en-US" altLang="zh-CN" sz="1992" b="1" dirty="0" smtClean="0">
                <a:solidFill>
                  <a:srgbClr val="000000"/>
                </a:solidFill>
                <a:latin typeface="Times New Roman" pitchFamily="18" charset="0"/>
                <a:cs typeface="Times New Roman" pitchFamily="18" charset="0"/>
              </a:rPr>
              <a:t>char</a:t>
            </a:r>
            <a:r>
              <a:rPr lang="en-US" altLang="zh-CN" sz="1992" dirty="0" smtClean="0">
                <a:latin typeface="Times New Roman" pitchFamily="18" charset="0"/>
                <a:cs typeface="Times New Roman" pitchFamily="18" charset="0"/>
              </a:rPr>
              <a:t> </a:t>
            </a:r>
            <a:r>
              <a:rPr lang="en-US" altLang="zh-CN" sz="1992" b="1" dirty="0" smtClean="0">
                <a:solidFill>
                  <a:srgbClr val="000000"/>
                </a:solidFill>
                <a:latin typeface="Times New Roman" pitchFamily="18" charset="0"/>
                <a:cs typeface="Times New Roman" pitchFamily="18" charset="0"/>
              </a:rPr>
              <a:t>*pt</a:t>
            </a:r>
            <a:r>
              <a:rPr lang="en-US" altLang="zh-CN" sz="1992" dirty="0" smtClean="0">
                <a:solidFill>
                  <a:srgbClr val="000000"/>
                </a:solidFill>
                <a:latin typeface="Times New Roman" pitchFamily="18" charset="0"/>
                <a:cs typeface="Times New Roman" pitchFamily="18" charset="0"/>
              </a:rPr>
              <a:t>).</a:t>
            </a:r>
          </a:p>
        </p:txBody>
      </p:sp>
      <p:sp>
        <p:nvSpPr>
          <p:cNvPr id="11" name="TextBox 1"/>
          <p:cNvSpPr txBox="1"/>
          <p:nvPr/>
        </p:nvSpPr>
        <p:spPr>
          <a:xfrm>
            <a:off x="1752600" y="4749800"/>
            <a:ext cx="114300" cy="317500"/>
          </a:xfrm>
          <a:prstGeom prst="rect">
            <a:avLst/>
          </a:prstGeom>
          <a:noFill/>
        </p:spPr>
        <p:txBody>
          <a:bodyPr wrap="none" lIns="0" tIns="0" rIns="0" rtlCol="0">
            <a:spAutoFit/>
          </a:bodyPr>
          <a:lstStyle/>
          <a:p>
            <a:pPr>
              <a:lnSpc>
                <a:spcPts val="2500"/>
              </a:lnSpc>
              <a:tabLst/>
            </a:pPr>
            <a:r>
              <a:rPr lang="en-US" altLang="zh-CN" sz="2712" dirty="0" smtClean="0">
                <a:solidFill>
                  <a:srgbClr val="CCCCFF"/>
                </a:solidFill>
                <a:latin typeface="Times New Roman" pitchFamily="18" charset="0"/>
                <a:cs typeface="Times New Roman" pitchFamily="18" charset="0"/>
              </a:rPr>
              <a:t>•</a:t>
            </a:r>
          </a:p>
        </p:txBody>
      </p:sp>
      <p:sp>
        <p:nvSpPr>
          <p:cNvPr id="12" name="TextBox 1"/>
          <p:cNvSpPr txBox="1"/>
          <p:nvPr/>
        </p:nvSpPr>
        <p:spPr>
          <a:xfrm>
            <a:off x="2032000" y="4851400"/>
            <a:ext cx="7391400" cy="698500"/>
          </a:xfrm>
          <a:prstGeom prst="rect">
            <a:avLst/>
          </a:prstGeom>
          <a:noFill/>
        </p:spPr>
        <p:txBody>
          <a:bodyPr wrap="none" lIns="0" tIns="0" rIns="0" rtlCol="0">
            <a:spAutoFit/>
          </a:bodyPr>
          <a:lstStyle/>
          <a:p>
            <a:pPr>
              <a:lnSpc>
                <a:spcPts val="1600"/>
              </a:lnSpc>
              <a:tabLst/>
            </a:pPr>
            <a:r>
              <a:rPr lang="en-US" altLang="zh-CN" sz="1800" dirty="0" smtClean="0">
                <a:solidFill>
                  <a:srgbClr val="000000"/>
                </a:solidFill>
                <a:latin typeface="Times New Roman" pitchFamily="18" charset="0"/>
                <a:cs typeface="Times New Roman" pitchFamily="18" charset="0"/>
              </a:rPr>
              <a:t>L'instruction:</a:t>
            </a:r>
            <a:r>
              <a:rPr lang="en-US" altLang="zh-CN" sz="1800" dirty="0" smtClean="0">
                <a:latin typeface="Times New Roman" pitchFamily="18" charset="0"/>
                <a:cs typeface="Times New Roman" pitchFamily="18" charset="0"/>
              </a:rPr>
              <a:t> </a:t>
            </a:r>
            <a:r>
              <a:rPr lang="en-US" altLang="zh-CN" sz="1800" b="1" dirty="0" smtClean="0">
                <a:solidFill>
                  <a:srgbClr val="000000"/>
                </a:solidFill>
                <a:latin typeface="Times New Roman" pitchFamily="18" charset="0"/>
                <a:cs typeface="Times New Roman" pitchFamily="18" charset="0"/>
              </a:rPr>
              <a:t>T</a:t>
            </a:r>
            <a:r>
              <a:rPr lang="en-US" altLang="zh-CN" sz="1800" dirty="0" smtClean="0">
                <a:latin typeface="Times New Roman" pitchFamily="18" charset="0"/>
                <a:cs typeface="Times New Roman" pitchFamily="18" charset="0"/>
              </a:rPr>
              <a:t> </a:t>
            </a:r>
            <a:r>
              <a:rPr lang="en-US" altLang="zh-CN" sz="1800" b="1" dirty="0" smtClean="0">
                <a:solidFill>
                  <a:srgbClr val="0000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000000"/>
                </a:solidFill>
                <a:latin typeface="Times New Roman" pitchFamily="18" charset="0"/>
                <a:cs typeface="Times New Roman" pitchFamily="18" charset="0"/>
              </a:rPr>
              <a:t>malloc(1000);</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fournit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l'adresse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d'un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bloc</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1000</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octets</a:t>
            </a:r>
          </a:p>
          <a:p>
            <a:pPr>
              <a:lnSpc>
                <a:spcPts val="1900"/>
              </a:lnSpc>
              <a:tabLst/>
            </a:pPr>
            <a:r>
              <a:rPr lang="en-US" altLang="zh-CN" sz="1800" dirty="0" smtClean="0">
                <a:solidFill>
                  <a:srgbClr val="000000"/>
                </a:solidFill>
                <a:latin typeface="Times New Roman" pitchFamily="18" charset="0"/>
                <a:cs typeface="Times New Roman" pitchFamily="18" charset="0"/>
              </a:rPr>
              <a:t>libres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l'affecte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à</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S'il</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n'y</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assez</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mémoire,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obtient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la</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valeur</a:t>
            </a:r>
          </a:p>
          <a:p>
            <a:pPr>
              <a:lnSpc>
                <a:spcPts val="1900"/>
              </a:lnSpc>
              <a:tabLst/>
            </a:pPr>
            <a:r>
              <a:rPr lang="en-US" altLang="zh-CN" sz="1800" dirty="0" smtClean="0">
                <a:solidFill>
                  <a:srgbClr val="000000"/>
                </a:solidFill>
                <a:latin typeface="Times New Roman" pitchFamily="18" charset="0"/>
                <a:cs typeface="Times New Roman" pitchFamily="18" charset="0"/>
              </a:rPr>
              <a:t>zéro</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(NULL).</a:t>
            </a:r>
          </a:p>
        </p:txBody>
      </p:sp>
      <p:sp>
        <p:nvSpPr>
          <p:cNvPr id="13" name="TextBox 1"/>
          <p:cNvSpPr txBox="1"/>
          <p:nvPr/>
        </p:nvSpPr>
        <p:spPr>
          <a:xfrm>
            <a:off x="1295400" y="5981700"/>
            <a:ext cx="127000" cy="165100"/>
          </a:xfrm>
          <a:prstGeom prst="rect">
            <a:avLst/>
          </a:prstGeom>
          <a:noFill/>
        </p:spPr>
        <p:txBody>
          <a:bodyPr wrap="none" lIns="0" tIns="0" rIns="0" rtlCol="0">
            <a:spAutoFit/>
          </a:bodyPr>
          <a:lstStyle/>
          <a:p>
            <a:pPr>
              <a:lnSpc>
                <a:spcPts val="1300"/>
              </a:lnSpc>
              <a:tabLst/>
            </a:pPr>
            <a:r>
              <a:rPr lang="en-US" altLang="zh-CN" sz="1392" dirty="0" smtClean="0">
                <a:solidFill>
                  <a:srgbClr val="666699"/>
                </a:solidFill>
                <a:latin typeface="Wingdings" pitchFamily="18" charset="0"/>
                <a:cs typeface="Wingdings" pitchFamily="18" charset="0"/>
              </a:rPr>
              <a:t></a:t>
            </a:r>
          </a:p>
        </p:txBody>
      </p:sp>
      <p:sp>
        <p:nvSpPr>
          <p:cNvPr id="14" name="TextBox 1"/>
          <p:cNvSpPr txBox="1"/>
          <p:nvPr/>
        </p:nvSpPr>
        <p:spPr>
          <a:xfrm>
            <a:off x="1638300" y="5943600"/>
            <a:ext cx="7315200" cy="508000"/>
          </a:xfrm>
          <a:prstGeom prst="rect">
            <a:avLst/>
          </a:prstGeom>
          <a:noFill/>
        </p:spPr>
        <p:txBody>
          <a:bodyPr wrap="none" lIns="0" tIns="0" rIns="0" rtlCol="0">
            <a:spAutoFit/>
          </a:bodyPr>
          <a:lstStyle/>
          <a:p>
            <a:pPr>
              <a:lnSpc>
                <a:spcPts val="1800"/>
              </a:lnSpc>
              <a:tabLst/>
            </a:pPr>
            <a:r>
              <a:rPr lang="en-US" altLang="zh-CN" sz="1992" dirty="0" smtClean="0">
                <a:solidFill>
                  <a:srgbClr val="000000"/>
                </a:solidFill>
                <a:latin typeface="Times New Roman" pitchFamily="18" charset="0"/>
                <a:cs typeface="Times New Roman" pitchFamily="18" charset="0"/>
              </a:rPr>
              <a:t>Remarque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Il</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existe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d’autres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fonctions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d’allocation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dynamique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p>
          <a:p>
            <a:pPr>
              <a:lnSpc>
                <a:spcPts val="2100"/>
              </a:lnSpc>
              <a:tabLst/>
            </a:pPr>
            <a:r>
              <a:rPr lang="en-US" altLang="zh-CN" sz="1992" dirty="0" smtClean="0">
                <a:solidFill>
                  <a:srgbClr val="000000"/>
                </a:solidFill>
                <a:latin typeface="Times New Roman" pitchFamily="18" charset="0"/>
                <a:cs typeface="Times New Roman" pitchFamily="18" charset="0"/>
              </a:rPr>
              <a:t>mémoire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dans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bibliothèque</a:t>
            </a:r>
            <a:r>
              <a:rPr lang="en-US" altLang="zh-CN" sz="1992" dirty="0" smtClean="0">
                <a:latin typeface="Times New Roman" pitchFamily="18" charset="0"/>
                <a:cs typeface="Times New Roman" pitchFamily="18" charset="0"/>
              </a:rPr>
              <a:t> </a:t>
            </a:r>
            <a:r>
              <a:rPr lang="en-US" altLang="zh-CN" sz="1992" i="1" dirty="0" smtClean="0">
                <a:solidFill>
                  <a:srgbClr val="000000"/>
                </a:solidFill>
                <a:latin typeface="Times New Roman" pitchFamily="18" charset="0"/>
                <a:cs typeface="Times New Roman" pitchFamily="18" charset="0"/>
              </a:rPr>
              <a:t>&lt;stdlib&gt;</a:t>
            </a:r>
          </a:p>
        </p:txBody>
      </p:sp>
      <p:sp>
        <p:nvSpPr>
          <p:cNvPr id="15" name="Espace réservé du numéro de diapositive 14"/>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4191" y="347979"/>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536191" y="2039620"/>
            <a:ext cx="7696200" cy="39623"/>
          </a:xfrm>
          <a:custGeom>
            <a:avLst/>
            <a:gdLst>
              <a:gd name="connsiteX0" fmla="*/ 0 w 7696200"/>
              <a:gd name="connsiteY0" fmla="*/ 19811 h 39623"/>
              <a:gd name="connsiteX1" fmla="*/ 7696200 w 7696200"/>
              <a:gd name="connsiteY1" fmla="*/ 19811 h 39623"/>
            </a:gdLst>
            <a:ahLst/>
            <a:cxnLst>
              <a:cxn ang="0">
                <a:pos x="connsiteX0" y="connsiteY0"/>
              </a:cxn>
              <a:cxn ang="1">
                <a:pos x="connsiteX1" y="connsiteY1"/>
              </a:cxn>
            </a:cxnLst>
            <a:rect l="l" t="t" r="r" b="b"/>
            <a:pathLst>
              <a:path w="7696200" h="39623">
                <a:moveTo>
                  <a:pt x="0" y="19811"/>
                </a:moveTo>
                <a:lnTo>
                  <a:pt x="7696200" y="19811"/>
                </a:lnTo>
              </a:path>
            </a:pathLst>
          </a:custGeom>
          <a:ln w="25400">
            <a:solidFill>
              <a:srgbClr val="9094B8">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1310639" y="2112772"/>
            <a:ext cx="6092952" cy="4504944"/>
          </a:xfrm>
          <a:custGeom>
            <a:avLst/>
            <a:gdLst>
              <a:gd name="connsiteX0" fmla="*/ 0 w 6092952"/>
              <a:gd name="connsiteY0" fmla="*/ 4504944 h 4504944"/>
              <a:gd name="connsiteX1" fmla="*/ 6092952 w 6092952"/>
              <a:gd name="connsiteY1" fmla="*/ 4504944 h 4504944"/>
              <a:gd name="connsiteX2" fmla="*/ 6092952 w 6092952"/>
              <a:gd name="connsiteY2" fmla="*/ 0 h 4504944"/>
              <a:gd name="connsiteX3" fmla="*/ 0 w 6092952"/>
              <a:gd name="connsiteY3" fmla="*/ 0 h 4504944"/>
              <a:gd name="connsiteX4" fmla="*/ 0 w 6092952"/>
              <a:gd name="connsiteY4" fmla="*/ 4504944 h 450494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092952" h="4504944">
                <a:moveTo>
                  <a:pt x="0" y="4504944"/>
                </a:moveTo>
                <a:lnTo>
                  <a:pt x="6092952" y="4504944"/>
                </a:lnTo>
                <a:lnTo>
                  <a:pt x="6092952" y="0"/>
                </a:lnTo>
                <a:lnTo>
                  <a:pt x="0" y="0"/>
                </a:lnTo>
                <a:lnTo>
                  <a:pt x="0" y="450494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7842504" y="3021076"/>
            <a:ext cx="1030223" cy="12192"/>
          </a:xfrm>
          <a:custGeom>
            <a:avLst/>
            <a:gdLst>
              <a:gd name="connsiteX0" fmla="*/ 0 w 1030223"/>
              <a:gd name="connsiteY0" fmla="*/ 6096 h 12192"/>
              <a:gd name="connsiteX1" fmla="*/ 1030223 w 1030223"/>
              <a:gd name="connsiteY1" fmla="*/ 6096 h 12192"/>
            </a:gdLst>
            <a:ahLst/>
            <a:cxnLst>
              <a:cxn ang="0">
                <a:pos x="connsiteX0" y="connsiteY0"/>
              </a:cxn>
              <a:cxn ang="1">
                <a:pos x="connsiteX1" y="connsiteY1"/>
              </a:cxn>
            </a:cxnLst>
            <a:rect l="l" t="t" r="r" b="b"/>
            <a:pathLst>
              <a:path w="1030223" h="12192">
                <a:moveTo>
                  <a:pt x="0" y="6096"/>
                </a:moveTo>
                <a:lnTo>
                  <a:pt x="1030223" y="6096"/>
                </a:lnTo>
              </a:path>
            </a:pathLst>
          </a:custGeom>
          <a:ln w="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Freeform 3"/>
          <p:cNvSpPr/>
          <p:nvPr/>
        </p:nvSpPr>
        <p:spPr>
          <a:xfrm>
            <a:off x="7842504" y="3420364"/>
            <a:ext cx="1030223" cy="12191"/>
          </a:xfrm>
          <a:custGeom>
            <a:avLst/>
            <a:gdLst>
              <a:gd name="connsiteX0" fmla="*/ 0 w 1030223"/>
              <a:gd name="connsiteY0" fmla="*/ 6095 h 12191"/>
              <a:gd name="connsiteX1" fmla="*/ 1030223 w 1030223"/>
              <a:gd name="connsiteY1" fmla="*/ 6095 h 12191"/>
            </a:gdLst>
            <a:ahLst/>
            <a:cxnLst>
              <a:cxn ang="0">
                <a:pos x="connsiteX0" y="connsiteY0"/>
              </a:cxn>
              <a:cxn ang="1">
                <a:pos x="connsiteX1" y="connsiteY1"/>
              </a:cxn>
            </a:cxnLst>
            <a:rect l="l" t="t" r="r" b="b"/>
            <a:pathLst>
              <a:path w="1030223" h="12191">
                <a:moveTo>
                  <a:pt x="0" y="6095"/>
                </a:moveTo>
                <a:lnTo>
                  <a:pt x="1030223" y="6095"/>
                </a:lnTo>
              </a:path>
            </a:pathLst>
          </a:custGeom>
          <a:ln w="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Freeform 3"/>
          <p:cNvSpPr/>
          <p:nvPr/>
        </p:nvSpPr>
        <p:spPr>
          <a:xfrm>
            <a:off x="7848600" y="4139691"/>
            <a:ext cx="1030223" cy="12192"/>
          </a:xfrm>
          <a:custGeom>
            <a:avLst/>
            <a:gdLst>
              <a:gd name="connsiteX0" fmla="*/ 0 w 1030223"/>
              <a:gd name="connsiteY0" fmla="*/ 6096 h 12192"/>
              <a:gd name="connsiteX1" fmla="*/ 1030223 w 1030223"/>
              <a:gd name="connsiteY1" fmla="*/ 6096 h 12192"/>
            </a:gdLst>
            <a:ahLst/>
            <a:cxnLst>
              <a:cxn ang="0">
                <a:pos x="connsiteX0" y="connsiteY0"/>
              </a:cxn>
              <a:cxn ang="1">
                <a:pos x="connsiteX1" y="connsiteY1"/>
              </a:cxn>
            </a:cxnLst>
            <a:rect l="l" t="t" r="r" b="b"/>
            <a:pathLst>
              <a:path w="1030223" h="12192">
                <a:moveTo>
                  <a:pt x="0" y="6096"/>
                </a:moveTo>
                <a:lnTo>
                  <a:pt x="1030223" y="6096"/>
                </a:lnTo>
              </a:path>
            </a:pathLst>
          </a:custGeom>
          <a:ln w="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Freeform 3"/>
          <p:cNvSpPr/>
          <p:nvPr/>
        </p:nvSpPr>
        <p:spPr>
          <a:xfrm>
            <a:off x="7848600" y="4557267"/>
            <a:ext cx="1030223" cy="12191"/>
          </a:xfrm>
          <a:custGeom>
            <a:avLst/>
            <a:gdLst>
              <a:gd name="connsiteX0" fmla="*/ 0 w 1030223"/>
              <a:gd name="connsiteY0" fmla="*/ 6096 h 12191"/>
              <a:gd name="connsiteX1" fmla="*/ 1030223 w 1030223"/>
              <a:gd name="connsiteY1" fmla="*/ 6096 h 12191"/>
            </a:gdLst>
            <a:ahLst/>
            <a:cxnLst>
              <a:cxn ang="0">
                <a:pos x="connsiteX0" y="connsiteY0"/>
              </a:cxn>
              <a:cxn ang="1">
                <a:pos x="connsiteX1" y="connsiteY1"/>
              </a:cxn>
            </a:cxnLst>
            <a:rect l="l" t="t" r="r" b="b"/>
            <a:pathLst>
              <a:path w="1030223" h="12191">
                <a:moveTo>
                  <a:pt x="0" y="6096"/>
                </a:moveTo>
                <a:lnTo>
                  <a:pt x="1030223" y="6096"/>
                </a:lnTo>
              </a:path>
            </a:pathLst>
          </a:custGeom>
          <a:ln w="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Freeform 3"/>
          <p:cNvSpPr/>
          <p:nvPr/>
        </p:nvSpPr>
        <p:spPr>
          <a:xfrm>
            <a:off x="7842504" y="2673604"/>
            <a:ext cx="15240" cy="2145792"/>
          </a:xfrm>
          <a:custGeom>
            <a:avLst/>
            <a:gdLst>
              <a:gd name="connsiteX0" fmla="*/ 7619 w 15240"/>
              <a:gd name="connsiteY0" fmla="*/ 0 h 2145792"/>
              <a:gd name="connsiteX1" fmla="*/ 7619 w 15240"/>
              <a:gd name="connsiteY1" fmla="*/ 2145792 h 2145792"/>
            </a:gdLst>
            <a:ahLst/>
            <a:cxnLst>
              <a:cxn ang="0">
                <a:pos x="connsiteX0" y="connsiteY0"/>
              </a:cxn>
              <a:cxn ang="1">
                <a:pos x="connsiteX1" y="connsiteY1"/>
              </a:cxn>
            </a:cxnLst>
            <a:rect l="l" t="t" r="r" b="b"/>
            <a:pathLst>
              <a:path w="15240" h="2145792">
                <a:moveTo>
                  <a:pt x="7619" y="0"/>
                </a:moveTo>
                <a:lnTo>
                  <a:pt x="7619" y="214579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Freeform 3"/>
          <p:cNvSpPr/>
          <p:nvPr/>
        </p:nvSpPr>
        <p:spPr>
          <a:xfrm>
            <a:off x="8866631" y="2673604"/>
            <a:ext cx="12192" cy="2145792"/>
          </a:xfrm>
          <a:custGeom>
            <a:avLst/>
            <a:gdLst>
              <a:gd name="connsiteX0" fmla="*/ 6096 w 12192"/>
              <a:gd name="connsiteY0" fmla="*/ 0 h 2145792"/>
              <a:gd name="connsiteX1" fmla="*/ 6096 w 12192"/>
              <a:gd name="connsiteY1" fmla="*/ 2145792 h 2145792"/>
            </a:gdLst>
            <a:ahLst/>
            <a:cxnLst>
              <a:cxn ang="0">
                <a:pos x="connsiteX0" y="connsiteY0"/>
              </a:cxn>
              <a:cxn ang="1">
                <a:pos x="connsiteX1" y="connsiteY1"/>
              </a:cxn>
            </a:cxnLst>
            <a:rect l="l" t="t" r="r" b="b"/>
            <a:pathLst>
              <a:path w="12192" h="2145792">
                <a:moveTo>
                  <a:pt x="6096" y="0"/>
                </a:moveTo>
                <a:lnTo>
                  <a:pt x="6096" y="2145792"/>
                </a:lnTo>
              </a:path>
            </a:pathLst>
          </a:custGeom>
          <a:ln w="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Freeform 3"/>
          <p:cNvSpPr/>
          <p:nvPr/>
        </p:nvSpPr>
        <p:spPr>
          <a:xfrm>
            <a:off x="7467600" y="3316732"/>
            <a:ext cx="234696" cy="1054608"/>
          </a:xfrm>
          <a:custGeom>
            <a:avLst/>
            <a:gdLst>
              <a:gd name="connsiteX0" fmla="*/ 12192 w 234696"/>
              <a:gd name="connsiteY0" fmla="*/ 408432 h 1054608"/>
              <a:gd name="connsiteX1" fmla="*/ 15240 w 234696"/>
              <a:gd name="connsiteY1" fmla="*/ 441959 h 1054608"/>
              <a:gd name="connsiteX2" fmla="*/ 15240 w 234696"/>
              <a:gd name="connsiteY2" fmla="*/ 441959 h 1054608"/>
              <a:gd name="connsiteX3" fmla="*/ 15240 w 234696"/>
              <a:gd name="connsiteY3" fmla="*/ 472439 h 1054608"/>
              <a:gd name="connsiteX4" fmla="*/ 15240 w 234696"/>
              <a:gd name="connsiteY4" fmla="*/ 472439 h 1054608"/>
              <a:gd name="connsiteX5" fmla="*/ 18288 w 234696"/>
              <a:gd name="connsiteY5" fmla="*/ 502920 h 1054608"/>
              <a:gd name="connsiteX6" fmla="*/ 18288 w 234696"/>
              <a:gd name="connsiteY6" fmla="*/ 502920 h 1054608"/>
              <a:gd name="connsiteX7" fmla="*/ 24383 w 234696"/>
              <a:gd name="connsiteY7" fmla="*/ 530352 h 1054608"/>
              <a:gd name="connsiteX8" fmla="*/ 24383 w 234696"/>
              <a:gd name="connsiteY8" fmla="*/ 530352 h 1054608"/>
              <a:gd name="connsiteX9" fmla="*/ 30480 w 234696"/>
              <a:gd name="connsiteY9" fmla="*/ 560832 h 1054608"/>
              <a:gd name="connsiteX10" fmla="*/ 30480 w 234696"/>
              <a:gd name="connsiteY10" fmla="*/ 560832 h 1054608"/>
              <a:gd name="connsiteX11" fmla="*/ 36576 w 234696"/>
              <a:gd name="connsiteY11" fmla="*/ 588264 h 1054608"/>
              <a:gd name="connsiteX12" fmla="*/ 36576 w 234696"/>
              <a:gd name="connsiteY12" fmla="*/ 588264 h 1054608"/>
              <a:gd name="connsiteX13" fmla="*/ 45719 w 234696"/>
              <a:gd name="connsiteY13" fmla="*/ 615696 h 1054608"/>
              <a:gd name="connsiteX14" fmla="*/ 45719 w 234696"/>
              <a:gd name="connsiteY14" fmla="*/ 615696 h 1054608"/>
              <a:gd name="connsiteX15" fmla="*/ 54864 w 234696"/>
              <a:gd name="connsiteY15" fmla="*/ 640079 h 1054608"/>
              <a:gd name="connsiteX16" fmla="*/ 54864 w 234696"/>
              <a:gd name="connsiteY16" fmla="*/ 640079 h 1054608"/>
              <a:gd name="connsiteX17" fmla="*/ 64007 w 234696"/>
              <a:gd name="connsiteY17" fmla="*/ 664464 h 1054608"/>
              <a:gd name="connsiteX18" fmla="*/ 64007 w 234696"/>
              <a:gd name="connsiteY18" fmla="*/ 664464 h 1054608"/>
              <a:gd name="connsiteX19" fmla="*/ 76200 w 234696"/>
              <a:gd name="connsiteY19" fmla="*/ 685800 h 1054608"/>
              <a:gd name="connsiteX20" fmla="*/ 76200 w 234696"/>
              <a:gd name="connsiteY20" fmla="*/ 685800 h 1054608"/>
              <a:gd name="connsiteX21" fmla="*/ 88392 w 234696"/>
              <a:gd name="connsiteY21" fmla="*/ 707135 h 1054608"/>
              <a:gd name="connsiteX22" fmla="*/ 88392 w 234696"/>
              <a:gd name="connsiteY22" fmla="*/ 707135 h 1054608"/>
              <a:gd name="connsiteX23" fmla="*/ 100583 w 234696"/>
              <a:gd name="connsiteY23" fmla="*/ 725423 h 1054608"/>
              <a:gd name="connsiteX24" fmla="*/ 100583 w 234696"/>
              <a:gd name="connsiteY24" fmla="*/ 725423 h 1054608"/>
              <a:gd name="connsiteX25" fmla="*/ 112776 w 234696"/>
              <a:gd name="connsiteY25" fmla="*/ 743711 h 1054608"/>
              <a:gd name="connsiteX26" fmla="*/ 112776 w 234696"/>
              <a:gd name="connsiteY26" fmla="*/ 743711 h 1054608"/>
              <a:gd name="connsiteX27" fmla="*/ 128016 w 234696"/>
              <a:gd name="connsiteY27" fmla="*/ 758952 h 1054608"/>
              <a:gd name="connsiteX28" fmla="*/ 128016 w 234696"/>
              <a:gd name="connsiteY28" fmla="*/ 758952 h 1054608"/>
              <a:gd name="connsiteX29" fmla="*/ 143256 w 234696"/>
              <a:gd name="connsiteY29" fmla="*/ 774191 h 1054608"/>
              <a:gd name="connsiteX30" fmla="*/ 143256 w 234696"/>
              <a:gd name="connsiteY30" fmla="*/ 771144 h 1054608"/>
              <a:gd name="connsiteX31" fmla="*/ 158495 w 234696"/>
              <a:gd name="connsiteY31" fmla="*/ 783335 h 1054608"/>
              <a:gd name="connsiteX32" fmla="*/ 149352 w 234696"/>
              <a:gd name="connsiteY32" fmla="*/ 789432 h 1054608"/>
              <a:gd name="connsiteX33" fmla="*/ 149352 w 234696"/>
              <a:gd name="connsiteY33" fmla="*/ 676655 h 1054608"/>
              <a:gd name="connsiteX34" fmla="*/ 234695 w 234696"/>
              <a:gd name="connsiteY34" fmla="*/ 893064 h 1054608"/>
              <a:gd name="connsiteX35" fmla="*/ 149352 w 234696"/>
              <a:gd name="connsiteY35" fmla="*/ 1054608 h 1054608"/>
              <a:gd name="connsiteX36" fmla="*/ 149352 w 234696"/>
              <a:gd name="connsiteY36" fmla="*/ 950976 h 1054608"/>
              <a:gd name="connsiteX37" fmla="*/ 152400 w 234696"/>
              <a:gd name="connsiteY37" fmla="*/ 954023 h 1054608"/>
              <a:gd name="connsiteX38" fmla="*/ 134111 w 234696"/>
              <a:gd name="connsiteY38" fmla="*/ 941832 h 1054608"/>
              <a:gd name="connsiteX39" fmla="*/ 118871 w 234696"/>
              <a:gd name="connsiteY39" fmla="*/ 929639 h 1054608"/>
              <a:gd name="connsiteX40" fmla="*/ 103631 w 234696"/>
              <a:gd name="connsiteY40" fmla="*/ 911352 h 1054608"/>
              <a:gd name="connsiteX41" fmla="*/ 88392 w 234696"/>
              <a:gd name="connsiteY41" fmla="*/ 893064 h 1054608"/>
              <a:gd name="connsiteX42" fmla="*/ 76200 w 234696"/>
              <a:gd name="connsiteY42" fmla="*/ 874776 h 1054608"/>
              <a:gd name="connsiteX43" fmla="*/ 64007 w 234696"/>
              <a:gd name="connsiteY43" fmla="*/ 853439 h 1054608"/>
              <a:gd name="connsiteX44" fmla="*/ 51816 w 234696"/>
              <a:gd name="connsiteY44" fmla="*/ 829055 h 1054608"/>
              <a:gd name="connsiteX45" fmla="*/ 42671 w 234696"/>
              <a:gd name="connsiteY45" fmla="*/ 804671 h 1054608"/>
              <a:gd name="connsiteX46" fmla="*/ 33528 w 234696"/>
              <a:gd name="connsiteY46" fmla="*/ 780288 h 1054608"/>
              <a:gd name="connsiteX47" fmla="*/ 24383 w 234696"/>
              <a:gd name="connsiteY47" fmla="*/ 752855 h 1054608"/>
              <a:gd name="connsiteX48" fmla="*/ 18288 w 234696"/>
              <a:gd name="connsiteY48" fmla="*/ 722376 h 1054608"/>
              <a:gd name="connsiteX49" fmla="*/ 12192 w 234696"/>
              <a:gd name="connsiteY49" fmla="*/ 694944 h 1054608"/>
              <a:gd name="connsiteX50" fmla="*/ 6095 w 234696"/>
              <a:gd name="connsiteY50" fmla="*/ 664464 h 1054608"/>
              <a:gd name="connsiteX51" fmla="*/ 3047 w 234696"/>
              <a:gd name="connsiteY51" fmla="*/ 633983 h 1054608"/>
              <a:gd name="connsiteX52" fmla="*/ 3047 w 234696"/>
              <a:gd name="connsiteY52" fmla="*/ 600455 h 1054608"/>
              <a:gd name="connsiteX53" fmla="*/ 0 w 234696"/>
              <a:gd name="connsiteY53" fmla="*/ 569976 h 1054608"/>
              <a:gd name="connsiteX54" fmla="*/ 0 w 234696"/>
              <a:gd name="connsiteY54" fmla="*/ 408432 h 1054608"/>
              <a:gd name="connsiteX55" fmla="*/ 3047 w 234696"/>
              <a:gd name="connsiteY55" fmla="*/ 368808 h 1054608"/>
              <a:gd name="connsiteX56" fmla="*/ 6095 w 234696"/>
              <a:gd name="connsiteY56" fmla="*/ 326135 h 1054608"/>
              <a:gd name="connsiteX57" fmla="*/ 12192 w 234696"/>
              <a:gd name="connsiteY57" fmla="*/ 289559 h 1054608"/>
              <a:gd name="connsiteX58" fmla="*/ 18288 w 234696"/>
              <a:gd name="connsiteY58" fmla="*/ 249935 h 1054608"/>
              <a:gd name="connsiteX59" fmla="*/ 27431 w 234696"/>
              <a:gd name="connsiteY59" fmla="*/ 216408 h 1054608"/>
              <a:gd name="connsiteX60" fmla="*/ 39623 w 234696"/>
              <a:gd name="connsiteY60" fmla="*/ 182879 h 1054608"/>
              <a:gd name="connsiteX61" fmla="*/ 51816 w 234696"/>
              <a:gd name="connsiteY61" fmla="*/ 149352 h 1054608"/>
              <a:gd name="connsiteX62" fmla="*/ 67056 w 234696"/>
              <a:gd name="connsiteY62" fmla="*/ 121920 h 1054608"/>
              <a:gd name="connsiteX63" fmla="*/ 82295 w 234696"/>
              <a:gd name="connsiteY63" fmla="*/ 94488 h 1054608"/>
              <a:gd name="connsiteX64" fmla="*/ 100583 w 234696"/>
              <a:gd name="connsiteY64" fmla="*/ 70103 h 1054608"/>
              <a:gd name="connsiteX65" fmla="*/ 118871 w 234696"/>
              <a:gd name="connsiteY65" fmla="*/ 48767 h 1054608"/>
              <a:gd name="connsiteX66" fmla="*/ 140207 w 234696"/>
              <a:gd name="connsiteY66" fmla="*/ 33527 h 1054608"/>
              <a:gd name="connsiteX67" fmla="*/ 158495 w 234696"/>
              <a:gd name="connsiteY67" fmla="*/ 18288 h 1054608"/>
              <a:gd name="connsiteX68" fmla="*/ 182880 w 234696"/>
              <a:gd name="connsiteY68" fmla="*/ 9144 h 1054608"/>
              <a:gd name="connsiteX69" fmla="*/ 204216 w 234696"/>
              <a:gd name="connsiteY69" fmla="*/ 3047 h 1054608"/>
              <a:gd name="connsiteX70" fmla="*/ 234695 w 234696"/>
              <a:gd name="connsiteY70" fmla="*/ 0 h 1054608"/>
              <a:gd name="connsiteX71" fmla="*/ 234695 w 234696"/>
              <a:gd name="connsiteY71" fmla="*/ 173735 h 1054608"/>
              <a:gd name="connsiteX72" fmla="*/ 210311 w 234696"/>
              <a:gd name="connsiteY72" fmla="*/ 173735 h 1054608"/>
              <a:gd name="connsiteX73" fmla="*/ 210311 w 234696"/>
              <a:gd name="connsiteY73" fmla="*/ 173735 h 1054608"/>
              <a:gd name="connsiteX74" fmla="*/ 192023 w 234696"/>
              <a:gd name="connsiteY74" fmla="*/ 179832 h 1054608"/>
              <a:gd name="connsiteX75" fmla="*/ 192023 w 234696"/>
              <a:gd name="connsiteY75" fmla="*/ 179832 h 1054608"/>
              <a:gd name="connsiteX76" fmla="*/ 173735 w 234696"/>
              <a:gd name="connsiteY76" fmla="*/ 185927 h 1054608"/>
              <a:gd name="connsiteX77" fmla="*/ 173735 w 234696"/>
              <a:gd name="connsiteY77" fmla="*/ 185927 h 1054608"/>
              <a:gd name="connsiteX78" fmla="*/ 155447 w 234696"/>
              <a:gd name="connsiteY78" fmla="*/ 195071 h 1054608"/>
              <a:gd name="connsiteX79" fmla="*/ 158495 w 234696"/>
              <a:gd name="connsiteY79" fmla="*/ 195071 h 1054608"/>
              <a:gd name="connsiteX80" fmla="*/ 140207 w 234696"/>
              <a:gd name="connsiteY80" fmla="*/ 207264 h 1054608"/>
              <a:gd name="connsiteX81" fmla="*/ 140207 w 234696"/>
              <a:gd name="connsiteY81" fmla="*/ 207264 h 1054608"/>
              <a:gd name="connsiteX82" fmla="*/ 124968 w 234696"/>
              <a:gd name="connsiteY82" fmla="*/ 222503 h 1054608"/>
              <a:gd name="connsiteX83" fmla="*/ 124968 w 234696"/>
              <a:gd name="connsiteY83" fmla="*/ 222503 h 1054608"/>
              <a:gd name="connsiteX84" fmla="*/ 109728 w 234696"/>
              <a:gd name="connsiteY84" fmla="*/ 240791 h 1054608"/>
              <a:gd name="connsiteX85" fmla="*/ 109728 w 234696"/>
              <a:gd name="connsiteY85" fmla="*/ 240791 h 1054608"/>
              <a:gd name="connsiteX86" fmla="*/ 94488 w 234696"/>
              <a:gd name="connsiteY86" fmla="*/ 262127 h 1054608"/>
              <a:gd name="connsiteX87" fmla="*/ 94488 w 234696"/>
              <a:gd name="connsiteY87" fmla="*/ 262127 h 1054608"/>
              <a:gd name="connsiteX88" fmla="*/ 79247 w 234696"/>
              <a:gd name="connsiteY88" fmla="*/ 283464 h 1054608"/>
              <a:gd name="connsiteX89" fmla="*/ 79247 w 234696"/>
              <a:gd name="connsiteY89" fmla="*/ 283464 h 1054608"/>
              <a:gd name="connsiteX90" fmla="*/ 67056 w 234696"/>
              <a:gd name="connsiteY90" fmla="*/ 307847 h 1054608"/>
              <a:gd name="connsiteX91" fmla="*/ 67056 w 234696"/>
              <a:gd name="connsiteY91" fmla="*/ 307847 h 1054608"/>
              <a:gd name="connsiteX92" fmla="*/ 54864 w 234696"/>
              <a:gd name="connsiteY92" fmla="*/ 332232 h 1054608"/>
              <a:gd name="connsiteX93" fmla="*/ 54864 w 234696"/>
              <a:gd name="connsiteY93" fmla="*/ 332232 h 1054608"/>
              <a:gd name="connsiteX94" fmla="*/ 45719 w 234696"/>
              <a:gd name="connsiteY94" fmla="*/ 362711 h 1054608"/>
              <a:gd name="connsiteX95" fmla="*/ 45719 w 234696"/>
              <a:gd name="connsiteY95" fmla="*/ 362711 h 1054608"/>
              <a:gd name="connsiteX96" fmla="*/ 36576 w 234696"/>
              <a:gd name="connsiteY96" fmla="*/ 393191 h 1054608"/>
              <a:gd name="connsiteX97" fmla="*/ 36576 w 234696"/>
              <a:gd name="connsiteY97" fmla="*/ 390144 h 1054608"/>
              <a:gd name="connsiteX98" fmla="*/ 27431 w 234696"/>
              <a:gd name="connsiteY98" fmla="*/ 423671 h 1054608"/>
              <a:gd name="connsiteX99" fmla="*/ 30480 w 234696"/>
              <a:gd name="connsiteY99" fmla="*/ 423671 h 1054608"/>
              <a:gd name="connsiteX100" fmla="*/ 21335 w 234696"/>
              <a:gd name="connsiteY100" fmla="*/ 457200 h 1054608"/>
              <a:gd name="connsiteX101" fmla="*/ 21335 w 234696"/>
              <a:gd name="connsiteY101" fmla="*/ 457200 h 1054608"/>
              <a:gd name="connsiteX102" fmla="*/ 18288 w 234696"/>
              <a:gd name="connsiteY102" fmla="*/ 490727 h 1054608"/>
              <a:gd name="connsiteX103" fmla="*/ 6095 w 234696"/>
              <a:gd name="connsiteY103" fmla="*/ 487679 h 1054608"/>
              <a:gd name="connsiteX104" fmla="*/ 9143 w 234696"/>
              <a:gd name="connsiteY104" fmla="*/ 454152 h 1054608"/>
              <a:gd name="connsiteX105" fmla="*/ 15240 w 234696"/>
              <a:gd name="connsiteY105" fmla="*/ 420623 h 1054608"/>
              <a:gd name="connsiteX106" fmla="*/ 24383 w 234696"/>
              <a:gd name="connsiteY106" fmla="*/ 387096 h 1054608"/>
              <a:gd name="connsiteX107" fmla="*/ 33528 w 234696"/>
              <a:gd name="connsiteY107" fmla="*/ 356615 h 1054608"/>
              <a:gd name="connsiteX108" fmla="*/ 45719 w 234696"/>
              <a:gd name="connsiteY108" fmla="*/ 329183 h 1054608"/>
              <a:gd name="connsiteX109" fmla="*/ 54864 w 234696"/>
              <a:gd name="connsiteY109" fmla="*/ 301752 h 1054608"/>
              <a:gd name="connsiteX110" fmla="*/ 70104 w 234696"/>
              <a:gd name="connsiteY110" fmla="*/ 277367 h 1054608"/>
              <a:gd name="connsiteX111" fmla="*/ 82295 w 234696"/>
              <a:gd name="connsiteY111" fmla="*/ 252983 h 1054608"/>
              <a:gd name="connsiteX112" fmla="*/ 97535 w 234696"/>
              <a:gd name="connsiteY112" fmla="*/ 231647 h 1054608"/>
              <a:gd name="connsiteX113" fmla="*/ 115823 w 234696"/>
              <a:gd name="connsiteY113" fmla="*/ 213359 h 1054608"/>
              <a:gd name="connsiteX114" fmla="*/ 131064 w 234696"/>
              <a:gd name="connsiteY114" fmla="*/ 198120 h 1054608"/>
              <a:gd name="connsiteX115" fmla="*/ 149352 w 234696"/>
              <a:gd name="connsiteY115" fmla="*/ 185927 h 1054608"/>
              <a:gd name="connsiteX116" fmla="*/ 167640 w 234696"/>
              <a:gd name="connsiteY116" fmla="*/ 173735 h 1054608"/>
              <a:gd name="connsiteX117" fmla="*/ 188976 w 234696"/>
              <a:gd name="connsiteY117" fmla="*/ 167639 h 1054608"/>
              <a:gd name="connsiteX118" fmla="*/ 207264 w 234696"/>
              <a:gd name="connsiteY118" fmla="*/ 161544 h 1054608"/>
              <a:gd name="connsiteX119" fmla="*/ 228600 w 234696"/>
              <a:gd name="connsiteY119" fmla="*/ 161544 h 1054608"/>
              <a:gd name="connsiteX120" fmla="*/ 222504 w 234696"/>
              <a:gd name="connsiteY120" fmla="*/ 167639 h 1054608"/>
              <a:gd name="connsiteX121" fmla="*/ 222504 w 234696"/>
              <a:gd name="connsiteY121" fmla="*/ 6096 h 1054608"/>
              <a:gd name="connsiteX122" fmla="*/ 228600 w 234696"/>
              <a:gd name="connsiteY122" fmla="*/ 12191 h 1054608"/>
              <a:gd name="connsiteX123" fmla="*/ 207264 w 234696"/>
              <a:gd name="connsiteY123" fmla="*/ 15239 h 1054608"/>
              <a:gd name="connsiteX124" fmla="*/ 207264 w 234696"/>
              <a:gd name="connsiteY124" fmla="*/ 15239 h 1054608"/>
              <a:gd name="connsiteX125" fmla="*/ 185928 w 234696"/>
              <a:gd name="connsiteY125" fmla="*/ 21335 h 1054608"/>
              <a:gd name="connsiteX126" fmla="*/ 185928 w 234696"/>
              <a:gd name="connsiteY126" fmla="*/ 21335 h 1054608"/>
              <a:gd name="connsiteX127" fmla="*/ 164592 w 234696"/>
              <a:gd name="connsiteY127" fmla="*/ 30479 h 1054608"/>
              <a:gd name="connsiteX128" fmla="*/ 167640 w 234696"/>
              <a:gd name="connsiteY128" fmla="*/ 30479 h 1054608"/>
              <a:gd name="connsiteX129" fmla="*/ 146304 w 234696"/>
              <a:gd name="connsiteY129" fmla="*/ 42671 h 1054608"/>
              <a:gd name="connsiteX130" fmla="*/ 146304 w 234696"/>
              <a:gd name="connsiteY130" fmla="*/ 42671 h 1054608"/>
              <a:gd name="connsiteX131" fmla="*/ 128016 w 234696"/>
              <a:gd name="connsiteY131" fmla="*/ 57911 h 1054608"/>
              <a:gd name="connsiteX132" fmla="*/ 128016 w 234696"/>
              <a:gd name="connsiteY132" fmla="*/ 57911 h 1054608"/>
              <a:gd name="connsiteX133" fmla="*/ 109728 w 234696"/>
              <a:gd name="connsiteY133" fmla="*/ 79247 h 1054608"/>
              <a:gd name="connsiteX134" fmla="*/ 109728 w 234696"/>
              <a:gd name="connsiteY134" fmla="*/ 79247 h 1054608"/>
              <a:gd name="connsiteX135" fmla="*/ 94488 w 234696"/>
              <a:gd name="connsiteY135" fmla="*/ 100583 h 1054608"/>
              <a:gd name="connsiteX136" fmla="*/ 94488 w 234696"/>
              <a:gd name="connsiteY136" fmla="*/ 100583 h 1054608"/>
              <a:gd name="connsiteX137" fmla="*/ 79247 w 234696"/>
              <a:gd name="connsiteY137" fmla="*/ 128015 h 1054608"/>
              <a:gd name="connsiteX138" fmla="*/ 79247 w 234696"/>
              <a:gd name="connsiteY138" fmla="*/ 128015 h 1054608"/>
              <a:gd name="connsiteX139" fmla="*/ 64007 w 234696"/>
              <a:gd name="connsiteY139" fmla="*/ 155447 h 1054608"/>
              <a:gd name="connsiteX140" fmla="*/ 64007 w 234696"/>
              <a:gd name="connsiteY140" fmla="*/ 155447 h 1054608"/>
              <a:gd name="connsiteX141" fmla="*/ 51816 w 234696"/>
              <a:gd name="connsiteY141" fmla="*/ 185927 h 1054608"/>
              <a:gd name="connsiteX142" fmla="*/ 51816 w 234696"/>
              <a:gd name="connsiteY142" fmla="*/ 185927 h 1054608"/>
              <a:gd name="connsiteX143" fmla="*/ 39623 w 234696"/>
              <a:gd name="connsiteY143" fmla="*/ 219455 h 1054608"/>
              <a:gd name="connsiteX144" fmla="*/ 39623 w 234696"/>
              <a:gd name="connsiteY144" fmla="*/ 219455 h 1054608"/>
              <a:gd name="connsiteX145" fmla="*/ 30480 w 234696"/>
              <a:gd name="connsiteY145" fmla="*/ 252983 h 1054608"/>
              <a:gd name="connsiteX146" fmla="*/ 30480 w 234696"/>
              <a:gd name="connsiteY146" fmla="*/ 252983 h 1054608"/>
              <a:gd name="connsiteX147" fmla="*/ 24383 w 234696"/>
              <a:gd name="connsiteY147" fmla="*/ 289559 h 1054608"/>
              <a:gd name="connsiteX148" fmla="*/ 24383 w 234696"/>
              <a:gd name="connsiteY148" fmla="*/ 289559 h 1054608"/>
              <a:gd name="connsiteX149" fmla="*/ 18288 w 234696"/>
              <a:gd name="connsiteY149" fmla="*/ 329183 h 1054608"/>
              <a:gd name="connsiteX150" fmla="*/ 18288 w 234696"/>
              <a:gd name="connsiteY150" fmla="*/ 329183 h 1054608"/>
              <a:gd name="connsiteX151" fmla="*/ 15240 w 234696"/>
              <a:gd name="connsiteY151" fmla="*/ 368808 h 1054608"/>
              <a:gd name="connsiteX152" fmla="*/ 15240 w 234696"/>
              <a:gd name="connsiteY152" fmla="*/ 368808 h 1054608"/>
              <a:gd name="connsiteX153" fmla="*/ 12192 w 234696"/>
              <a:gd name="connsiteY153" fmla="*/ 408432 h 1054608"/>
              <a:gd name="connsiteX154" fmla="*/ 12192 w 234696"/>
              <a:gd name="connsiteY154" fmla="*/ 408432 h 1054608"/>
              <a:gd name="connsiteX155" fmla="*/ 12192 w 234696"/>
              <a:gd name="connsiteY155" fmla="*/ 569976 h 1054608"/>
              <a:gd name="connsiteX156" fmla="*/ 12192 w 234696"/>
              <a:gd name="connsiteY156" fmla="*/ 569976 h 1054608"/>
              <a:gd name="connsiteX157" fmla="*/ 15240 w 234696"/>
              <a:gd name="connsiteY157" fmla="*/ 600455 h 1054608"/>
              <a:gd name="connsiteX158" fmla="*/ 15240 w 234696"/>
              <a:gd name="connsiteY158" fmla="*/ 600455 h 1054608"/>
              <a:gd name="connsiteX159" fmla="*/ 15240 w 234696"/>
              <a:gd name="connsiteY159" fmla="*/ 630935 h 1054608"/>
              <a:gd name="connsiteX160" fmla="*/ 15240 w 234696"/>
              <a:gd name="connsiteY160" fmla="*/ 630935 h 1054608"/>
              <a:gd name="connsiteX161" fmla="*/ 18288 w 234696"/>
              <a:gd name="connsiteY161" fmla="*/ 661415 h 1054608"/>
              <a:gd name="connsiteX162" fmla="*/ 18288 w 234696"/>
              <a:gd name="connsiteY162" fmla="*/ 661415 h 1054608"/>
              <a:gd name="connsiteX163" fmla="*/ 24383 w 234696"/>
              <a:gd name="connsiteY163" fmla="*/ 691896 h 1054608"/>
              <a:gd name="connsiteX164" fmla="*/ 24383 w 234696"/>
              <a:gd name="connsiteY164" fmla="*/ 691896 h 1054608"/>
              <a:gd name="connsiteX165" fmla="*/ 30480 w 234696"/>
              <a:gd name="connsiteY165" fmla="*/ 722376 h 1054608"/>
              <a:gd name="connsiteX166" fmla="*/ 30480 w 234696"/>
              <a:gd name="connsiteY166" fmla="*/ 719327 h 1054608"/>
              <a:gd name="connsiteX167" fmla="*/ 36576 w 234696"/>
              <a:gd name="connsiteY167" fmla="*/ 749808 h 1054608"/>
              <a:gd name="connsiteX168" fmla="*/ 36576 w 234696"/>
              <a:gd name="connsiteY168" fmla="*/ 746759 h 1054608"/>
              <a:gd name="connsiteX169" fmla="*/ 45719 w 234696"/>
              <a:gd name="connsiteY169" fmla="*/ 774191 h 1054608"/>
              <a:gd name="connsiteX170" fmla="*/ 45719 w 234696"/>
              <a:gd name="connsiteY170" fmla="*/ 774191 h 1054608"/>
              <a:gd name="connsiteX171" fmla="*/ 54864 w 234696"/>
              <a:gd name="connsiteY171" fmla="*/ 801623 h 1054608"/>
              <a:gd name="connsiteX172" fmla="*/ 54864 w 234696"/>
              <a:gd name="connsiteY172" fmla="*/ 798576 h 1054608"/>
              <a:gd name="connsiteX173" fmla="*/ 64007 w 234696"/>
              <a:gd name="connsiteY173" fmla="*/ 822959 h 1054608"/>
              <a:gd name="connsiteX174" fmla="*/ 64007 w 234696"/>
              <a:gd name="connsiteY174" fmla="*/ 822959 h 1054608"/>
              <a:gd name="connsiteX175" fmla="*/ 76200 w 234696"/>
              <a:gd name="connsiteY175" fmla="*/ 847344 h 1054608"/>
              <a:gd name="connsiteX176" fmla="*/ 76200 w 234696"/>
              <a:gd name="connsiteY176" fmla="*/ 847344 h 1054608"/>
              <a:gd name="connsiteX177" fmla="*/ 88392 w 234696"/>
              <a:gd name="connsiteY177" fmla="*/ 868679 h 1054608"/>
              <a:gd name="connsiteX178" fmla="*/ 88392 w 234696"/>
              <a:gd name="connsiteY178" fmla="*/ 868679 h 1054608"/>
              <a:gd name="connsiteX179" fmla="*/ 100583 w 234696"/>
              <a:gd name="connsiteY179" fmla="*/ 886967 h 1054608"/>
              <a:gd name="connsiteX180" fmla="*/ 100583 w 234696"/>
              <a:gd name="connsiteY180" fmla="*/ 886967 h 1054608"/>
              <a:gd name="connsiteX181" fmla="*/ 112776 w 234696"/>
              <a:gd name="connsiteY181" fmla="*/ 905255 h 1054608"/>
              <a:gd name="connsiteX182" fmla="*/ 112776 w 234696"/>
              <a:gd name="connsiteY182" fmla="*/ 905255 h 1054608"/>
              <a:gd name="connsiteX183" fmla="*/ 128016 w 234696"/>
              <a:gd name="connsiteY183" fmla="*/ 920496 h 1054608"/>
              <a:gd name="connsiteX184" fmla="*/ 128016 w 234696"/>
              <a:gd name="connsiteY184" fmla="*/ 920496 h 1054608"/>
              <a:gd name="connsiteX185" fmla="*/ 143256 w 234696"/>
              <a:gd name="connsiteY185" fmla="*/ 932688 h 1054608"/>
              <a:gd name="connsiteX186" fmla="*/ 143256 w 234696"/>
              <a:gd name="connsiteY186" fmla="*/ 932688 h 1054608"/>
              <a:gd name="connsiteX187" fmla="*/ 161543 w 234696"/>
              <a:gd name="connsiteY187" fmla="*/ 947927 h 1054608"/>
              <a:gd name="connsiteX188" fmla="*/ 161543 w 234696"/>
              <a:gd name="connsiteY188" fmla="*/ 1030223 h 1054608"/>
              <a:gd name="connsiteX189" fmla="*/ 149352 w 234696"/>
              <a:gd name="connsiteY189" fmla="*/ 1027176 h 1054608"/>
              <a:gd name="connsiteX190" fmla="*/ 222504 w 234696"/>
              <a:gd name="connsiteY190" fmla="*/ 890015 h 1054608"/>
              <a:gd name="connsiteX191" fmla="*/ 222504 w 234696"/>
              <a:gd name="connsiteY191" fmla="*/ 896111 h 1054608"/>
              <a:gd name="connsiteX192" fmla="*/ 149352 w 234696"/>
              <a:gd name="connsiteY192" fmla="*/ 710183 h 1054608"/>
              <a:gd name="connsiteX193" fmla="*/ 161543 w 234696"/>
              <a:gd name="connsiteY193" fmla="*/ 710183 h 1054608"/>
              <a:gd name="connsiteX194" fmla="*/ 161543 w 234696"/>
              <a:gd name="connsiteY194" fmla="*/ 801623 h 1054608"/>
              <a:gd name="connsiteX195" fmla="*/ 134111 w 234696"/>
              <a:gd name="connsiteY195" fmla="*/ 783335 h 1054608"/>
              <a:gd name="connsiteX196" fmla="*/ 118871 w 234696"/>
              <a:gd name="connsiteY196" fmla="*/ 768096 h 1054608"/>
              <a:gd name="connsiteX197" fmla="*/ 103631 w 234696"/>
              <a:gd name="connsiteY197" fmla="*/ 752855 h 1054608"/>
              <a:gd name="connsiteX198" fmla="*/ 88392 w 234696"/>
              <a:gd name="connsiteY198" fmla="*/ 734567 h 1054608"/>
              <a:gd name="connsiteX199" fmla="*/ 76200 w 234696"/>
              <a:gd name="connsiteY199" fmla="*/ 713232 h 1054608"/>
              <a:gd name="connsiteX200" fmla="*/ 64007 w 234696"/>
              <a:gd name="connsiteY200" fmla="*/ 691896 h 1054608"/>
              <a:gd name="connsiteX201" fmla="*/ 51816 w 234696"/>
              <a:gd name="connsiteY201" fmla="*/ 670559 h 1054608"/>
              <a:gd name="connsiteX202" fmla="*/ 42671 w 234696"/>
              <a:gd name="connsiteY202" fmla="*/ 643127 h 1054608"/>
              <a:gd name="connsiteX203" fmla="*/ 33528 w 234696"/>
              <a:gd name="connsiteY203" fmla="*/ 618744 h 1054608"/>
              <a:gd name="connsiteX204" fmla="*/ 24383 w 234696"/>
              <a:gd name="connsiteY204" fmla="*/ 591311 h 1054608"/>
              <a:gd name="connsiteX205" fmla="*/ 18288 w 234696"/>
              <a:gd name="connsiteY205" fmla="*/ 563879 h 1054608"/>
              <a:gd name="connsiteX206" fmla="*/ 12192 w 234696"/>
              <a:gd name="connsiteY206" fmla="*/ 533400 h 1054608"/>
              <a:gd name="connsiteX207" fmla="*/ 6095 w 234696"/>
              <a:gd name="connsiteY207" fmla="*/ 502920 h 1054608"/>
              <a:gd name="connsiteX208" fmla="*/ 3047 w 234696"/>
              <a:gd name="connsiteY208" fmla="*/ 472439 h 1054608"/>
              <a:gd name="connsiteX209" fmla="*/ 3047 w 234696"/>
              <a:gd name="connsiteY209" fmla="*/ 441959 h 1054608"/>
              <a:gd name="connsiteX210" fmla="*/ 0 w 234696"/>
              <a:gd name="connsiteY210" fmla="*/ 408432 h 1054608"/>
              <a:gd name="connsiteX211" fmla="*/ 12192 w 234696"/>
              <a:gd name="connsiteY211" fmla="*/ 408432 h 105460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 ang="33">
                <a:pos x="connsiteX33" y="connsiteY33"/>
              </a:cxn>
              <a:cxn ang="34">
                <a:pos x="connsiteX34" y="connsiteY34"/>
              </a:cxn>
              <a:cxn ang="35">
                <a:pos x="connsiteX35" y="connsiteY35"/>
              </a:cxn>
              <a:cxn ang="36">
                <a:pos x="connsiteX36" y="connsiteY36"/>
              </a:cxn>
              <a:cxn ang="37">
                <a:pos x="connsiteX37" y="connsiteY37"/>
              </a:cxn>
              <a:cxn ang="38">
                <a:pos x="connsiteX38" y="connsiteY38"/>
              </a:cxn>
              <a:cxn ang="39">
                <a:pos x="connsiteX39" y="connsiteY39"/>
              </a:cxn>
              <a:cxn ang="40">
                <a:pos x="connsiteX40" y="connsiteY40"/>
              </a:cxn>
              <a:cxn ang="41">
                <a:pos x="connsiteX41" y="connsiteY41"/>
              </a:cxn>
              <a:cxn ang="42">
                <a:pos x="connsiteX42" y="connsiteY42"/>
              </a:cxn>
              <a:cxn ang="43">
                <a:pos x="connsiteX43" y="connsiteY43"/>
              </a:cxn>
              <a:cxn ang="44">
                <a:pos x="connsiteX44" y="connsiteY44"/>
              </a:cxn>
              <a:cxn ang="45">
                <a:pos x="connsiteX45" y="connsiteY45"/>
              </a:cxn>
              <a:cxn ang="46">
                <a:pos x="connsiteX46" y="connsiteY46"/>
              </a:cxn>
              <a:cxn ang="47">
                <a:pos x="connsiteX47" y="connsiteY47"/>
              </a:cxn>
              <a:cxn ang="48">
                <a:pos x="connsiteX48" y="connsiteY48"/>
              </a:cxn>
              <a:cxn ang="49">
                <a:pos x="connsiteX49" y="connsiteY49"/>
              </a:cxn>
              <a:cxn ang="50">
                <a:pos x="connsiteX50" y="connsiteY50"/>
              </a:cxn>
              <a:cxn ang="51">
                <a:pos x="connsiteX51" y="connsiteY51"/>
              </a:cxn>
              <a:cxn ang="52">
                <a:pos x="connsiteX52" y="connsiteY52"/>
              </a:cxn>
              <a:cxn ang="53">
                <a:pos x="connsiteX53" y="connsiteY53"/>
              </a:cxn>
              <a:cxn ang="54">
                <a:pos x="connsiteX54" y="connsiteY54"/>
              </a:cxn>
              <a:cxn ang="55">
                <a:pos x="connsiteX55" y="connsiteY55"/>
              </a:cxn>
              <a:cxn ang="56">
                <a:pos x="connsiteX56" y="connsiteY56"/>
              </a:cxn>
              <a:cxn ang="57">
                <a:pos x="connsiteX57" y="connsiteY57"/>
              </a:cxn>
              <a:cxn ang="58">
                <a:pos x="connsiteX58" y="connsiteY58"/>
              </a:cxn>
              <a:cxn ang="59">
                <a:pos x="connsiteX59" y="connsiteY59"/>
              </a:cxn>
              <a:cxn ang="60">
                <a:pos x="connsiteX60" y="connsiteY60"/>
              </a:cxn>
              <a:cxn ang="61">
                <a:pos x="connsiteX61" y="connsiteY61"/>
              </a:cxn>
              <a:cxn ang="62">
                <a:pos x="connsiteX62" y="connsiteY62"/>
              </a:cxn>
              <a:cxn ang="63">
                <a:pos x="connsiteX63" y="connsiteY63"/>
              </a:cxn>
              <a:cxn ang="64">
                <a:pos x="connsiteX64" y="connsiteY64"/>
              </a:cxn>
              <a:cxn ang="65">
                <a:pos x="connsiteX65" y="connsiteY65"/>
              </a:cxn>
              <a:cxn ang="66">
                <a:pos x="connsiteX66" y="connsiteY66"/>
              </a:cxn>
              <a:cxn ang="67">
                <a:pos x="connsiteX67" y="connsiteY67"/>
              </a:cxn>
              <a:cxn ang="68">
                <a:pos x="connsiteX68" y="connsiteY68"/>
              </a:cxn>
              <a:cxn ang="69">
                <a:pos x="connsiteX69" y="connsiteY69"/>
              </a:cxn>
              <a:cxn ang="70">
                <a:pos x="connsiteX70" y="connsiteY70"/>
              </a:cxn>
              <a:cxn ang="71">
                <a:pos x="connsiteX71" y="connsiteY71"/>
              </a:cxn>
              <a:cxn ang="72">
                <a:pos x="connsiteX72" y="connsiteY72"/>
              </a:cxn>
              <a:cxn ang="73">
                <a:pos x="connsiteX73" y="connsiteY73"/>
              </a:cxn>
              <a:cxn ang="74">
                <a:pos x="connsiteX74" y="connsiteY74"/>
              </a:cxn>
              <a:cxn ang="75">
                <a:pos x="connsiteX75" y="connsiteY75"/>
              </a:cxn>
              <a:cxn ang="76">
                <a:pos x="connsiteX76" y="connsiteY76"/>
              </a:cxn>
              <a:cxn ang="77">
                <a:pos x="connsiteX77" y="connsiteY77"/>
              </a:cxn>
              <a:cxn ang="78">
                <a:pos x="connsiteX78" y="connsiteY78"/>
              </a:cxn>
              <a:cxn ang="79">
                <a:pos x="connsiteX79" y="connsiteY79"/>
              </a:cxn>
              <a:cxn ang="80">
                <a:pos x="connsiteX80" y="connsiteY80"/>
              </a:cxn>
              <a:cxn ang="81">
                <a:pos x="connsiteX81" y="connsiteY81"/>
              </a:cxn>
              <a:cxn ang="82">
                <a:pos x="connsiteX82" y="connsiteY82"/>
              </a:cxn>
              <a:cxn ang="83">
                <a:pos x="connsiteX83" y="connsiteY83"/>
              </a:cxn>
              <a:cxn ang="84">
                <a:pos x="connsiteX84" y="connsiteY84"/>
              </a:cxn>
              <a:cxn ang="85">
                <a:pos x="connsiteX85" y="connsiteY85"/>
              </a:cxn>
              <a:cxn ang="86">
                <a:pos x="connsiteX86" y="connsiteY86"/>
              </a:cxn>
              <a:cxn ang="87">
                <a:pos x="connsiteX87" y="connsiteY87"/>
              </a:cxn>
              <a:cxn ang="88">
                <a:pos x="connsiteX88" y="connsiteY88"/>
              </a:cxn>
              <a:cxn ang="89">
                <a:pos x="connsiteX89" y="connsiteY89"/>
              </a:cxn>
              <a:cxn ang="90">
                <a:pos x="connsiteX90" y="connsiteY90"/>
              </a:cxn>
              <a:cxn ang="91">
                <a:pos x="connsiteX91" y="connsiteY91"/>
              </a:cxn>
              <a:cxn ang="92">
                <a:pos x="connsiteX92" y="connsiteY92"/>
              </a:cxn>
              <a:cxn ang="93">
                <a:pos x="connsiteX93" y="connsiteY93"/>
              </a:cxn>
              <a:cxn ang="94">
                <a:pos x="connsiteX94" y="connsiteY94"/>
              </a:cxn>
              <a:cxn ang="95">
                <a:pos x="connsiteX95" y="connsiteY95"/>
              </a:cxn>
              <a:cxn ang="96">
                <a:pos x="connsiteX96" y="connsiteY96"/>
              </a:cxn>
              <a:cxn ang="97">
                <a:pos x="connsiteX97" y="connsiteY97"/>
              </a:cxn>
              <a:cxn ang="98">
                <a:pos x="connsiteX98" y="connsiteY98"/>
              </a:cxn>
              <a:cxn ang="99">
                <a:pos x="connsiteX99" y="connsiteY99"/>
              </a:cxn>
              <a:cxn ang="100">
                <a:pos x="connsiteX100" y="connsiteY100"/>
              </a:cxn>
              <a:cxn ang="101">
                <a:pos x="connsiteX101" y="connsiteY101"/>
              </a:cxn>
              <a:cxn ang="102">
                <a:pos x="connsiteX102" y="connsiteY102"/>
              </a:cxn>
              <a:cxn ang="103">
                <a:pos x="connsiteX103" y="connsiteY103"/>
              </a:cxn>
              <a:cxn ang="104">
                <a:pos x="connsiteX104" y="connsiteY104"/>
              </a:cxn>
              <a:cxn ang="105">
                <a:pos x="connsiteX105" y="connsiteY105"/>
              </a:cxn>
              <a:cxn ang="106">
                <a:pos x="connsiteX106" y="connsiteY106"/>
              </a:cxn>
              <a:cxn ang="107">
                <a:pos x="connsiteX107" y="connsiteY107"/>
              </a:cxn>
              <a:cxn ang="108">
                <a:pos x="connsiteX108" y="connsiteY108"/>
              </a:cxn>
              <a:cxn ang="109">
                <a:pos x="connsiteX109" y="connsiteY109"/>
              </a:cxn>
              <a:cxn ang="110">
                <a:pos x="connsiteX110" y="connsiteY110"/>
              </a:cxn>
              <a:cxn ang="111">
                <a:pos x="connsiteX111" y="connsiteY111"/>
              </a:cxn>
              <a:cxn ang="112">
                <a:pos x="connsiteX112" y="connsiteY112"/>
              </a:cxn>
              <a:cxn ang="113">
                <a:pos x="connsiteX113" y="connsiteY113"/>
              </a:cxn>
              <a:cxn ang="114">
                <a:pos x="connsiteX114" y="connsiteY114"/>
              </a:cxn>
              <a:cxn ang="115">
                <a:pos x="connsiteX115" y="connsiteY115"/>
              </a:cxn>
              <a:cxn ang="116">
                <a:pos x="connsiteX116" y="connsiteY116"/>
              </a:cxn>
              <a:cxn ang="117">
                <a:pos x="connsiteX117" y="connsiteY117"/>
              </a:cxn>
              <a:cxn ang="118">
                <a:pos x="connsiteX118" y="connsiteY118"/>
              </a:cxn>
              <a:cxn ang="119">
                <a:pos x="connsiteX119" y="connsiteY119"/>
              </a:cxn>
              <a:cxn ang="120">
                <a:pos x="connsiteX120" y="connsiteY120"/>
              </a:cxn>
              <a:cxn ang="121">
                <a:pos x="connsiteX121" y="connsiteY121"/>
              </a:cxn>
              <a:cxn ang="122">
                <a:pos x="connsiteX122" y="connsiteY122"/>
              </a:cxn>
              <a:cxn ang="123">
                <a:pos x="connsiteX123" y="connsiteY123"/>
              </a:cxn>
              <a:cxn ang="124">
                <a:pos x="connsiteX124" y="connsiteY124"/>
              </a:cxn>
              <a:cxn ang="125">
                <a:pos x="connsiteX125" y="connsiteY125"/>
              </a:cxn>
              <a:cxn ang="126">
                <a:pos x="connsiteX126" y="connsiteY126"/>
              </a:cxn>
              <a:cxn ang="127">
                <a:pos x="connsiteX127" y="connsiteY127"/>
              </a:cxn>
              <a:cxn ang="128">
                <a:pos x="connsiteX128" y="connsiteY128"/>
              </a:cxn>
              <a:cxn ang="129">
                <a:pos x="connsiteX129" y="connsiteY129"/>
              </a:cxn>
              <a:cxn ang="130">
                <a:pos x="connsiteX130" y="connsiteY130"/>
              </a:cxn>
              <a:cxn ang="131">
                <a:pos x="connsiteX131" y="connsiteY131"/>
              </a:cxn>
              <a:cxn ang="132">
                <a:pos x="connsiteX132" y="connsiteY132"/>
              </a:cxn>
              <a:cxn ang="133">
                <a:pos x="connsiteX133" y="connsiteY133"/>
              </a:cxn>
              <a:cxn ang="134">
                <a:pos x="connsiteX134" y="connsiteY134"/>
              </a:cxn>
              <a:cxn ang="135">
                <a:pos x="connsiteX135" y="connsiteY135"/>
              </a:cxn>
              <a:cxn ang="136">
                <a:pos x="connsiteX136" y="connsiteY136"/>
              </a:cxn>
              <a:cxn ang="137">
                <a:pos x="connsiteX137" y="connsiteY137"/>
              </a:cxn>
              <a:cxn ang="138">
                <a:pos x="connsiteX138" y="connsiteY138"/>
              </a:cxn>
              <a:cxn ang="139">
                <a:pos x="connsiteX139" y="connsiteY139"/>
              </a:cxn>
              <a:cxn ang="140">
                <a:pos x="connsiteX140" y="connsiteY140"/>
              </a:cxn>
              <a:cxn ang="141">
                <a:pos x="connsiteX141" y="connsiteY141"/>
              </a:cxn>
              <a:cxn ang="142">
                <a:pos x="connsiteX142" y="connsiteY142"/>
              </a:cxn>
              <a:cxn ang="143">
                <a:pos x="connsiteX143" y="connsiteY143"/>
              </a:cxn>
              <a:cxn ang="144">
                <a:pos x="connsiteX144" y="connsiteY144"/>
              </a:cxn>
              <a:cxn ang="145">
                <a:pos x="connsiteX145" y="connsiteY145"/>
              </a:cxn>
              <a:cxn ang="146">
                <a:pos x="connsiteX146" y="connsiteY146"/>
              </a:cxn>
              <a:cxn ang="147">
                <a:pos x="connsiteX147" y="connsiteY147"/>
              </a:cxn>
              <a:cxn ang="148">
                <a:pos x="connsiteX148" y="connsiteY148"/>
              </a:cxn>
              <a:cxn ang="149">
                <a:pos x="connsiteX149" y="connsiteY149"/>
              </a:cxn>
              <a:cxn ang="150">
                <a:pos x="connsiteX150" y="connsiteY150"/>
              </a:cxn>
              <a:cxn ang="151">
                <a:pos x="connsiteX151" y="connsiteY151"/>
              </a:cxn>
              <a:cxn ang="152">
                <a:pos x="connsiteX152" y="connsiteY152"/>
              </a:cxn>
              <a:cxn ang="153">
                <a:pos x="connsiteX153" y="connsiteY153"/>
              </a:cxn>
              <a:cxn ang="154">
                <a:pos x="connsiteX154" y="connsiteY154"/>
              </a:cxn>
              <a:cxn ang="155">
                <a:pos x="connsiteX155" y="connsiteY155"/>
              </a:cxn>
              <a:cxn ang="156">
                <a:pos x="connsiteX156" y="connsiteY156"/>
              </a:cxn>
              <a:cxn ang="157">
                <a:pos x="connsiteX157" y="connsiteY157"/>
              </a:cxn>
              <a:cxn ang="158">
                <a:pos x="connsiteX158" y="connsiteY158"/>
              </a:cxn>
              <a:cxn ang="159">
                <a:pos x="connsiteX159" y="connsiteY159"/>
              </a:cxn>
              <a:cxn ang="160">
                <a:pos x="connsiteX160" y="connsiteY160"/>
              </a:cxn>
              <a:cxn ang="161">
                <a:pos x="connsiteX161" y="connsiteY161"/>
              </a:cxn>
              <a:cxn ang="162">
                <a:pos x="connsiteX162" y="connsiteY162"/>
              </a:cxn>
              <a:cxn ang="163">
                <a:pos x="connsiteX163" y="connsiteY163"/>
              </a:cxn>
              <a:cxn ang="164">
                <a:pos x="connsiteX164" y="connsiteY164"/>
              </a:cxn>
              <a:cxn ang="165">
                <a:pos x="connsiteX165" y="connsiteY165"/>
              </a:cxn>
              <a:cxn ang="166">
                <a:pos x="connsiteX166" y="connsiteY166"/>
              </a:cxn>
              <a:cxn ang="167">
                <a:pos x="connsiteX167" y="connsiteY167"/>
              </a:cxn>
              <a:cxn ang="168">
                <a:pos x="connsiteX168" y="connsiteY168"/>
              </a:cxn>
              <a:cxn ang="169">
                <a:pos x="connsiteX169" y="connsiteY169"/>
              </a:cxn>
              <a:cxn ang="170">
                <a:pos x="connsiteX170" y="connsiteY170"/>
              </a:cxn>
              <a:cxn ang="171">
                <a:pos x="connsiteX171" y="connsiteY171"/>
              </a:cxn>
              <a:cxn ang="172">
                <a:pos x="connsiteX172" y="connsiteY172"/>
              </a:cxn>
              <a:cxn ang="173">
                <a:pos x="connsiteX173" y="connsiteY173"/>
              </a:cxn>
              <a:cxn ang="174">
                <a:pos x="connsiteX174" y="connsiteY174"/>
              </a:cxn>
              <a:cxn ang="175">
                <a:pos x="connsiteX175" y="connsiteY175"/>
              </a:cxn>
              <a:cxn ang="176">
                <a:pos x="connsiteX176" y="connsiteY176"/>
              </a:cxn>
              <a:cxn ang="177">
                <a:pos x="connsiteX177" y="connsiteY177"/>
              </a:cxn>
              <a:cxn ang="178">
                <a:pos x="connsiteX178" y="connsiteY178"/>
              </a:cxn>
              <a:cxn ang="179">
                <a:pos x="connsiteX179" y="connsiteY179"/>
              </a:cxn>
              <a:cxn ang="180">
                <a:pos x="connsiteX180" y="connsiteY180"/>
              </a:cxn>
              <a:cxn ang="181">
                <a:pos x="connsiteX181" y="connsiteY181"/>
              </a:cxn>
              <a:cxn ang="182">
                <a:pos x="connsiteX182" y="connsiteY182"/>
              </a:cxn>
              <a:cxn ang="183">
                <a:pos x="connsiteX183" y="connsiteY183"/>
              </a:cxn>
              <a:cxn ang="184">
                <a:pos x="connsiteX184" y="connsiteY184"/>
              </a:cxn>
              <a:cxn ang="185">
                <a:pos x="connsiteX185" y="connsiteY185"/>
              </a:cxn>
              <a:cxn ang="186">
                <a:pos x="connsiteX186" y="connsiteY186"/>
              </a:cxn>
              <a:cxn ang="187">
                <a:pos x="connsiteX187" y="connsiteY187"/>
              </a:cxn>
              <a:cxn ang="188">
                <a:pos x="connsiteX188" y="connsiteY188"/>
              </a:cxn>
              <a:cxn ang="189">
                <a:pos x="connsiteX189" y="connsiteY189"/>
              </a:cxn>
              <a:cxn ang="190">
                <a:pos x="connsiteX190" y="connsiteY190"/>
              </a:cxn>
              <a:cxn ang="191">
                <a:pos x="connsiteX191" y="connsiteY191"/>
              </a:cxn>
              <a:cxn ang="192">
                <a:pos x="connsiteX192" y="connsiteY192"/>
              </a:cxn>
              <a:cxn ang="193">
                <a:pos x="connsiteX193" y="connsiteY193"/>
              </a:cxn>
              <a:cxn ang="194">
                <a:pos x="connsiteX194" y="connsiteY194"/>
              </a:cxn>
              <a:cxn ang="195">
                <a:pos x="connsiteX195" y="connsiteY195"/>
              </a:cxn>
              <a:cxn ang="196">
                <a:pos x="connsiteX196" y="connsiteY196"/>
              </a:cxn>
              <a:cxn ang="197">
                <a:pos x="connsiteX197" y="connsiteY197"/>
              </a:cxn>
              <a:cxn ang="198">
                <a:pos x="connsiteX198" y="connsiteY198"/>
              </a:cxn>
              <a:cxn ang="199">
                <a:pos x="connsiteX199" y="connsiteY199"/>
              </a:cxn>
              <a:cxn ang="200">
                <a:pos x="connsiteX200" y="connsiteY200"/>
              </a:cxn>
              <a:cxn ang="201">
                <a:pos x="connsiteX201" y="connsiteY201"/>
              </a:cxn>
              <a:cxn ang="202">
                <a:pos x="connsiteX202" y="connsiteY202"/>
              </a:cxn>
              <a:cxn ang="203">
                <a:pos x="connsiteX203" y="connsiteY203"/>
              </a:cxn>
              <a:cxn ang="204">
                <a:pos x="connsiteX204" y="connsiteY204"/>
              </a:cxn>
              <a:cxn ang="205">
                <a:pos x="connsiteX205" y="connsiteY205"/>
              </a:cxn>
              <a:cxn ang="206">
                <a:pos x="connsiteX206" y="connsiteY206"/>
              </a:cxn>
              <a:cxn ang="207">
                <a:pos x="connsiteX207" y="connsiteY207"/>
              </a:cxn>
              <a:cxn ang="208">
                <a:pos x="connsiteX208" y="connsiteY208"/>
              </a:cxn>
              <a:cxn ang="209">
                <a:pos x="connsiteX209" y="connsiteY209"/>
              </a:cxn>
              <a:cxn ang="210">
                <a:pos x="connsiteX210" y="connsiteY210"/>
              </a:cxn>
              <a:cxn ang="211">
                <a:pos x="connsiteX211" y="connsiteY211"/>
              </a:cxn>
            </a:cxnLst>
            <a:rect l="l" t="t" r="r" b="b"/>
            <a:pathLst>
              <a:path w="234696" h="1054608">
                <a:moveTo>
                  <a:pt x="12192" y="408432"/>
                </a:moveTo>
                <a:lnTo>
                  <a:pt x="15240" y="441959"/>
                </a:lnTo>
                <a:lnTo>
                  <a:pt x="15240" y="441959"/>
                </a:lnTo>
                <a:lnTo>
                  <a:pt x="15240" y="472439"/>
                </a:lnTo>
                <a:lnTo>
                  <a:pt x="15240" y="472439"/>
                </a:lnTo>
                <a:lnTo>
                  <a:pt x="18288" y="502920"/>
                </a:lnTo>
                <a:lnTo>
                  <a:pt x="18288" y="502920"/>
                </a:lnTo>
                <a:lnTo>
                  <a:pt x="24383" y="530352"/>
                </a:lnTo>
                <a:lnTo>
                  <a:pt x="24383" y="530352"/>
                </a:lnTo>
                <a:lnTo>
                  <a:pt x="30480" y="560832"/>
                </a:lnTo>
                <a:lnTo>
                  <a:pt x="30480" y="560832"/>
                </a:lnTo>
                <a:lnTo>
                  <a:pt x="36576" y="588264"/>
                </a:lnTo>
                <a:lnTo>
                  <a:pt x="36576" y="588264"/>
                </a:lnTo>
                <a:lnTo>
                  <a:pt x="45719" y="615696"/>
                </a:lnTo>
                <a:lnTo>
                  <a:pt x="45719" y="615696"/>
                </a:lnTo>
                <a:lnTo>
                  <a:pt x="54864" y="640079"/>
                </a:lnTo>
                <a:lnTo>
                  <a:pt x="54864" y="640079"/>
                </a:lnTo>
                <a:lnTo>
                  <a:pt x="64007" y="664464"/>
                </a:lnTo>
                <a:lnTo>
                  <a:pt x="64007" y="664464"/>
                </a:lnTo>
                <a:lnTo>
                  <a:pt x="76200" y="685800"/>
                </a:lnTo>
                <a:lnTo>
                  <a:pt x="76200" y="685800"/>
                </a:lnTo>
                <a:lnTo>
                  <a:pt x="88392" y="707135"/>
                </a:lnTo>
                <a:lnTo>
                  <a:pt x="88392" y="707135"/>
                </a:lnTo>
                <a:lnTo>
                  <a:pt x="100583" y="725423"/>
                </a:lnTo>
                <a:lnTo>
                  <a:pt x="100583" y="725423"/>
                </a:lnTo>
                <a:lnTo>
                  <a:pt x="112776" y="743711"/>
                </a:lnTo>
                <a:lnTo>
                  <a:pt x="112776" y="743711"/>
                </a:lnTo>
                <a:lnTo>
                  <a:pt x="128016" y="758952"/>
                </a:lnTo>
                <a:lnTo>
                  <a:pt x="128016" y="758952"/>
                </a:lnTo>
                <a:lnTo>
                  <a:pt x="143256" y="774191"/>
                </a:lnTo>
                <a:lnTo>
                  <a:pt x="143256" y="771144"/>
                </a:lnTo>
                <a:lnTo>
                  <a:pt x="158495" y="783335"/>
                </a:lnTo>
                <a:lnTo>
                  <a:pt x="149352" y="789432"/>
                </a:lnTo>
                <a:lnTo>
                  <a:pt x="149352" y="676655"/>
                </a:lnTo>
                <a:lnTo>
                  <a:pt x="234695" y="893064"/>
                </a:lnTo>
                <a:lnTo>
                  <a:pt x="149352" y="1054608"/>
                </a:lnTo>
                <a:lnTo>
                  <a:pt x="149352" y="950976"/>
                </a:lnTo>
                <a:lnTo>
                  <a:pt x="152400" y="954023"/>
                </a:lnTo>
                <a:lnTo>
                  <a:pt x="134111" y="941832"/>
                </a:lnTo>
                <a:lnTo>
                  <a:pt x="118871" y="929639"/>
                </a:lnTo>
                <a:lnTo>
                  <a:pt x="103631" y="911352"/>
                </a:lnTo>
                <a:lnTo>
                  <a:pt x="88392" y="893064"/>
                </a:lnTo>
                <a:lnTo>
                  <a:pt x="76200" y="874776"/>
                </a:lnTo>
                <a:lnTo>
                  <a:pt x="64007" y="853439"/>
                </a:lnTo>
                <a:lnTo>
                  <a:pt x="51816" y="829055"/>
                </a:lnTo>
                <a:lnTo>
                  <a:pt x="42671" y="804671"/>
                </a:lnTo>
                <a:lnTo>
                  <a:pt x="33528" y="780288"/>
                </a:lnTo>
                <a:lnTo>
                  <a:pt x="24383" y="752855"/>
                </a:lnTo>
                <a:lnTo>
                  <a:pt x="18288" y="722376"/>
                </a:lnTo>
                <a:lnTo>
                  <a:pt x="12192" y="694944"/>
                </a:lnTo>
                <a:lnTo>
                  <a:pt x="6095" y="664464"/>
                </a:lnTo>
                <a:lnTo>
                  <a:pt x="3047" y="633983"/>
                </a:lnTo>
                <a:lnTo>
                  <a:pt x="3047" y="600455"/>
                </a:lnTo>
                <a:lnTo>
                  <a:pt x="0" y="569976"/>
                </a:lnTo>
                <a:lnTo>
                  <a:pt x="0" y="408432"/>
                </a:lnTo>
                <a:lnTo>
                  <a:pt x="3047" y="368808"/>
                </a:lnTo>
                <a:lnTo>
                  <a:pt x="6095" y="326135"/>
                </a:lnTo>
                <a:lnTo>
                  <a:pt x="12192" y="289559"/>
                </a:lnTo>
                <a:lnTo>
                  <a:pt x="18288" y="249935"/>
                </a:lnTo>
                <a:lnTo>
                  <a:pt x="27431" y="216408"/>
                </a:lnTo>
                <a:lnTo>
                  <a:pt x="39623" y="182879"/>
                </a:lnTo>
                <a:lnTo>
                  <a:pt x="51816" y="149352"/>
                </a:lnTo>
                <a:lnTo>
                  <a:pt x="67056" y="121920"/>
                </a:lnTo>
                <a:lnTo>
                  <a:pt x="82295" y="94488"/>
                </a:lnTo>
                <a:lnTo>
                  <a:pt x="100583" y="70103"/>
                </a:lnTo>
                <a:lnTo>
                  <a:pt x="118871" y="48767"/>
                </a:lnTo>
                <a:lnTo>
                  <a:pt x="140207" y="33527"/>
                </a:lnTo>
                <a:lnTo>
                  <a:pt x="158495" y="18288"/>
                </a:lnTo>
                <a:lnTo>
                  <a:pt x="182880" y="9144"/>
                </a:lnTo>
                <a:lnTo>
                  <a:pt x="204216" y="3047"/>
                </a:lnTo>
                <a:lnTo>
                  <a:pt x="234695" y="0"/>
                </a:lnTo>
                <a:lnTo>
                  <a:pt x="234695" y="173735"/>
                </a:lnTo>
                <a:lnTo>
                  <a:pt x="210311" y="173735"/>
                </a:lnTo>
                <a:lnTo>
                  <a:pt x="210311" y="173735"/>
                </a:lnTo>
                <a:lnTo>
                  <a:pt x="192023" y="179832"/>
                </a:lnTo>
                <a:lnTo>
                  <a:pt x="192023" y="179832"/>
                </a:lnTo>
                <a:lnTo>
                  <a:pt x="173735" y="185927"/>
                </a:lnTo>
                <a:lnTo>
                  <a:pt x="173735" y="185927"/>
                </a:lnTo>
                <a:lnTo>
                  <a:pt x="155447" y="195071"/>
                </a:lnTo>
                <a:lnTo>
                  <a:pt x="158495" y="195071"/>
                </a:lnTo>
                <a:lnTo>
                  <a:pt x="140207" y="207264"/>
                </a:lnTo>
                <a:lnTo>
                  <a:pt x="140207" y="207264"/>
                </a:lnTo>
                <a:lnTo>
                  <a:pt x="124968" y="222503"/>
                </a:lnTo>
                <a:lnTo>
                  <a:pt x="124968" y="222503"/>
                </a:lnTo>
                <a:lnTo>
                  <a:pt x="109728" y="240791"/>
                </a:lnTo>
                <a:lnTo>
                  <a:pt x="109728" y="240791"/>
                </a:lnTo>
                <a:lnTo>
                  <a:pt x="94488" y="262127"/>
                </a:lnTo>
                <a:lnTo>
                  <a:pt x="94488" y="262127"/>
                </a:lnTo>
                <a:lnTo>
                  <a:pt x="79247" y="283464"/>
                </a:lnTo>
                <a:lnTo>
                  <a:pt x="79247" y="283464"/>
                </a:lnTo>
                <a:lnTo>
                  <a:pt x="67056" y="307847"/>
                </a:lnTo>
                <a:lnTo>
                  <a:pt x="67056" y="307847"/>
                </a:lnTo>
                <a:lnTo>
                  <a:pt x="54864" y="332232"/>
                </a:lnTo>
                <a:lnTo>
                  <a:pt x="54864" y="332232"/>
                </a:lnTo>
                <a:lnTo>
                  <a:pt x="45719" y="362711"/>
                </a:lnTo>
                <a:lnTo>
                  <a:pt x="45719" y="362711"/>
                </a:lnTo>
                <a:lnTo>
                  <a:pt x="36576" y="393191"/>
                </a:lnTo>
                <a:lnTo>
                  <a:pt x="36576" y="390144"/>
                </a:lnTo>
                <a:lnTo>
                  <a:pt x="27431" y="423671"/>
                </a:lnTo>
                <a:lnTo>
                  <a:pt x="30480" y="423671"/>
                </a:lnTo>
                <a:lnTo>
                  <a:pt x="21335" y="457200"/>
                </a:lnTo>
                <a:lnTo>
                  <a:pt x="21335" y="457200"/>
                </a:lnTo>
                <a:lnTo>
                  <a:pt x="18288" y="490727"/>
                </a:lnTo>
                <a:lnTo>
                  <a:pt x="6095" y="487679"/>
                </a:lnTo>
                <a:lnTo>
                  <a:pt x="9143" y="454152"/>
                </a:lnTo>
                <a:lnTo>
                  <a:pt x="15240" y="420623"/>
                </a:lnTo>
                <a:lnTo>
                  <a:pt x="24383" y="387096"/>
                </a:lnTo>
                <a:lnTo>
                  <a:pt x="33528" y="356615"/>
                </a:lnTo>
                <a:lnTo>
                  <a:pt x="45719" y="329183"/>
                </a:lnTo>
                <a:lnTo>
                  <a:pt x="54864" y="301752"/>
                </a:lnTo>
                <a:lnTo>
                  <a:pt x="70104" y="277367"/>
                </a:lnTo>
                <a:lnTo>
                  <a:pt x="82295" y="252983"/>
                </a:lnTo>
                <a:lnTo>
                  <a:pt x="97535" y="231647"/>
                </a:lnTo>
                <a:lnTo>
                  <a:pt x="115823" y="213359"/>
                </a:lnTo>
                <a:lnTo>
                  <a:pt x="131064" y="198120"/>
                </a:lnTo>
                <a:lnTo>
                  <a:pt x="149352" y="185927"/>
                </a:lnTo>
                <a:lnTo>
                  <a:pt x="167640" y="173735"/>
                </a:lnTo>
                <a:lnTo>
                  <a:pt x="188976" y="167639"/>
                </a:lnTo>
                <a:lnTo>
                  <a:pt x="207264" y="161544"/>
                </a:lnTo>
                <a:lnTo>
                  <a:pt x="228600" y="161544"/>
                </a:lnTo>
                <a:lnTo>
                  <a:pt x="222504" y="167639"/>
                </a:lnTo>
                <a:lnTo>
                  <a:pt x="222504" y="6096"/>
                </a:lnTo>
                <a:lnTo>
                  <a:pt x="228600" y="12191"/>
                </a:lnTo>
                <a:lnTo>
                  <a:pt x="207264" y="15239"/>
                </a:lnTo>
                <a:lnTo>
                  <a:pt x="207264" y="15239"/>
                </a:lnTo>
                <a:lnTo>
                  <a:pt x="185928" y="21335"/>
                </a:lnTo>
                <a:lnTo>
                  <a:pt x="185928" y="21335"/>
                </a:lnTo>
                <a:lnTo>
                  <a:pt x="164592" y="30479"/>
                </a:lnTo>
                <a:lnTo>
                  <a:pt x="167640" y="30479"/>
                </a:lnTo>
                <a:lnTo>
                  <a:pt x="146304" y="42671"/>
                </a:lnTo>
                <a:lnTo>
                  <a:pt x="146304" y="42671"/>
                </a:lnTo>
                <a:lnTo>
                  <a:pt x="128016" y="57911"/>
                </a:lnTo>
                <a:lnTo>
                  <a:pt x="128016" y="57911"/>
                </a:lnTo>
                <a:lnTo>
                  <a:pt x="109728" y="79247"/>
                </a:lnTo>
                <a:lnTo>
                  <a:pt x="109728" y="79247"/>
                </a:lnTo>
                <a:lnTo>
                  <a:pt x="94488" y="100583"/>
                </a:lnTo>
                <a:lnTo>
                  <a:pt x="94488" y="100583"/>
                </a:lnTo>
                <a:lnTo>
                  <a:pt x="79247" y="128015"/>
                </a:lnTo>
                <a:lnTo>
                  <a:pt x="79247" y="128015"/>
                </a:lnTo>
                <a:lnTo>
                  <a:pt x="64007" y="155447"/>
                </a:lnTo>
                <a:lnTo>
                  <a:pt x="64007" y="155447"/>
                </a:lnTo>
                <a:lnTo>
                  <a:pt x="51816" y="185927"/>
                </a:lnTo>
                <a:lnTo>
                  <a:pt x="51816" y="185927"/>
                </a:lnTo>
                <a:lnTo>
                  <a:pt x="39623" y="219455"/>
                </a:lnTo>
                <a:lnTo>
                  <a:pt x="39623" y="219455"/>
                </a:lnTo>
                <a:lnTo>
                  <a:pt x="30480" y="252983"/>
                </a:lnTo>
                <a:lnTo>
                  <a:pt x="30480" y="252983"/>
                </a:lnTo>
                <a:lnTo>
                  <a:pt x="24383" y="289559"/>
                </a:lnTo>
                <a:lnTo>
                  <a:pt x="24383" y="289559"/>
                </a:lnTo>
                <a:lnTo>
                  <a:pt x="18288" y="329183"/>
                </a:lnTo>
                <a:lnTo>
                  <a:pt x="18288" y="329183"/>
                </a:lnTo>
                <a:lnTo>
                  <a:pt x="15240" y="368808"/>
                </a:lnTo>
                <a:lnTo>
                  <a:pt x="15240" y="368808"/>
                </a:lnTo>
                <a:lnTo>
                  <a:pt x="12192" y="408432"/>
                </a:lnTo>
                <a:lnTo>
                  <a:pt x="12192" y="408432"/>
                </a:lnTo>
                <a:lnTo>
                  <a:pt x="12192" y="569976"/>
                </a:lnTo>
                <a:lnTo>
                  <a:pt x="12192" y="569976"/>
                </a:lnTo>
                <a:lnTo>
                  <a:pt x="15240" y="600455"/>
                </a:lnTo>
                <a:lnTo>
                  <a:pt x="15240" y="600455"/>
                </a:lnTo>
                <a:lnTo>
                  <a:pt x="15240" y="630935"/>
                </a:lnTo>
                <a:lnTo>
                  <a:pt x="15240" y="630935"/>
                </a:lnTo>
                <a:lnTo>
                  <a:pt x="18288" y="661415"/>
                </a:lnTo>
                <a:lnTo>
                  <a:pt x="18288" y="661415"/>
                </a:lnTo>
                <a:lnTo>
                  <a:pt x="24383" y="691896"/>
                </a:lnTo>
                <a:lnTo>
                  <a:pt x="24383" y="691896"/>
                </a:lnTo>
                <a:lnTo>
                  <a:pt x="30480" y="722376"/>
                </a:lnTo>
                <a:lnTo>
                  <a:pt x="30480" y="719327"/>
                </a:lnTo>
                <a:lnTo>
                  <a:pt x="36576" y="749808"/>
                </a:lnTo>
                <a:lnTo>
                  <a:pt x="36576" y="746759"/>
                </a:lnTo>
                <a:lnTo>
                  <a:pt x="45719" y="774191"/>
                </a:lnTo>
                <a:lnTo>
                  <a:pt x="45719" y="774191"/>
                </a:lnTo>
                <a:lnTo>
                  <a:pt x="54864" y="801623"/>
                </a:lnTo>
                <a:lnTo>
                  <a:pt x="54864" y="798576"/>
                </a:lnTo>
                <a:lnTo>
                  <a:pt x="64007" y="822959"/>
                </a:lnTo>
                <a:lnTo>
                  <a:pt x="64007" y="822959"/>
                </a:lnTo>
                <a:lnTo>
                  <a:pt x="76200" y="847344"/>
                </a:lnTo>
                <a:lnTo>
                  <a:pt x="76200" y="847344"/>
                </a:lnTo>
                <a:lnTo>
                  <a:pt x="88392" y="868679"/>
                </a:lnTo>
                <a:lnTo>
                  <a:pt x="88392" y="868679"/>
                </a:lnTo>
                <a:lnTo>
                  <a:pt x="100583" y="886967"/>
                </a:lnTo>
                <a:lnTo>
                  <a:pt x="100583" y="886967"/>
                </a:lnTo>
                <a:lnTo>
                  <a:pt x="112776" y="905255"/>
                </a:lnTo>
                <a:lnTo>
                  <a:pt x="112776" y="905255"/>
                </a:lnTo>
                <a:lnTo>
                  <a:pt x="128016" y="920496"/>
                </a:lnTo>
                <a:lnTo>
                  <a:pt x="128016" y="920496"/>
                </a:lnTo>
                <a:lnTo>
                  <a:pt x="143256" y="932688"/>
                </a:lnTo>
                <a:lnTo>
                  <a:pt x="143256" y="932688"/>
                </a:lnTo>
                <a:lnTo>
                  <a:pt x="161543" y="947927"/>
                </a:lnTo>
                <a:lnTo>
                  <a:pt x="161543" y="1030223"/>
                </a:lnTo>
                <a:lnTo>
                  <a:pt x="149352" y="1027176"/>
                </a:lnTo>
                <a:lnTo>
                  <a:pt x="222504" y="890015"/>
                </a:lnTo>
                <a:lnTo>
                  <a:pt x="222504" y="896111"/>
                </a:lnTo>
                <a:lnTo>
                  <a:pt x="149352" y="710183"/>
                </a:lnTo>
                <a:lnTo>
                  <a:pt x="161543" y="710183"/>
                </a:lnTo>
                <a:lnTo>
                  <a:pt x="161543" y="801623"/>
                </a:lnTo>
                <a:lnTo>
                  <a:pt x="134111" y="783335"/>
                </a:lnTo>
                <a:lnTo>
                  <a:pt x="118871" y="768096"/>
                </a:lnTo>
                <a:lnTo>
                  <a:pt x="103631" y="752855"/>
                </a:lnTo>
                <a:lnTo>
                  <a:pt x="88392" y="734567"/>
                </a:lnTo>
                <a:lnTo>
                  <a:pt x="76200" y="713232"/>
                </a:lnTo>
                <a:lnTo>
                  <a:pt x="64007" y="691896"/>
                </a:lnTo>
                <a:lnTo>
                  <a:pt x="51816" y="670559"/>
                </a:lnTo>
                <a:lnTo>
                  <a:pt x="42671" y="643127"/>
                </a:lnTo>
                <a:lnTo>
                  <a:pt x="33528" y="618744"/>
                </a:lnTo>
                <a:lnTo>
                  <a:pt x="24383" y="591311"/>
                </a:lnTo>
                <a:lnTo>
                  <a:pt x="18288" y="563879"/>
                </a:lnTo>
                <a:lnTo>
                  <a:pt x="12192" y="533400"/>
                </a:lnTo>
                <a:lnTo>
                  <a:pt x="6095" y="502920"/>
                </a:lnTo>
                <a:lnTo>
                  <a:pt x="3047" y="472439"/>
                </a:lnTo>
                <a:lnTo>
                  <a:pt x="3047" y="441959"/>
                </a:lnTo>
                <a:lnTo>
                  <a:pt x="0" y="408432"/>
                </a:lnTo>
                <a:lnTo>
                  <a:pt x="12192" y="40843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914400" y="546100"/>
            <a:ext cx="8877300" cy="6159500"/>
          </a:xfrm>
          <a:prstGeom prst="rect">
            <a:avLst/>
          </a:prstGeom>
          <a:noFill/>
        </p:spPr>
      </p:pic>
      <p:sp>
        <p:nvSpPr>
          <p:cNvPr id="15" name="TextBox 1"/>
          <p:cNvSpPr txBox="1"/>
          <p:nvPr/>
        </p:nvSpPr>
        <p:spPr>
          <a:xfrm>
            <a:off x="1560486" y="1194861"/>
            <a:ext cx="4608185" cy="440249"/>
          </a:xfrm>
          <a:prstGeom prst="rect">
            <a:avLst/>
          </a:prstGeom>
          <a:noFill/>
        </p:spPr>
        <p:txBody>
          <a:bodyPr wrap="none" lIns="0" tIns="0" rIns="0" rtlCol="0">
            <a:spAutoFit/>
          </a:bodyPr>
          <a:lstStyle/>
          <a:p>
            <a:pPr>
              <a:lnSpc>
                <a:spcPts val="3000"/>
              </a:lnSpc>
              <a:tabLst/>
            </a:pPr>
            <a:r>
              <a:rPr lang="en-US" altLang="zh-CN" sz="3200" b="1" dirty="0" smtClean="0">
                <a:solidFill>
                  <a:srgbClr val="3732A0"/>
                </a:solidFill>
                <a:latin typeface="Arial Black" pitchFamily="18" charset="0"/>
                <a:cs typeface="Arial Black" pitchFamily="18" charset="0"/>
              </a:rPr>
              <a:t>Pointeurs</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définition</a:t>
            </a:r>
          </a:p>
        </p:txBody>
      </p:sp>
      <p:sp>
        <p:nvSpPr>
          <p:cNvPr id="16" name="TextBox 1"/>
          <p:cNvSpPr txBox="1"/>
          <p:nvPr/>
        </p:nvSpPr>
        <p:spPr>
          <a:xfrm>
            <a:off x="1397000" y="2209800"/>
            <a:ext cx="127000" cy="165100"/>
          </a:xfrm>
          <a:prstGeom prst="rect">
            <a:avLst/>
          </a:prstGeom>
          <a:noFill/>
        </p:spPr>
        <p:txBody>
          <a:bodyPr wrap="none" lIns="0" tIns="0" rIns="0" rtlCol="0">
            <a:spAutoFit/>
          </a:bodyPr>
          <a:lstStyle/>
          <a:p>
            <a:pPr>
              <a:lnSpc>
                <a:spcPts val="1300"/>
              </a:lnSpc>
              <a:tabLst/>
            </a:pPr>
            <a:r>
              <a:rPr lang="en-US" altLang="zh-CN" sz="1392" dirty="0" smtClean="0">
                <a:solidFill>
                  <a:srgbClr val="666699"/>
                </a:solidFill>
                <a:latin typeface="Wingdings" pitchFamily="18" charset="0"/>
                <a:cs typeface="Wingdings" pitchFamily="18" charset="0"/>
              </a:rPr>
              <a:t></a:t>
            </a:r>
          </a:p>
        </p:txBody>
      </p:sp>
      <p:sp>
        <p:nvSpPr>
          <p:cNvPr id="17" name="TextBox 1"/>
          <p:cNvSpPr txBox="1"/>
          <p:nvPr/>
        </p:nvSpPr>
        <p:spPr>
          <a:xfrm>
            <a:off x="1739900" y="2159000"/>
            <a:ext cx="5143500" cy="228600"/>
          </a:xfrm>
          <a:prstGeom prst="rect">
            <a:avLst/>
          </a:prstGeom>
          <a:noFill/>
        </p:spPr>
        <p:txBody>
          <a:bodyPr wrap="none" lIns="0" tIns="0" rIns="0" rtlCol="0">
            <a:spAutoFit/>
          </a:bodyPr>
          <a:lstStyle/>
          <a:p>
            <a:pPr>
              <a:lnSpc>
                <a:spcPts val="1800"/>
              </a:lnSpc>
              <a:tabLst/>
            </a:pPr>
            <a:r>
              <a:rPr lang="en-US" altLang="zh-CN" sz="1992" dirty="0" smtClean="0">
                <a:solidFill>
                  <a:srgbClr val="000000"/>
                </a:solidFill>
                <a:latin typeface="Times New Roman" pitchFamily="18" charset="0"/>
                <a:cs typeface="Times New Roman" pitchFamily="18" charset="0"/>
              </a:rPr>
              <a:t>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pointeur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est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variable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spéciale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qui</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peut</a:t>
            </a:r>
          </a:p>
        </p:txBody>
      </p:sp>
      <p:sp>
        <p:nvSpPr>
          <p:cNvPr id="18" name="TextBox 1"/>
          <p:cNvSpPr txBox="1"/>
          <p:nvPr/>
        </p:nvSpPr>
        <p:spPr>
          <a:xfrm>
            <a:off x="1739900" y="2400300"/>
            <a:ext cx="4343400" cy="228600"/>
          </a:xfrm>
          <a:prstGeom prst="rect">
            <a:avLst/>
          </a:prstGeom>
          <a:noFill/>
        </p:spPr>
        <p:txBody>
          <a:bodyPr wrap="none" lIns="0" tIns="0" rIns="0" rtlCol="0">
            <a:spAutoFit/>
          </a:bodyPr>
          <a:lstStyle/>
          <a:p>
            <a:pPr>
              <a:lnSpc>
                <a:spcPts val="1800"/>
              </a:lnSpc>
              <a:tabLst/>
            </a:pPr>
            <a:r>
              <a:rPr lang="en-US" altLang="zh-CN" sz="1992" dirty="0" smtClean="0">
                <a:solidFill>
                  <a:srgbClr val="000000"/>
                </a:solidFill>
                <a:latin typeface="Times New Roman" pitchFamily="18" charset="0"/>
                <a:cs typeface="Times New Roman" pitchFamily="18" charset="0"/>
              </a:rPr>
              <a:t>contenir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l’adresse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d’une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autre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variable.</a:t>
            </a:r>
          </a:p>
        </p:txBody>
      </p:sp>
      <p:sp>
        <p:nvSpPr>
          <p:cNvPr id="19" name="TextBox 1"/>
          <p:cNvSpPr txBox="1"/>
          <p:nvPr/>
        </p:nvSpPr>
        <p:spPr>
          <a:xfrm>
            <a:off x="1397000" y="3060700"/>
            <a:ext cx="127000" cy="165100"/>
          </a:xfrm>
          <a:prstGeom prst="rect">
            <a:avLst/>
          </a:prstGeom>
          <a:noFill/>
        </p:spPr>
        <p:txBody>
          <a:bodyPr wrap="none" lIns="0" tIns="0" rIns="0" rtlCol="0">
            <a:spAutoFit/>
          </a:bodyPr>
          <a:lstStyle/>
          <a:p>
            <a:pPr>
              <a:lnSpc>
                <a:spcPts val="1300"/>
              </a:lnSpc>
              <a:tabLst/>
            </a:pPr>
            <a:r>
              <a:rPr lang="en-US" altLang="zh-CN" sz="1392" dirty="0" smtClean="0">
                <a:solidFill>
                  <a:srgbClr val="666699"/>
                </a:solidFill>
                <a:latin typeface="Wingdings" pitchFamily="18" charset="0"/>
                <a:cs typeface="Wingdings" pitchFamily="18" charset="0"/>
              </a:rPr>
              <a:t></a:t>
            </a:r>
          </a:p>
        </p:txBody>
      </p:sp>
      <p:sp>
        <p:nvSpPr>
          <p:cNvPr id="20" name="TextBox 1"/>
          <p:cNvSpPr txBox="1"/>
          <p:nvPr/>
        </p:nvSpPr>
        <p:spPr>
          <a:xfrm>
            <a:off x="1739900" y="3035300"/>
            <a:ext cx="5537200" cy="711200"/>
          </a:xfrm>
          <a:prstGeom prst="rect">
            <a:avLst/>
          </a:prstGeom>
          <a:noFill/>
        </p:spPr>
        <p:txBody>
          <a:bodyPr wrap="none" lIns="0" tIns="0" rIns="0" rtlCol="0">
            <a:spAutoFit/>
          </a:bodyPr>
          <a:lstStyle/>
          <a:p>
            <a:pPr>
              <a:lnSpc>
                <a:spcPts val="1800"/>
              </a:lnSpc>
              <a:tabLst/>
            </a:pPr>
            <a:r>
              <a:rPr lang="en-US" altLang="zh-CN" sz="1992" dirty="0" smtClean="0">
                <a:solidFill>
                  <a:srgbClr val="000000"/>
                </a:solidFill>
                <a:latin typeface="Times New Roman" pitchFamily="18" charset="0"/>
                <a:cs typeface="Times New Roman" pitchFamily="18" charset="0"/>
              </a:rPr>
              <a:t>Exemple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Soit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variable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contenant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valeur</a:t>
            </a:r>
          </a:p>
          <a:p>
            <a:pPr>
              <a:lnSpc>
                <a:spcPts val="1900"/>
              </a:lnSpc>
              <a:tabLst/>
            </a:pPr>
            <a:r>
              <a:rPr lang="en-US" altLang="zh-CN" sz="1992" dirty="0" smtClean="0">
                <a:solidFill>
                  <a:srgbClr val="000000"/>
                </a:solidFill>
                <a:latin typeface="Times New Roman" pitchFamily="18" charset="0"/>
                <a:cs typeface="Times New Roman" pitchFamily="18" charset="0"/>
              </a:rPr>
              <a:t>10</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pointeur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qui</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contient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l'adresse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a:t>
            </a:r>
          </a:p>
          <a:p>
            <a:pPr>
              <a:lnSpc>
                <a:spcPts val="1900"/>
              </a:lnSpc>
              <a:tabLst/>
            </a:pPr>
            <a:r>
              <a:rPr lang="en-US" altLang="zh-CN" sz="1992" i="1" dirty="0" smtClean="0">
                <a:solidFill>
                  <a:srgbClr val="000000"/>
                </a:solidFill>
                <a:latin typeface="Times New Roman" pitchFamily="18" charset="0"/>
                <a:cs typeface="Times New Roman" pitchFamily="18" charset="0"/>
              </a:rPr>
              <a:t>(on</a:t>
            </a:r>
            <a:r>
              <a:rPr lang="en-US" altLang="zh-CN" sz="1992" dirty="0" smtClean="0">
                <a:latin typeface="Times New Roman" pitchFamily="18" charset="0"/>
                <a:cs typeface="Times New Roman" pitchFamily="18" charset="0"/>
              </a:rPr>
              <a:t> </a:t>
            </a:r>
            <a:r>
              <a:rPr lang="en-US" altLang="zh-CN" sz="1992" i="1" dirty="0" smtClean="0">
                <a:solidFill>
                  <a:srgbClr val="000000"/>
                </a:solidFill>
                <a:latin typeface="Times New Roman" pitchFamily="18" charset="0"/>
                <a:cs typeface="Times New Roman" pitchFamily="18" charset="0"/>
              </a:rPr>
              <a:t>dit</a:t>
            </a:r>
            <a:r>
              <a:rPr lang="en-US" altLang="zh-CN" sz="1992" dirty="0" smtClean="0">
                <a:latin typeface="Times New Roman" pitchFamily="18" charset="0"/>
                <a:cs typeface="Times New Roman" pitchFamily="18" charset="0"/>
              </a:rPr>
              <a:t> </a:t>
            </a:r>
            <a:r>
              <a:rPr lang="en-US" altLang="zh-CN" sz="1992" i="1" dirty="0" smtClean="0">
                <a:solidFill>
                  <a:srgbClr val="000000"/>
                </a:solidFill>
                <a:latin typeface="Times New Roman" pitchFamily="18" charset="0"/>
                <a:cs typeface="Times New Roman" pitchFamily="18" charset="0"/>
              </a:rPr>
              <a:t>que</a:t>
            </a:r>
            <a:r>
              <a:rPr lang="en-US" altLang="zh-CN" sz="1992" dirty="0" smtClean="0">
                <a:latin typeface="Times New Roman" pitchFamily="18" charset="0"/>
                <a:cs typeface="Times New Roman" pitchFamily="18" charset="0"/>
              </a:rPr>
              <a:t> </a:t>
            </a:r>
            <a:r>
              <a:rPr lang="en-US" altLang="zh-CN" sz="1992" i="1" dirty="0" smtClean="0">
                <a:solidFill>
                  <a:srgbClr val="000000"/>
                </a:solidFill>
                <a:latin typeface="Times New Roman" pitchFamily="18" charset="0"/>
                <a:cs typeface="Times New Roman" pitchFamily="18" charset="0"/>
              </a:rPr>
              <a:t>P</a:t>
            </a:r>
            <a:r>
              <a:rPr lang="en-US" altLang="zh-CN" sz="1992" dirty="0" smtClean="0">
                <a:latin typeface="Times New Roman" pitchFamily="18" charset="0"/>
                <a:cs typeface="Times New Roman" pitchFamily="18" charset="0"/>
              </a:rPr>
              <a:t> </a:t>
            </a:r>
            <a:r>
              <a:rPr lang="en-US" altLang="zh-CN" sz="1992" i="1" dirty="0" smtClean="0">
                <a:solidFill>
                  <a:srgbClr val="000000"/>
                </a:solidFill>
                <a:latin typeface="Times New Roman" pitchFamily="18" charset="0"/>
                <a:cs typeface="Times New Roman" pitchFamily="18" charset="0"/>
              </a:rPr>
              <a:t>pointe</a:t>
            </a:r>
            <a:r>
              <a:rPr lang="en-US" altLang="zh-CN" sz="1992" dirty="0" smtClean="0">
                <a:latin typeface="Times New Roman" pitchFamily="18" charset="0"/>
                <a:cs typeface="Times New Roman" pitchFamily="18" charset="0"/>
              </a:rPr>
              <a:t> </a:t>
            </a:r>
            <a:r>
              <a:rPr lang="en-US" altLang="zh-CN" sz="1992" i="1" dirty="0" smtClean="0">
                <a:solidFill>
                  <a:srgbClr val="000000"/>
                </a:solidFill>
                <a:latin typeface="Times New Roman" pitchFamily="18" charset="0"/>
                <a:cs typeface="Times New Roman" pitchFamily="18" charset="0"/>
              </a:rPr>
              <a:t>sur</a:t>
            </a:r>
            <a:r>
              <a:rPr lang="en-US" altLang="zh-CN" sz="1992" dirty="0" smtClean="0">
                <a:latin typeface="Times New Roman" pitchFamily="18" charset="0"/>
                <a:cs typeface="Times New Roman" pitchFamily="18" charset="0"/>
              </a:rPr>
              <a:t> </a:t>
            </a:r>
            <a:r>
              <a:rPr lang="en-US" altLang="zh-CN" sz="1992" i="1" dirty="0" smtClean="0">
                <a:solidFill>
                  <a:srgbClr val="000000"/>
                </a:solidFill>
                <a:latin typeface="Times New Roman" pitchFamily="18" charset="0"/>
                <a:cs typeface="Times New Roman" pitchFamily="18" charset="0"/>
              </a:rPr>
              <a:t>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p>
        </p:txBody>
      </p:sp>
      <p:sp>
        <p:nvSpPr>
          <p:cNvPr id="21" name="TextBox 1"/>
          <p:cNvSpPr txBox="1"/>
          <p:nvPr/>
        </p:nvSpPr>
        <p:spPr>
          <a:xfrm>
            <a:off x="1397000" y="4127500"/>
            <a:ext cx="127000" cy="165100"/>
          </a:xfrm>
          <a:prstGeom prst="rect">
            <a:avLst/>
          </a:prstGeom>
          <a:noFill/>
        </p:spPr>
        <p:txBody>
          <a:bodyPr wrap="none" lIns="0" tIns="0" rIns="0" rtlCol="0">
            <a:spAutoFit/>
          </a:bodyPr>
          <a:lstStyle/>
          <a:p>
            <a:pPr>
              <a:lnSpc>
                <a:spcPts val="1300"/>
              </a:lnSpc>
              <a:tabLst/>
            </a:pPr>
            <a:r>
              <a:rPr lang="en-US" altLang="zh-CN" sz="1392" dirty="0" smtClean="0">
                <a:solidFill>
                  <a:srgbClr val="666699"/>
                </a:solidFill>
                <a:latin typeface="Wingdings" pitchFamily="18" charset="0"/>
                <a:cs typeface="Wingdings" pitchFamily="18" charset="0"/>
              </a:rPr>
              <a:t></a:t>
            </a:r>
          </a:p>
        </p:txBody>
      </p:sp>
      <p:sp>
        <p:nvSpPr>
          <p:cNvPr id="22" name="TextBox 1"/>
          <p:cNvSpPr txBox="1"/>
          <p:nvPr/>
        </p:nvSpPr>
        <p:spPr>
          <a:xfrm>
            <a:off x="1739900" y="4127500"/>
            <a:ext cx="5410200" cy="1536700"/>
          </a:xfrm>
          <a:prstGeom prst="rect">
            <a:avLst/>
          </a:prstGeom>
          <a:noFill/>
        </p:spPr>
        <p:txBody>
          <a:bodyPr wrap="none" lIns="0" tIns="0" rIns="0" rtlCol="0">
            <a:spAutoFit/>
          </a:bodyPr>
          <a:lstStyle/>
          <a:p>
            <a:pPr>
              <a:lnSpc>
                <a:spcPts val="1800"/>
              </a:lnSpc>
              <a:tabLst>
                <a:tab pos="114300" algn="l"/>
                <a:tab pos="393700" algn="l"/>
              </a:tabLst>
            </a:pPr>
            <a:r>
              <a:rPr lang="en-US" altLang="zh-CN" sz="1992" dirty="0" smtClean="0">
                <a:solidFill>
                  <a:srgbClr val="000000"/>
                </a:solidFill>
                <a:latin typeface="Times New Roman" pitchFamily="18" charset="0"/>
                <a:cs typeface="Times New Roman" pitchFamily="18" charset="0"/>
              </a:rPr>
              <a:t>Remarques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p>
          <a:p>
            <a:pPr>
              <a:lnSpc>
                <a:spcPts val="1000"/>
              </a:lnSpc>
            </a:pPr>
            <a:endParaRPr lang="en-US" altLang="zh-CN" dirty="0" smtClean="0"/>
          </a:p>
          <a:p>
            <a:pPr>
              <a:lnSpc>
                <a:spcPts val="2500"/>
              </a:lnSpc>
              <a:tabLst>
                <a:tab pos="114300" algn="l"/>
                <a:tab pos="393700" algn="l"/>
              </a:tabLst>
            </a:pPr>
            <a:r>
              <a:rPr lang="en-US" altLang="zh-CN" dirty="0" smtClean="0"/>
              <a:t>	</a:t>
            </a:r>
            <a:r>
              <a:rPr lang="en-US" altLang="zh-CN" sz="2400" dirty="0" smtClean="0">
                <a:solidFill>
                  <a:srgbClr val="CCCCFF"/>
                </a:solidFill>
                <a:latin typeface="Times New Roman" pitchFamily="18" charset="0"/>
                <a:cs typeface="Times New Roman" pitchFamily="18" charset="0"/>
              </a:rPr>
              <a:t>•</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Le</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nom</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d’une</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variable</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permet</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d'accéder</a:t>
            </a:r>
            <a:r>
              <a:rPr lang="en-US" altLang="zh-CN" sz="1607" dirty="0" smtClean="0">
                <a:latin typeface="Times New Roman" pitchFamily="18" charset="0"/>
                <a:cs typeface="Times New Roman" pitchFamily="18" charset="0"/>
              </a:rPr>
              <a:t> </a:t>
            </a:r>
            <a:r>
              <a:rPr lang="en-US" altLang="zh-CN" sz="1607" i="1" dirty="0" smtClean="0">
                <a:solidFill>
                  <a:srgbClr val="000000"/>
                </a:solidFill>
                <a:latin typeface="Times New Roman" pitchFamily="18" charset="0"/>
                <a:cs typeface="Times New Roman" pitchFamily="18" charset="0"/>
              </a:rPr>
              <a:t>directement</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à</a:t>
            </a:r>
          </a:p>
          <a:p>
            <a:pPr>
              <a:lnSpc>
                <a:spcPts val="1300"/>
              </a:lnSpc>
              <a:tabLst>
                <a:tab pos="114300" algn="l"/>
                <a:tab pos="393700" algn="l"/>
              </a:tabLst>
            </a:pPr>
            <a:r>
              <a:rPr lang="en-US" altLang="zh-CN" dirty="0" smtClean="0"/>
              <a:t>		</a:t>
            </a:r>
            <a:r>
              <a:rPr lang="en-US" altLang="zh-CN" sz="1607" dirty="0" smtClean="0">
                <a:solidFill>
                  <a:srgbClr val="000000"/>
                </a:solidFill>
                <a:latin typeface="Times New Roman" pitchFamily="18" charset="0"/>
                <a:cs typeface="Times New Roman" pitchFamily="18" charset="0"/>
              </a:rPr>
              <a:t>sa</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valeur</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a:t>
            </a:r>
            <a:r>
              <a:rPr lang="en-US" altLang="zh-CN" sz="1607" b="1" dirty="0" smtClean="0">
                <a:solidFill>
                  <a:srgbClr val="000000"/>
                </a:solidFill>
                <a:latin typeface="Times New Roman" pitchFamily="18" charset="0"/>
                <a:cs typeface="Times New Roman" pitchFamily="18" charset="0"/>
              </a:rPr>
              <a:t>adressage</a:t>
            </a:r>
            <a:r>
              <a:rPr lang="en-US" altLang="zh-CN" sz="1607" dirty="0" smtClean="0">
                <a:latin typeface="Times New Roman" pitchFamily="18" charset="0"/>
                <a:cs typeface="Times New Roman" pitchFamily="18" charset="0"/>
              </a:rPr>
              <a:t> </a:t>
            </a:r>
            <a:r>
              <a:rPr lang="en-US" altLang="zh-CN" sz="1607" b="1" dirty="0" smtClean="0">
                <a:solidFill>
                  <a:srgbClr val="000000"/>
                </a:solidFill>
                <a:latin typeface="Times New Roman" pitchFamily="18" charset="0"/>
                <a:cs typeface="Times New Roman" pitchFamily="18" charset="0"/>
              </a:rPr>
              <a:t>direct</a:t>
            </a:r>
            <a:r>
              <a:rPr lang="en-US" altLang="zh-CN" sz="1607" dirty="0" smtClean="0">
                <a:solidFill>
                  <a:srgbClr val="000000"/>
                </a:solidFill>
                <a:latin typeface="Times New Roman" pitchFamily="18" charset="0"/>
                <a:cs typeface="Times New Roman" pitchFamily="18" charset="0"/>
              </a:rPr>
              <a:t>).</a:t>
            </a:r>
          </a:p>
          <a:p>
            <a:pPr>
              <a:lnSpc>
                <a:spcPts val="1000"/>
              </a:lnSpc>
            </a:pPr>
            <a:endParaRPr lang="en-US" altLang="zh-CN" dirty="0" smtClean="0"/>
          </a:p>
          <a:p>
            <a:pPr>
              <a:lnSpc>
                <a:spcPts val="3000"/>
              </a:lnSpc>
              <a:tabLst>
                <a:tab pos="114300" algn="l"/>
                <a:tab pos="393700" algn="l"/>
              </a:tabLst>
            </a:pPr>
            <a:r>
              <a:rPr lang="en-US" altLang="zh-CN" dirty="0" smtClean="0"/>
              <a:t>	</a:t>
            </a:r>
            <a:r>
              <a:rPr lang="en-US" altLang="zh-CN" sz="2400" dirty="0" smtClean="0">
                <a:solidFill>
                  <a:srgbClr val="CCCCFF"/>
                </a:solidFill>
                <a:latin typeface="Times New Roman" pitchFamily="18" charset="0"/>
                <a:cs typeface="Times New Roman" pitchFamily="18" charset="0"/>
              </a:rPr>
              <a:t>•</a:t>
            </a:r>
          </a:p>
          <a:p>
            <a:pPr>
              <a:lnSpc>
                <a:spcPts val="0"/>
              </a:lnSpc>
              <a:tabLst>
                <a:tab pos="114300" algn="l"/>
                <a:tab pos="393700" algn="l"/>
              </a:tabLst>
            </a:pPr>
            <a:r>
              <a:rPr lang="en-US" altLang="zh-CN" dirty="0" smtClean="0"/>
              <a:t>		</a:t>
            </a:r>
            <a:r>
              <a:rPr lang="en-US" altLang="zh-CN" sz="1607" dirty="0" smtClean="0">
                <a:solidFill>
                  <a:srgbClr val="000000"/>
                </a:solidFill>
                <a:latin typeface="Times New Roman" pitchFamily="18" charset="0"/>
                <a:cs typeface="Times New Roman" pitchFamily="18" charset="0"/>
              </a:rPr>
              <a:t>Un</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pointeur</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qui</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contient</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l'adresse</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de</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la</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variable,</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permet</a:t>
            </a:r>
          </a:p>
          <a:p>
            <a:pPr>
              <a:lnSpc>
                <a:spcPts val="1500"/>
              </a:lnSpc>
              <a:tabLst>
                <a:tab pos="114300" algn="l"/>
                <a:tab pos="393700" algn="l"/>
              </a:tabLst>
            </a:pPr>
            <a:r>
              <a:rPr lang="en-US" altLang="zh-CN" dirty="0" smtClean="0"/>
              <a:t>		</a:t>
            </a:r>
            <a:r>
              <a:rPr lang="en-US" altLang="zh-CN" sz="1607" dirty="0" smtClean="0">
                <a:solidFill>
                  <a:srgbClr val="000000"/>
                </a:solidFill>
                <a:latin typeface="Times New Roman" pitchFamily="18" charset="0"/>
                <a:cs typeface="Times New Roman" pitchFamily="18" charset="0"/>
              </a:rPr>
              <a:t>d'accéder</a:t>
            </a:r>
            <a:r>
              <a:rPr lang="en-US" altLang="zh-CN" sz="1607" dirty="0" smtClean="0">
                <a:latin typeface="Times New Roman" pitchFamily="18" charset="0"/>
                <a:cs typeface="Times New Roman" pitchFamily="18" charset="0"/>
              </a:rPr>
              <a:t> </a:t>
            </a:r>
            <a:r>
              <a:rPr lang="en-US" altLang="zh-CN" sz="1607" i="1" dirty="0" smtClean="0">
                <a:solidFill>
                  <a:srgbClr val="000000"/>
                </a:solidFill>
                <a:latin typeface="Times New Roman" pitchFamily="18" charset="0"/>
                <a:cs typeface="Times New Roman" pitchFamily="18" charset="0"/>
              </a:rPr>
              <a:t>indirectement</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à</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sa</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valeur</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a:t>
            </a:r>
            <a:r>
              <a:rPr lang="en-US" altLang="zh-CN" sz="1607" b="1" dirty="0" smtClean="0">
                <a:solidFill>
                  <a:srgbClr val="000000"/>
                </a:solidFill>
                <a:latin typeface="Times New Roman" pitchFamily="18" charset="0"/>
                <a:cs typeface="Times New Roman" pitchFamily="18" charset="0"/>
              </a:rPr>
              <a:t>adressage</a:t>
            </a:r>
          </a:p>
        </p:txBody>
      </p:sp>
      <p:sp>
        <p:nvSpPr>
          <p:cNvPr id="23" name="TextBox 1"/>
          <p:cNvSpPr txBox="1"/>
          <p:nvPr/>
        </p:nvSpPr>
        <p:spPr>
          <a:xfrm>
            <a:off x="2133600" y="5626100"/>
            <a:ext cx="850900" cy="177800"/>
          </a:xfrm>
          <a:prstGeom prst="rect">
            <a:avLst/>
          </a:prstGeom>
          <a:noFill/>
        </p:spPr>
        <p:txBody>
          <a:bodyPr wrap="none" lIns="0" tIns="0" rIns="0" rtlCol="0">
            <a:spAutoFit/>
          </a:bodyPr>
          <a:lstStyle/>
          <a:p>
            <a:pPr>
              <a:lnSpc>
                <a:spcPts val="1400"/>
              </a:lnSpc>
              <a:tabLst/>
            </a:pPr>
            <a:r>
              <a:rPr lang="en-US" altLang="zh-CN" sz="1607" b="1" dirty="0" smtClean="0">
                <a:solidFill>
                  <a:srgbClr val="000000"/>
                </a:solidFill>
                <a:latin typeface="Times New Roman" pitchFamily="18" charset="0"/>
                <a:cs typeface="Times New Roman" pitchFamily="18" charset="0"/>
              </a:rPr>
              <a:t>indirect</a:t>
            </a:r>
            <a:r>
              <a:rPr lang="en-US" altLang="zh-CN" sz="1607" dirty="0" smtClean="0">
                <a:solidFill>
                  <a:srgbClr val="000000"/>
                </a:solidFill>
                <a:latin typeface="Times New Roman" pitchFamily="18" charset="0"/>
                <a:cs typeface="Times New Roman" pitchFamily="18" charset="0"/>
              </a:rPr>
              <a:t>).</a:t>
            </a:r>
          </a:p>
        </p:txBody>
      </p:sp>
      <p:sp>
        <p:nvSpPr>
          <p:cNvPr id="24" name="TextBox 1"/>
          <p:cNvSpPr txBox="1"/>
          <p:nvPr/>
        </p:nvSpPr>
        <p:spPr>
          <a:xfrm>
            <a:off x="1854200" y="6045200"/>
            <a:ext cx="101600" cy="279400"/>
          </a:xfrm>
          <a:prstGeom prst="rect">
            <a:avLst/>
          </a:prstGeom>
          <a:noFill/>
        </p:spPr>
        <p:txBody>
          <a:bodyPr wrap="none" lIns="0" tIns="0" rIns="0" rtlCol="0">
            <a:spAutoFit/>
          </a:bodyPr>
          <a:lstStyle/>
          <a:p>
            <a:pPr>
              <a:lnSpc>
                <a:spcPts val="2200"/>
              </a:lnSpc>
              <a:tabLst/>
            </a:pPr>
            <a:r>
              <a:rPr lang="en-US" altLang="zh-CN" sz="2400" dirty="0" smtClean="0">
                <a:solidFill>
                  <a:srgbClr val="CCCCFF"/>
                </a:solidFill>
                <a:latin typeface="Times New Roman" pitchFamily="18" charset="0"/>
                <a:cs typeface="Times New Roman" pitchFamily="18" charset="0"/>
              </a:rPr>
              <a:t>•</a:t>
            </a:r>
          </a:p>
        </p:txBody>
      </p:sp>
      <p:sp>
        <p:nvSpPr>
          <p:cNvPr id="25" name="TextBox 1"/>
          <p:cNvSpPr txBox="1"/>
          <p:nvPr/>
        </p:nvSpPr>
        <p:spPr>
          <a:xfrm>
            <a:off x="2133600" y="6121400"/>
            <a:ext cx="4914900" cy="381000"/>
          </a:xfrm>
          <a:prstGeom prst="rect">
            <a:avLst/>
          </a:prstGeom>
          <a:noFill/>
        </p:spPr>
        <p:txBody>
          <a:bodyPr wrap="none" lIns="0" tIns="0" rIns="0" rtlCol="0">
            <a:spAutoFit/>
          </a:bodyPr>
          <a:lstStyle/>
          <a:p>
            <a:pPr>
              <a:lnSpc>
                <a:spcPts val="1400"/>
              </a:lnSpc>
              <a:tabLst/>
            </a:pPr>
            <a:r>
              <a:rPr lang="en-US" altLang="zh-CN" sz="1607" dirty="0" smtClean="0">
                <a:solidFill>
                  <a:srgbClr val="000000"/>
                </a:solidFill>
                <a:latin typeface="Times New Roman" pitchFamily="18" charset="0"/>
                <a:cs typeface="Times New Roman" pitchFamily="18" charset="0"/>
              </a:rPr>
              <a:t>Le</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nom</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d'une</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variable</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est</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lié</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à</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la</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même</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adresse,</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alors</a:t>
            </a:r>
          </a:p>
          <a:p>
            <a:pPr>
              <a:lnSpc>
                <a:spcPts val="1500"/>
              </a:lnSpc>
              <a:tabLst/>
            </a:pPr>
            <a:r>
              <a:rPr lang="en-US" altLang="zh-CN" sz="1607" dirty="0" smtClean="0">
                <a:solidFill>
                  <a:srgbClr val="000000"/>
                </a:solidFill>
                <a:latin typeface="Times New Roman" pitchFamily="18" charset="0"/>
                <a:cs typeface="Times New Roman" pitchFamily="18" charset="0"/>
              </a:rPr>
              <a:t>qu’un</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pointeur</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peut</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pointer</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sur</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différentes</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adresses</a:t>
            </a:r>
          </a:p>
        </p:txBody>
      </p:sp>
      <p:sp>
        <p:nvSpPr>
          <p:cNvPr id="26" name="TextBox 1"/>
          <p:cNvSpPr txBox="1"/>
          <p:nvPr/>
        </p:nvSpPr>
        <p:spPr>
          <a:xfrm>
            <a:off x="7658100" y="4241800"/>
            <a:ext cx="177800" cy="241300"/>
          </a:xfrm>
          <a:prstGeom prst="rect">
            <a:avLst/>
          </a:prstGeom>
          <a:noFill/>
        </p:spPr>
        <p:txBody>
          <a:bodyPr wrap="none" lIns="0" tIns="0" rIns="0" rtlCol="0">
            <a:spAutoFit/>
          </a:bodyPr>
          <a:lstStyle/>
          <a:p>
            <a:pPr>
              <a:lnSpc>
                <a:spcPts val="1900"/>
              </a:lnSpc>
              <a:tabLst/>
            </a:pPr>
            <a:r>
              <a:rPr lang="en-US" altLang="zh-CN" sz="2112" dirty="0" smtClean="0">
                <a:solidFill>
                  <a:srgbClr val="000000"/>
                </a:solidFill>
                <a:latin typeface="Times New Roman" pitchFamily="18" charset="0"/>
                <a:cs typeface="Times New Roman" pitchFamily="18" charset="0"/>
              </a:rPr>
              <a:t>A</a:t>
            </a:r>
          </a:p>
        </p:txBody>
      </p:sp>
      <p:sp>
        <p:nvSpPr>
          <p:cNvPr id="27" name="TextBox 1"/>
          <p:cNvSpPr txBox="1"/>
          <p:nvPr/>
        </p:nvSpPr>
        <p:spPr>
          <a:xfrm>
            <a:off x="8356600" y="2476500"/>
            <a:ext cx="25400" cy="419100"/>
          </a:xfrm>
          <a:prstGeom prst="rect">
            <a:avLst/>
          </a:prstGeom>
          <a:noFill/>
        </p:spPr>
        <p:txBody>
          <a:bodyPr wrap="none" lIns="0" tIns="0" rIns="0" rtlCol="0">
            <a:spAutoFit/>
          </a:bodyPr>
          <a:lstStyle/>
          <a:p>
            <a:pPr>
              <a:lnSpc>
                <a:spcPts val="900"/>
              </a:lnSpc>
              <a:tabLst/>
            </a:pPr>
            <a:r>
              <a:rPr lang="en-US" altLang="zh-CN" sz="1007" b="1" dirty="0" smtClean="0">
                <a:solidFill>
                  <a:srgbClr val="000000"/>
                </a:solidFill>
                <a:latin typeface="Times New Roman" pitchFamily="18" charset="0"/>
                <a:cs typeface="Times New Roman" pitchFamily="18" charset="0"/>
              </a:rPr>
              <a:t>.</a:t>
            </a:r>
          </a:p>
          <a:p>
            <a:pPr>
              <a:lnSpc>
                <a:spcPts val="1100"/>
              </a:lnSpc>
              <a:tabLst/>
            </a:pPr>
            <a:r>
              <a:rPr lang="en-US" altLang="zh-CN" sz="1007" b="1" dirty="0" smtClean="0">
                <a:solidFill>
                  <a:srgbClr val="000000"/>
                </a:solidFill>
                <a:latin typeface="Times New Roman" pitchFamily="18" charset="0"/>
                <a:cs typeface="Times New Roman" pitchFamily="18" charset="0"/>
              </a:rPr>
              <a:t>.</a:t>
            </a:r>
          </a:p>
          <a:p>
            <a:pPr>
              <a:lnSpc>
                <a:spcPts val="1100"/>
              </a:lnSpc>
              <a:tabLst/>
            </a:pPr>
            <a:r>
              <a:rPr lang="en-US" altLang="zh-CN" sz="1007" b="1" dirty="0" smtClean="0">
                <a:solidFill>
                  <a:srgbClr val="000000"/>
                </a:solidFill>
                <a:latin typeface="Times New Roman" pitchFamily="18" charset="0"/>
                <a:cs typeface="Times New Roman" pitchFamily="18" charset="0"/>
              </a:rPr>
              <a:t>.</a:t>
            </a:r>
          </a:p>
        </p:txBody>
      </p:sp>
      <p:sp>
        <p:nvSpPr>
          <p:cNvPr id="28" name="TextBox 1"/>
          <p:cNvSpPr txBox="1"/>
          <p:nvPr/>
        </p:nvSpPr>
        <p:spPr>
          <a:xfrm>
            <a:off x="7670800" y="3111500"/>
            <a:ext cx="1803400" cy="825500"/>
          </a:xfrm>
          <a:prstGeom prst="rect">
            <a:avLst/>
          </a:prstGeom>
          <a:noFill/>
        </p:spPr>
        <p:txBody>
          <a:bodyPr wrap="none" lIns="0" tIns="0" rIns="0" rtlCol="0">
            <a:spAutoFit/>
          </a:bodyPr>
          <a:lstStyle/>
          <a:p>
            <a:pPr>
              <a:lnSpc>
                <a:spcPts val="2000"/>
              </a:lnSpc>
              <a:tabLst>
                <a:tab pos="673100" algn="l"/>
              </a:tabLst>
            </a:pPr>
            <a:r>
              <a:rPr lang="en-US" altLang="zh-CN" sz="2112" dirty="0" smtClean="0">
                <a:solidFill>
                  <a:srgbClr val="00000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b="1" dirty="0" smtClean="0">
                <a:solidFill>
                  <a:srgbClr val="FF3300"/>
                </a:solidFill>
                <a:latin typeface="Times New Roman" pitchFamily="18" charset="0"/>
                <a:cs typeface="Times New Roman" pitchFamily="18" charset="0"/>
              </a:rPr>
              <a:t>3F02</a:t>
            </a:r>
            <a:r>
              <a:rPr lang="en-US" altLang="zh-CN" sz="2112" dirty="0" smtClean="0">
                <a:latin typeface="Times New Roman" pitchFamily="18" charset="0"/>
                <a:cs typeface="Times New Roman" pitchFamily="18" charset="0"/>
              </a:rPr>
              <a:t>    </a:t>
            </a:r>
            <a:r>
              <a:rPr lang="en-US" altLang="zh-CN" sz="2112" dirty="0" smtClean="0">
                <a:solidFill>
                  <a:srgbClr val="000000"/>
                </a:solidFill>
                <a:latin typeface="Times New Roman" pitchFamily="18" charset="0"/>
                <a:cs typeface="Times New Roman" pitchFamily="18" charset="0"/>
              </a:rPr>
              <a:t>1C50</a:t>
            </a:r>
          </a:p>
          <a:p>
            <a:pPr>
              <a:lnSpc>
                <a:spcPts val="1000"/>
              </a:lnSpc>
            </a:pPr>
            <a:endParaRPr lang="en-US" altLang="zh-CN" dirty="0" smtClean="0"/>
          </a:p>
          <a:p>
            <a:pPr>
              <a:lnSpc>
                <a:spcPts val="1000"/>
              </a:lnSpc>
              <a:tabLst>
                <a:tab pos="673100" algn="l"/>
              </a:tabLst>
            </a:pPr>
            <a:r>
              <a:rPr lang="en-US" altLang="zh-CN" dirty="0" smtClean="0"/>
              <a:t>	</a:t>
            </a:r>
            <a:r>
              <a:rPr lang="en-US" altLang="zh-CN" sz="1007" b="1" dirty="0" smtClean="0">
                <a:solidFill>
                  <a:srgbClr val="000000"/>
                </a:solidFill>
                <a:latin typeface="Times New Roman" pitchFamily="18" charset="0"/>
                <a:cs typeface="Times New Roman" pitchFamily="18" charset="0"/>
              </a:rPr>
              <a:t>.</a:t>
            </a:r>
          </a:p>
          <a:p>
            <a:pPr>
              <a:lnSpc>
                <a:spcPts val="1100"/>
              </a:lnSpc>
              <a:tabLst>
                <a:tab pos="673100" algn="l"/>
              </a:tabLst>
            </a:pPr>
            <a:r>
              <a:rPr lang="en-US" altLang="zh-CN" dirty="0" smtClean="0"/>
              <a:t>	</a:t>
            </a:r>
            <a:r>
              <a:rPr lang="en-US" altLang="zh-CN" sz="1007" b="1" dirty="0" smtClean="0">
                <a:solidFill>
                  <a:srgbClr val="000000"/>
                </a:solidFill>
                <a:latin typeface="Times New Roman" pitchFamily="18" charset="0"/>
                <a:cs typeface="Times New Roman" pitchFamily="18" charset="0"/>
              </a:rPr>
              <a:t>.</a:t>
            </a:r>
          </a:p>
          <a:p>
            <a:pPr>
              <a:lnSpc>
                <a:spcPts val="1100"/>
              </a:lnSpc>
              <a:tabLst>
                <a:tab pos="673100" algn="l"/>
              </a:tabLst>
            </a:pPr>
            <a:r>
              <a:rPr lang="en-US" altLang="zh-CN" dirty="0" smtClean="0"/>
              <a:t>	</a:t>
            </a:r>
            <a:r>
              <a:rPr lang="en-US" altLang="zh-CN" sz="1007" b="1" dirty="0" smtClean="0">
                <a:solidFill>
                  <a:srgbClr val="000000"/>
                </a:solidFill>
                <a:latin typeface="Times New Roman" pitchFamily="18" charset="0"/>
                <a:cs typeface="Times New Roman" pitchFamily="18" charset="0"/>
              </a:rPr>
              <a:t>.</a:t>
            </a:r>
          </a:p>
        </p:txBody>
      </p:sp>
      <p:sp>
        <p:nvSpPr>
          <p:cNvPr id="29" name="TextBox 1"/>
          <p:cNvSpPr txBox="1"/>
          <p:nvPr/>
        </p:nvSpPr>
        <p:spPr>
          <a:xfrm>
            <a:off x="7861300" y="4229100"/>
            <a:ext cx="1600200" cy="812800"/>
          </a:xfrm>
          <a:prstGeom prst="rect">
            <a:avLst/>
          </a:prstGeom>
          <a:noFill/>
        </p:spPr>
        <p:txBody>
          <a:bodyPr wrap="none" lIns="0" tIns="0" rIns="0" rtlCol="0">
            <a:spAutoFit/>
          </a:bodyPr>
          <a:lstStyle/>
          <a:p>
            <a:pPr>
              <a:lnSpc>
                <a:spcPts val="2100"/>
              </a:lnSpc>
              <a:tabLst>
                <a:tab pos="355600" algn="l"/>
              </a:tabLst>
            </a:pPr>
            <a:r>
              <a:rPr lang="en-US" altLang="zh-CN" dirty="0" smtClean="0"/>
              <a:t>	</a:t>
            </a:r>
            <a:r>
              <a:rPr lang="en-US" altLang="zh-CN" sz="2112" dirty="0" smtClean="0">
                <a:solidFill>
                  <a:srgbClr val="000000"/>
                </a:solidFill>
                <a:latin typeface="Times New Roman" pitchFamily="18" charset="0"/>
                <a:cs typeface="Times New Roman" pitchFamily="18" charset="0"/>
              </a:rPr>
              <a:t>10</a:t>
            </a:r>
            <a:r>
              <a:rPr lang="en-US" altLang="zh-CN" sz="2112" dirty="0" smtClean="0">
                <a:latin typeface="Times New Roman" pitchFamily="18" charset="0"/>
                <a:cs typeface="Times New Roman" pitchFamily="18" charset="0"/>
              </a:rPr>
              <a:t>      </a:t>
            </a:r>
            <a:r>
              <a:rPr lang="en-US" altLang="zh-CN" sz="2112" dirty="0" smtClean="0">
                <a:solidFill>
                  <a:srgbClr val="FF3300"/>
                </a:solidFill>
                <a:latin typeface="Times New Roman" pitchFamily="18" charset="0"/>
                <a:cs typeface="Times New Roman" pitchFamily="18" charset="0"/>
              </a:rPr>
              <a:t>3F02</a:t>
            </a:r>
          </a:p>
          <a:p>
            <a:pPr>
              <a:lnSpc>
                <a:spcPts val="1000"/>
              </a:lnSpc>
            </a:pPr>
            <a:endParaRPr lang="en-US" altLang="zh-CN" dirty="0" smtClean="0"/>
          </a:p>
          <a:p>
            <a:pPr>
              <a:lnSpc>
                <a:spcPts val="1000"/>
              </a:lnSpc>
            </a:pPr>
            <a:endParaRPr lang="en-US" altLang="zh-CN" dirty="0" smtClean="0"/>
          </a:p>
          <a:p>
            <a:pPr>
              <a:lnSpc>
                <a:spcPts val="2200"/>
              </a:lnSpc>
              <a:tabLst>
                <a:tab pos="355600" algn="l"/>
              </a:tabLst>
            </a:pPr>
            <a:r>
              <a:rPr lang="en-US" altLang="zh-CN" sz="1992" dirty="0" smtClean="0">
                <a:solidFill>
                  <a:srgbClr val="000000"/>
                </a:solidFill>
                <a:latin typeface="Times New Roman" pitchFamily="18" charset="0"/>
                <a:cs typeface="Times New Roman" pitchFamily="18" charset="0"/>
              </a:rPr>
              <a:t>mémoire</a:t>
            </a:r>
          </a:p>
        </p:txBody>
      </p:sp>
      <p:sp>
        <p:nvSpPr>
          <p:cNvPr id="30" name="Espace réservé du numéro de diapositive 29"/>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4191" y="347979"/>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536191" y="2039620"/>
            <a:ext cx="7696200" cy="39623"/>
          </a:xfrm>
          <a:custGeom>
            <a:avLst/>
            <a:gdLst>
              <a:gd name="connsiteX0" fmla="*/ 0 w 7696200"/>
              <a:gd name="connsiteY0" fmla="*/ 19811 h 39623"/>
              <a:gd name="connsiteX1" fmla="*/ 7696200 w 7696200"/>
              <a:gd name="connsiteY1" fmla="*/ 19811 h 39623"/>
            </a:gdLst>
            <a:ahLst/>
            <a:cxnLst>
              <a:cxn ang="0">
                <a:pos x="connsiteX0" y="connsiteY0"/>
              </a:cxn>
              <a:cxn ang="1">
                <a:pos x="connsiteX1" y="connsiteY1"/>
              </a:cxn>
            </a:cxnLst>
            <a:rect l="l" t="t" r="r" b="b"/>
            <a:pathLst>
              <a:path w="7696200" h="39623">
                <a:moveTo>
                  <a:pt x="0" y="19811"/>
                </a:moveTo>
                <a:lnTo>
                  <a:pt x="7696200" y="19811"/>
                </a:lnTo>
              </a:path>
            </a:pathLst>
          </a:custGeom>
          <a:ln w="25400">
            <a:solidFill>
              <a:srgbClr val="9094B8">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1210055" y="2155444"/>
            <a:ext cx="8513063" cy="4419599"/>
          </a:xfrm>
          <a:custGeom>
            <a:avLst/>
            <a:gdLst>
              <a:gd name="connsiteX0" fmla="*/ 0 w 8513063"/>
              <a:gd name="connsiteY0" fmla="*/ 4419599 h 4419599"/>
              <a:gd name="connsiteX1" fmla="*/ 8513063 w 8513063"/>
              <a:gd name="connsiteY1" fmla="*/ 4419599 h 4419599"/>
              <a:gd name="connsiteX2" fmla="*/ 8513063 w 8513063"/>
              <a:gd name="connsiteY2" fmla="*/ 0 h 4419599"/>
              <a:gd name="connsiteX3" fmla="*/ 0 w 8513063"/>
              <a:gd name="connsiteY3" fmla="*/ 0 h 4419599"/>
              <a:gd name="connsiteX4" fmla="*/ 0 w 8513063"/>
              <a:gd name="connsiteY4" fmla="*/ 4419599 h 44195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513063" h="4419599">
                <a:moveTo>
                  <a:pt x="0" y="4419599"/>
                </a:moveTo>
                <a:lnTo>
                  <a:pt x="8513063" y="4419599"/>
                </a:lnTo>
                <a:lnTo>
                  <a:pt x="8513063" y="0"/>
                </a:lnTo>
                <a:lnTo>
                  <a:pt x="0" y="0"/>
                </a:lnTo>
                <a:lnTo>
                  <a:pt x="0" y="44195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914400" y="546100"/>
            <a:ext cx="8877300" cy="6159500"/>
          </a:xfrm>
          <a:prstGeom prst="rect">
            <a:avLst/>
          </a:prstGeom>
          <a:noFill/>
        </p:spPr>
      </p:pic>
      <p:sp>
        <p:nvSpPr>
          <p:cNvPr id="8" name="TextBox 1"/>
          <p:cNvSpPr txBox="1"/>
          <p:nvPr/>
        </p:nvSpPr>
        <p:spPr>
          <a:xfrm>
            <a:off x="1549400" y="1549400"/>
            <a:ext cx="5905500" cy="381000"/>
          </a:xfrm>
          <a:prstGeom prst="rect">
            <a:avLst/>
          </a:prstGeom>
          <a:noFill/>
        </p:spPr>
        <p:txBody>
          <a:bodyPr wrap="none" lIns="0" tIns="0" rIns="0" rtlCol="0">
            <a:spAutoFit/>
          </a:bodyPr>
          <a:lstStyle/>
          <a:p>
            <a:pPr>
              <a:lnSpc>
                <a:spcPts val="3000"/>
              </a:lnSpc>
              <a:tabLst/>
            </a:pPr>
            <a:r>
              <a:rPr lang="en-US" altLang="zh-CN" sz="3311" b="1" dirty="0" smtClean="0">
                <a:solidFill>
                  <a:srgbClr val="3732A0"/>
                </a:solidFill>
                <a:latin typeface="Arial Black" pitchFamily="18" charset="0"/>
                <a:cs typeface="Arial Black" pitchFamily="18" charset="0"/>
              </a:rPr>
              <a:t>La</a:t>
            </a:r>
            <a:r>
              <a:rPr lang="en-US" altLang="zh-CN" sz="3311" dirty="0" smtClean="0">
                <a:latin typeface="Times New Roman" pitchFamily="18" charset="0"/>
                <a:cs typeface="Times New Roman" pitchFamily="18" charset="0"/>
              </a:rPr>
              <a:t> </a:t>
            </a:r>
            <a:r>
              <a:rPr lang="en-US" altLang="zh-CN" sz="3311" b="1" dirty="0" smtClean="0">
                <a:solidFill>
                  <a:srgbClr val="3732A0"/>
                </a:solidFill>
                <a:latin typeface="Arial Black" pitchFamily="18" charset="0"/>
                <a:cs typeface="Arial Black" pitchFamily="18" charset="0"/>
              </a:rPr>
              <a:t>fonction</a:t>
            </a:r>
            <a:r>
              <a:rPr lang="en-US" altLang="zh-CN" sz="3311" dirty="0" smtClean="0">
                <a:latin typeface="Times New Roman" pitchFamily="18" charset="0"/>
                <a:cs typeface="Times New Roman" pitchFamily="18" charset="0"/>
              </a:rPr>
              <a:t> </a:t>
            </a:r>
            <a:r>
              <a:rPr lang="en-US" altLang="zh-CN" sz="3311" b="1" dirty="0" smtClean="0">
                <a:solidFill>
                  <a:srgbClr val="3732A0"/>
                </a:solidFill>
                <a:latin typeface="Arial Black" pitchFamily="18" charset="0"/>
                <a:cs typeface="Arial Black" pitchFamily="18" charset="0"/>
              </a:rPr>
              <a:t>malloc</a:t>
            </a:r>
            <a:r>
              <a:rPr lang="en-US" altLang="zh-CN" sz="3311" dirty="0" smtClean="0">
                <a:latin typeface="Times New Roman" pitchFamily="18" charset="0"/>
                <a:cs typeface="Times New Roman" pitchFamily="18" charset="0"/>
              </a:rPr>
              <a:t> </a:t>
            </a:r>
            <a:r>
              <a:rPr lang="en-US" altLang="zh-CN" sz="3311" b="1" dirty="0" smtClean="0">
                <a:solidFill>
                  <a:srgbClr val="3732A0"/>
                </a:solidFill>
                <a:latin typeface="Arial Black" pitchFamily="18" charset="0"/>
                <a:cs typeface="Arial Black" pitchFamily="18" charset="0"/>
              </a:rPr>
              <a:t>et</a:t>
            </a:r>
            <a:r>
              <a:rPr lang="en-US" altLang="zh-CN" sz="3311" dirty="0" smtClean="0">
                <a:latin typeface="Times New Roman" pitchFamily="18" charset="0"/>
                <a:cs typeface="Times New Roman" pitchFamily="18" charset="0"/>
              </a:rPr>
              <a:t> </a:t>
            </a:r>
            <a:r>
              <a:rPr lang="en-US" altLang="zh-CN" sz="3311" b="1" dirty="0" smtClean="0">
                <a:solidFill>
                  <a:srgbClr val="3732A0"/>
                </a:solidFill>
                <a:latin typeface="Arial Black" pitchFamily="18" charset="0"/>
                <a:cs typeface="Arial Black" pitchFamily="18" charset="0"/>
              </a:rPr>
              <a:t>free</a:t>
            </a:r>
          </a:p>
        </p:txBody>
      </p:sp>
      <p:sp>
        <p:nvSpPr>
          <p:cNvPr id="9" name="TextBox 1"/>
          <p:cNvSpPr txBox="1"/>
          <p:nvPr/>
        </p:nvSpPr>
        <p:spPr>
          <a:xfrm>
            <a:off x="1295400" y="2362200"/>
            <a:ext cx="127000" cy="3454400"/>
          </a:xfrm>
          <a:prstGeom prst="rect">
            <a:avLst/>
          </a:prstGeom>
          <a:noFill/>
        </p:spPr>
        <p:txBody>
          <a:bodyPr wrap="none" lIns="0" tIns="0" rIns="0" rtlCol="0">
            <a:spAutoFit/>
          </a:bodyPr>
          <a:lstStyle/>
          <a:p>
            <a:pPr>
              <a:lnSpc>
                <a:spcPts val="1300"/>
              </a:lnSpc>
              <a:tabLst/>
            </a:pPr>
            <a:r>
              <a:rPr lang="en-US" altLang="zh-CN" sz="139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600"/>
              </a:lnSpc>
              <a:tabLst/>
            </a:pPr>
            <a:r>
              <a:rPr lang="en-US" altLang="zh-CN" sz="139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600"/>
              </a:lnSpc>
              <a:tabLst/>
            </a:pPr>
            <a:r>
              <a:rPr lang="en-US" altLang="zh-CN" sz="139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600"/>
              </a:lnSpc>
              <a:tabLst/>
            </a:pPr>
            <a:r>
              <a:rPr lang="en-US" altLang="zh-CN" sz="1392" dirty="0" smtClean="0">
                <a:solidFill>
                  <a:srgbClr val="666699"/>
                </a:solidFill>
                <a:latin typeface="Wingdings" pitchFamily="18" charset="0"/>
                <a:cs typeface="Wingdings" pitchFamily="18" charset="0"/>
              </a:rPr>
              <a:t></a:t>
            </a:r>
          </a:p>
        </p:txBody>
      </p:sp>
      <p:sp>
        <p:nvSpPr>
          <p:cNvPr id="10" name="TextBox 1"/>
          <p:cNvSpPr txBox="1"/>
          <p:nvPr/>
        </p:nvSpPr>
        <p:spPr>
          <a:xfrm>
            <a:off x="1638300" y="2324100"/>
            <a:ext cx="7899400" cy="3784600"/>
          </a:xfrm>
          <a:prstGeom prst="rect">
            <a:avLst/>
          </a:prstGeom>
          <a:noFill/>
        </p:spPr>
        <p:txBody>
          <a:bodyPr wrap="none" lIns="0" tIns="0" rIns="0" rtlCol="0">
            <a:spAutoFit/>
          </a:bodyPr>
          <a:lstStyle/>
          <a:p>
            <a:pPr>
              <a:lnSpc>
                <a:spcPts val="1800"/>
              </a:lnSpc>
              <a:tabLst/>
            </a:pPr>
            <a:r>
              <a:rPr lang="en-US" altLang="zh-CN" sz="1992" dirty="0" smtClean="0">
                <a:solidFill>
                  <a:srgbClr val="000000"/>
                </a:solidFill>
                <a:latin typeface="Times New Roman" pitchFamily="18" charset="0"/>
                <a:cs typeface="Times New Roman" pitchFamily="18" charset="0"/>
              </a:rPr>
              <a:t>Si</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veut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réserver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mémoire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données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qui</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ne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sont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pas</a:t>
            </a:r>
          </a:p>
          <a:p>
            <a:pPr>
              <a:lnSpc>
                <a:spcPts val="1900"/>
              </a:lnSpc>
              <a:tabLst/>
            </a:pP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type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char,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il</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faut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convertir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type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sortie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fonction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malloc</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à</a:t>
            </a:r>
          </a:p>
          <a:p>
            <a:pPr>
              <a:lnSpc>
                <a:spcPts val="1900"/>
              </a:lnSpc>
              <a:tabLst/>
            </a:pPr>
            <a:r>
              <a:rPr lang="en-US" altLang="zh-CN" sz="1992" dirty="0" smtClean="0">
                <a:solidFill>
                  <a:srgbClr val="000000"/>
                </a:solidFill>
                <a:latin typeface="Times New Roman" pitchFamily="18" charset="0"/>
                <a:cs typeface="Times New Roman" pitchFamily="18" charset="0"/>
              </a:rPr>
              <a:t>l’aide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cast.</a:t>
            </a:r>
          </a:p>
          <a:p>
            <a:pPr>
              <a:lnSpc>
                <a:spcPts val="1000"/>
              </a:lnSpc>
            </a:pPr>
            <a:endParaRPr lang="en-US" altLang="zh-CN" dirty="0" smtClean="0"/>
          </a:p>
          <a:p>
            <a:pPr>
              <a:lnSpc>
                <a:spcPts val="1000"/>
              </a:lnSpc>
            </a:pPr>
            <a:endParaRPr lang="en-US" altLang="zh-CN" dirty="0" smtClean="0"/>
          </a:p>
          <a:p>
            <a:pPr>
              <a:lnSpc>
                <a:spcPts val="2700"/>
              </a:lnSpc>
              <a:tabLst/>
            </a:pPr>
            <a:r>
              <a:rPr lang="en-US" altLang="zh-CN" sz="1992" dirty="0" smtClean="0">
                <a:solidFill>
                  <a:srgbClr val="000000"/>
                </a:solidFill>
                <a:latin typeface="Times New Roman" pitchFamily="18" charset="0"/>
                <a:cs typeface="Times New Roman" pitchFamily="18" charset="0"/>
              </a:rPr>
              <a:t>Exemple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peut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réserver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mémoire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2</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variables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contiguës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p>
          <a:p>
            <a:pPr>
              <a:lnSpc>
                <a:spcPts val="1900"/>
              </a:lnSpc>
              <a:tabLst/>
            </a:pPr>
            <a:r>
              <a:rPr lang="en-US" altLang="zh-CN" sz="1992" dirty="0" smtClean="0">
                <a:solidFill>
                  <a:srgbClr val="000000"/>
                </a:solidFill>
                <a:latin typeface="Times New Roman" pitchFamily="18" charset="0"/>
                <a:cs typeface="Times New Roman" pitchFamily="18" charset="0"/>
              </a:rPr>
              <a:t>type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int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avec</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l’instruction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r>
              <a:rPr lang="en-US" altLang="zh-CN" sz="1992" dirty="0" smtClean="0">
                <a:latin typeface="Times New Roman" pitchFamily="18" charset="0"/>
                <a:cs typeface="Times New Roman" pitchFamily="18" charset="0"/>
              </a:rPr>
              <a:t> </a:t>
            </a:r>
            <a:r>
              <a:rPr lang="en-US" altLang="zh-CN" sz="1992" dirty="0" smtClean="0">
                <a:solidFill>
                  <a:srgbClr val="3732A0"/>
                </a:solidFill>
                <a:latin typeface="Times New Roman" pitchFamily="18" charset="0"/>
                <a:cs typeface="Times New Roman" pitchFamily="18" charset="0"/>
              </a:rPr>
              <a:t>p</a:t>
            </a:r>
            <a:r>
              <a:rPr lang="en-US" altLang="zh-CN" sz="1992" dirty="0" smtClean="0">
                <a:latin typeface="Times New Roman" pitchFamily="18" charset="0"/>
                <a:cs typeface="Times New Roman" pitchFamily="18" charset="0"/>
              </a:rPr>
              <a:t> </a:t>
            </a:r>
            <a:r>
              <a:rPr lang="en-US" altLang="zh-CN" sz="1992" dirty="0" smtClean="0">
                <a:solidFill>
                  <a:srgbClr val="3732A0"/>
                </a:solidFill>
                <a:latin typeface="Times New Roman" pitchFamily="18" charset="0"/>
                <a:cs typeface="Times New Roman" pitchFamily="18" charset="0"/>
              </a:rPr>
              <a:t>=</a:t>
            </a:r>
            <a:r>
              <a:rPr lang="en-US" altLang="zh-CN" sz="1992" dirty="0" smtClean="0">
                <a:latin typeface="Times New Roman" pitchFamily="18" charset="0"/>
                <a:cs typeface="Times New Roman" pitchFamily="18" charset="0"/>
              </a:rPr>
              <a:t> </a:t>
            </a:r>
            <a:r>
              <a:rPr lang="en-US" altLang="zh-CN" sz="1992" dirty="0" smtClean="0">
                <a:solidFill>
                  <a:srgbClr val="3732A0"/>
                </a:solidFill>
                <a:latin typeface="Times New Roman" pitchFamily="18" charset="0"/>
                <a:cs typeface="Times New Roman" pitchFamily="18" charset="0"/>
              </a:rPr>
              <a:t>(int*)malloc(2</a:t>
            </a:r>
            <a:r>
              <a:rPr lang="en-US" altLang="zh-CN" sz="1992" dirty="0" smtClean="0">
                <a:latin typeface="Times New Roman" pitchFamily="18" charset="0"/>
                <a:cs typeface="Times New Roman" pitchFamily="18" charset="0"/>
              </a:rPr>
              <a:t> </a:t>
            </a:r>
            <a:r>
              <a:rPr lang="en-US" altLang="zh-CN" sz="1992" dirty="0" smtClean="0">
                <a:solidFill>
                  <a:srgbClr val="3732A0"/>
                </a:solidFill>
                <a:latin typeface="Times New Roman" pitchFamily="18" charset="0"/>
                <a:cs typeface="Times New Roman" pitchFamily="18" charset="0"/>
              </a:rPr>
              <a:t>*</a:t>
            </a:r>
            <a:r>
              <a:rPr lang="en-US" altLang="zh-CN" sz="1992" dirty="0" smtClean="0">
                <a:latin typeface="Times New Roman" pitchFamily="18" charset="0"/>
                <a:cs typeface="Times New Roman" pitchFamily="18" charset="0"/>
              </a:rPr>
              <a:t> </a:t>
            </a:r>
            <a:r>
              <a:rPr lang="en-US" altLang="zh-CN" sz="1992" dirty="0" smtClean="0">
                <a:solidFill>
                  <a:srgbClr val="3732A0"/>
                </a:solidFill>
                <a:latin typeface="Times New Roman" pitchFamily="18" charset="0"/>
                <a:cs typeface="Times New Roman" pitchFamily="18" charset="0"/>
              </a:rPr>
              <a:t>sizeof(int));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où</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est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a:t>
            </a:r>
          </a:p>
          <a:p>
            <a:pPr>
              <a:lnSpc>
                <a:spcPts val="1900"/>
              </a:lnSpc>
              <a:tabLst/>
            </a:pPr>
            <a:r>
              <a:rPr lang="en-US" altLang="zh-CN" sz="1992" dirty="0" smtClean="0">
                <a:solidFill>
                  <a:srgbClr val="000000"/>
                </a:solidFill>
                <a:latin typeface="Times New Roman" pitchFamily="18" charset="0"/>
                <a:cs typeface="Times New Roman" pitchFamily="18" charset="0"/>
              </a:rPr>
              <a:t>pointeur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sur</a:t>
            </a:r>
            <a:r>
              <a:rPr lang="en-US" altLang="zh-CN" sz="1992" dirty="0" smtClean="0">
                <a:latin typeface="Times New Roman" pitchFamily="18" charset="0"/>
                <a:cs typeface="Times New Roman" pitchFamily="18" charset="0"/>
              </a:rPr>
              <a:t>  </a:t>
            </a:r>
            <a:r>
              <a:rPr lang="en-US" altLang="zh-CN" sz="1992" b="1" dirty="0" smtClean="0">
                <a:solidFill>
                  <a:srgbClr val="000000"/>
                </a:solidFill>
                <a:latin typeface="Times New Roman" pitchFamily="18" charset="0"/>
                <a:cs typeface="Times New Roman" pitchFamily="18" charset="0"/>
              </a:rPr>
              <a:t>int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r>
              <a:rPr lang="en-US" altLang="zh-CN" sz="1992" b="1" dirty="0" smtClean="0">
                <a:solidFill>
                  <a:srgbClr val="000000"/>
                </a:solidFill>
                <a:latin typeface="Times New Roman" pitchFamily="18" charset="0"/>
                <a:cs typeface="Times New Roman" pitchFamily="18" charset="0"/>
              </a:rPr>
              <a:t>int</a:t>
            </a:r>
            <a:r>
              <a:rPr lang="en-US" altLang="zh-CN" sz="1992" dirty="0" smtClean="0">
                <a:latin typeface="Times New Roman" pitchFamily="18" charset="0"/>
                <a:cs typeface="Times New Roman" pitchFamily="18" charset="0"/>
              </a:rPr>
              <a:t> </a:t>
            </a:r>
            <a:r>
              <a:rPr lang="en-US" altLang="zh-CN" sz="1992" b="1" dirty="0" smtClean="0">
                <a:solidFill>
                  <a:srgbClr val="000000"/>
                </a:solidFill>
                <a:latin typeface="Times New Roman" pitchFamily="18" charset="0"/>
                <a:cs typeface="Times New Roman" pitchFamily="18" charset="0"/>
              </a:rPr>
              <a:t>*p</a:t>
            </a:r>
            <a:r>
              <a:rPr lang="en-US" altLang="zh-CN" sz="1992" dirty="0" smtClean="0">
                <a:solidFill>
                  <a:srgbClr val="000000"/>
                </a:solidFill>
                <a:latin typeface="Times New Roman" pitchFamily="18" charset="0"/>
                <a:cs typeface="Times New Roman" pitchFamily="18" charset="0"/>
              </a:rPr>
              <a:t>).</a:t>
            </a:r>
          </a:p>
          <a:p>
            <a:pPr>
              <a:lnSpc>
                <a:spcPts val="1000"/>
              </a:lnSpc>
            </a:pPr>
            <a:endParaRPr lang="en-US" altLang="zh-CN" dirty="0" smtClean="0"/>
          </a:p>
          <a:p>
            <a:pPr>
              <a:lnSpc>
                <a:spcPts val="1000"/>
              </a:lnSpc>
            </a:pPr>
            <a:endParaRPr lang="en-US" altLang="zh-CN" dirty="0" smtClean="0"/>
          </a:p>
          <a:p>
            <a:pPr>
              <a:lnSpc>
                <a:spcPts val="2800"/>
              </a:lnSpc>
              <a:tabLst/>
            </a:pPr>
            <a:r>
              <a:rPr lang="en-US" altLang="zh-CN" sz="1992" dirty="0" smtClean="0">
                <a:solidFill>
                  <a:srgbClr val="000000"/>
                </a:solidFill>
                <a:latin typeface="Times New Roman" pitchFamily="18" charset="0"/>
                <a:cs typeface="Times New Roman" pitchFamily="18" charset="0"/>
              </a:rPr>
              <a:t>Si</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n'a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plus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besoin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bloc</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mémoire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réservé</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par</a:t>
            </a:r>
            <a:r>
              <a:rPr lang="en-US" altLang="zh-CN" sz="1992" dirty="0" smtClean="0">
                <a:latin typeface="Times New Roman" pitchFamily="18" charset="0"/>
                <a:cs typeface="Times New Roman" pitchFamily="18" charset="0"/>
              </a:rPr>
              <a:t> </a:t>
            </a:r>
            <a:r>
              <a:rPr lang="en-US" altLang="zh-CN" sz="1992" b="1" dirty="0" smtClean="0">
                <a:solidFill>
                  <a:srgbClr val="000000"/>
                </a:solidFill>
                <a:latin typeface="Times New Roman" pitchFamily="18" charset="0"/>
                <a:cs typeface="Times New Roman" pitchFamily="18" charset="0"/>
              </a:rPr>
              <a:t>malloc</a:t>
            </a:r>
            <a:r>
              <a:rPr lang="en-US" altLang="zh-CN" sz="1992" dirty="0" smtClean="0">
                <a:solidFill>
                  <a:srgbClr val="000000"/>
                </a:solidFill>
                <a:latin typeface="Times New Roman" pitchFamily="18" charset="0"/>
                <a:cs typeface="Times New Roman" pitchFamily="18" charset="0"/>
              </a:rPr>
              <a: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alors</a:t>
            </a:r>
          </a:p>
          <a:p>
            <a:pPr>
              <a:lnSpc>
                <a:spcPts val="1900"/>
              </a:lnSpc>
              <a:tabLst/>
            </a:pPr>
            <a:r>
              <a:rPr lang="en-US" altLang="zh-CN" sz="1992" dirty="0" smtClean="0">
                <a:solidFill>
                  <a:srgbClr val="000000"/>
                </a:solidFill>
                <a:latin typeface="Times New Roman" pitchFamily="18" charset="0"/>
                <a:cs typeface="Times New Roman" pitchFamily="18" charset="0"/>
              </a:rPr>
              <a:t>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peut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libérer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à</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l'aide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fonction</a:t>
            </a:r>
            <a:r>
              <a:rPr lang="en-US" altLang="zh-CN" sz="1992" dirty="0" smtClean="0">
                <a:latin typeface="Times New Roman" pitchFamily="18" charset="0"/>
                <a:cs typeface="Times New Roman" pitchFamily="18" charset="0"/>
              </a:rPr>
              <a:t> </a:t>
            </a:r>
            <a:r>
              <a:rPr lang="en-US" altLang="zh-CN" sz="1992" b="1" dirty="0" smtClean="0">
                <a:solidFill>
                  <a:srgbClr val="000000"/>
                </a:solidFill>
                <a:latin typeface="Times New Roman" pitchFamily="18" charset="0"/>
                <a:cs typeface="Times New Roman" pitchFamily="18" charset="0"/>
              </a:rPr>
              <a:t>free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dont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synatxe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est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p>
          <a:p>
            <a:pPr>
              <a:lnSpc>
                <a:spcPts val="1900"/>
              </a:lnSpc>
              <a:tabLst/>
            </a:pPr>
            <a:r>
              <a:rPr lang="en-US" altLang="zh-CN" sz="1992" b="1" dirty="0" smtClean="0">
                <a:solidFill>
                  <a:srgbClr val="3732A0"/>
                </a:solidFill>
                <a:latin typeface="Times New Roman" pitchFamily="18" charset="0"/>
                <a:cs typeface="Times New Roman" pitchFamily="18" charset="0"/>
              </a:rPr>
              <a:t>free(pointeur)</a:t>
            </a:r>
            <a:r>
              <a:rPr lang="en-US" altLang="zh-CN" sz="1992" dirty="0" smtClean="0">
                <a:solidFill>
                  <a:srgbClr val="000000"/>
                </a:solidFill>
                <a:latin typeface="Times New Roman" pitchFamily="18" charset="0"/>
                <a:cs typeface="Times New Roman" pitchFamily="18" charset="0"/>
              </a:rPr>
              <a:t>;</a:t>
            </a:r>
          </a:p>
          <a:p>
            <a:pPr>
              <a:lnSpc>
                <a:spcPts val="1000"/>
              </a:lnSpc>
            </a:pPr>
            <a:endParaRPr lang="en-US" altLang="zh-CN" dirty="0" smtClean="0"/>
          </a:p>
          <a:p>
            <a:pPr>
              <a:lnSpc>
                <a:spcPts val="1000"/>
              </a:lnSpc>
            </a:pPr>
            <a:endParaRPr lang="en-US" altLang="zh-CN" dirty="0" smtClean="0"/>
          </a:p>
          <a:p>
            <a:pPr>
              <a:lnSpc>
                <a:spcPts val="2800"/>
              </a:lnSpc>
              <a:tabLst/>
            </a:pPr>
            <a:r>
              <a:rPr lang="en-US" altLang="zh-CN" sz="1992" dirty="0" smtClean="0">
                <a:solidFill>
                  <a:srgbClr val="000000"/>
                </a:solidFill>
                <a:latin typeface="Times New Roman" pitchFamily="18" charset="0"/>
                <a:cs typeface="Times New Roman" pitchFamily="18" charset="0"/>
              </a:rPr>
              <a:t>Si</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ne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libère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pas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explicitement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mémoire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à</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l'aide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b="1" dirty="0" smtClean="0">
                <a:solidFill>
                  <a:srgbClr val="000000"/>
                </a:solidFill>
                <a:latin typeface="Times New Roman" pitchFamily="18" charset="0"/>
                <a:cs typeface="Times New Roman" pitchFamily="18" charset="0"/>
              </a:rPr>
              <a:t>free</a:t>
            </a:r>
            <a:r>
              <a:rPr lang="en-US" altLang="zh-CN" sz="1992" dirty="0" smtClean="0">
                <a:solidFill>
                  <a:srgbClr val="000000"/>
                </a:solidFill>
                <a:latin typeface="Times New Roman" pitchFamily="18" charset="0"/>
                <a:cs typeface="Times New Roman" pitchFamily="18" charset="0"/>
              </a:rPr>
              <a: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alors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elle</a:t>
            </a:r>
          </a:p>
          <a:p>
            <a:pPr>
              <a:lnSpc>
                <a:spcPts val="2000"/>
              </a:lnSpc>
              <a:tabLst/>
            </a:pPr>
            <a:r>
              <a:rPr lang="en-US" altLang="zh-CN" sz="1992" dirty="0" smtClean="0">
                <a:solidFill>
                  <a:srgbClr val="000000"/>
                </a:solidFill>
                <a:latin typeface="Times New Roman" pitchFamily="18" charset="0"/>
                <a:cs typeface="Times New Roman" pitchFamily="18" charset="0"/>
              </a:rPr>
              <a:t>est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libérée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automatiquement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à</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fin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du</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programme.</a:t>
            </a:r>
          </a:p>
        </p:txBody>
      </p:sp>
      <p:sp>
        <p:nvSpPr>
          <p:cNvPr id="11" name="Espace réservé du numéro de diapositive 10"/>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4191" y="347979"/>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536191" y="2039620"/>
            <a:ext cx="7696200" cy="39623"/>
          </a:xfrm>
          <a:custGeom>
            <a:avLst/>
            <a:gdLst>
              <a:gd name="connsiteX0" fmla="*/ 0 w 7696200"/>
              <a:gd name="connsiteY0" fmla="*/ 19811 h 39623"/>
              <a:gd name="connsiteX1" fmla="*/ 7696200 w 7696200"/>
              <a:gd name="connsiteY1" fmla="*/ 19811 h 39623"/>
            </a:gdLst>
            <a:ahLst/>
            <a:cxnLst>
              <a:cxn ang="0">
                <a:pos x="connsiteX0" y="connsiteY0"/>
              </a:cxn>
              <a:cxn ang="1">
                <a:pos x="connsiteX1" y="connsiteY1"/>
              </a:cxn>
            </a:cxnLst>
            <a:rect l="l" t="t" r="r" b="b"/>
            <a:pathLst>
              <a:path w="7696200" h="39623">
                <a:moveTo>
                  <a:pt x="0" y="19811"/>
                </a:moveTo>
                <a:lnTo>
                  <a:pt x="7696200" y="19811"/>
                </a:lnTo>
              </a:path>
            </a:pathLst>
          </a:custGeom>
          <a:ln w="25400">
            <a:solidFill>
              <a:srgbClr val="9094B8">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5760720" y="2280411"/>
            <a:ext cx="15240" cy="3846576"/>
          </a:xfrm>
          <a:custGeom>
            <a:avLst/>
            <a:gdLst>
              <a:gd name="connsiteX0" fmla="*/ 7620 w 15240"/>
              <a:gd name="connsiteY0" fmla="*/ 0 h 3846576"/>
              <a:gd name="connsiteX1" fmla="*/ 7620 w 15240"/>
              <a:gd name="connsiteY1" fmla="*/ 3846576 h 3846576"/>
            </a:gdLst>
            <a:ahLst/>
            <a:cxnLst>
              <a:cxn ang="0">
                <a:pos x="connsiteX0" y="connsiteY0"/>
              </a:cxn>
              <a:cxn ang="1">
                <a:pos x="connsiteX1" y="connsiteY1"/>
              </a:cxn>
            </a:cxnLst>
            <a:rect l="l" t="t" r="r" b="b"/>
            <a:pathLst>
              <a:path w="15240" h="3846576">
                <a:moveTo>
                  <a:pt x="7620" y="0"/>
                </a:moveTo>
                <a:lnTo>
                  <a:pt x="7620" y="3846576"/>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914400" y="546100"/>
            <a:ext cx="8877300" cy="6159500"/>
          </a:xfrm>
          <a:prstGeom prst="rect">
            <a:avLst/>
          </a:prstGeom>
          <a:noFill/>
        </p:spPr>
      </p:pic>
      <p:sp>
        <p:nvSpPr>
          <p:cNvPr id="8" name="TextBox 1"/>
          <p:cNvSpPr txBox="1"/>
          <p:nvPr/>
        </p:nvSpPr>
        <p:spPr>
          <a:xfrm>
            <a:off x="1562100" y="1473200"/>
            <a:ext cx="5562600" cy="381000"/>
          </a:xfrm>
          <a:prstGeom prst="rect">
            <a:avLst/>
          </a:prstGeom>
          <a:noFill/>
        </p:spPr>
        <p:txBody>
          <a:bodyPr wrap="none" lIns="0" tIns="0" rIns="0" rtlCol="0">
            <a:spAutoFit/>
          </a:bodyPr>
          <a:lstStyle/>
          <a:p>
            <a:pPr>
              <a:lnSpc>
                <a:spcPts val="3000"/>
              </a:lnSpc>
              <a:tabLst/>
            </a:pPr>
            <a:r>
              <a:rPr lang="en-US" altLang="zh-CN" sz="3311" b="1" dirty="0" smtClean="0">
                <a:solidFill>
                  <a:srgbClr val="3732A0"/>
                </a:solidFill>
                <a:latin typeface="Arial Black" pitchFamily="18" charset="0"/>
                <a:cs typeface="Arial Black" pitchFamily="18" charset="0"/>
              </a:rPr>
              <a:t>malloc</a:t>
            </a:r>
            <a:r>
              <a:rPr lang="en-US" altLang="zh-CN" sz="3311" dirty="0" smtClean="0">
                <a:latin typeface="Times New Roman" pitchFamily="18" charset="0"/>
                <a:cs typeface="Times New Roman" pitchFamily="18" charset="0"/>
              </a:rPr>
              <a:t> </a:t>
            </a:r>
            <a:r>
              <a:rPr lang="en-US" altLang="zh-CN" sz="3311" b="1" dirty="0" smtClean="0">
                <a:solidFill>
                  <a:srgbClr val="3732A0"/>
                </a:solidFill>
                <a:latin typeface="Arial Black" pitchFamily="18" charset="0"/>
                <a:cs typeface="Arial Black" pitchFamily="18" charset="0"/>
              </a:rPr>
              <a:t>et</a:t>
            </a:r>
            <a:r>
              <a:rPr lang="en-US" altLang="zh-CN" sz="3311" dirty="0" smtClean="0">
                <a:latin typeface="Times New Roman" pitchFamily="18" charset="0"/>
                <a:cs typeface="Times New Roman" pitchFamily="18" charset="0"/>
              </a:rPr>
              <a:t> </a:t>
            </a:r>
            <a:r>
              <a:rPr lang="en-US" altLang="zh-CN" sz="3311" b="1" dirty="0" smtClean="0">
                <a:solidFill>
                  <a:srgbClr val="3732A0"/>
                </a:solidFill>
                <a:latin typeface="Arial Black" pitchFamily="18" charset="0"/>
                <a:cs typeface="Arial Black" pitchFamily="18" charset="0"/>
              </a:rPr>
              <a:t>free</a:t>
            </a:r>
            <a:r>
              <a:rPr lang="en-US" altLang="zh-CN" sz="3311" dirty="0" smtClean="0">
                <a:latin typeface="Times New Roman" pitchFamily="18" charset="0"/>
                <a:cs typeface="Times New Roman" pitchFamily="18" charset="0"/>
              </a:rPr>
              <a:t> </a:t>
            </a:r>
            <a:r>
              <a:rPr lang="en-US" altLang="zh-CN" sz="3311" b="1" dirty="0" smtClean="0">
                <a:solidFill>
                  <a:srgbClr val="3732A0"/>
                </a:solidFill>
                <a:latin typeface="Arial Black" pitchFamily="18" charset="0"/>
                <a:cs typeface="Arial Black" pitchFamily="18" charset="0"/>
              </a:rPr>
              <a:t>:</a:t>
            </a:r>
            <a:r>
              <a:rPr lang="en-US" altLang="zh-CN" sz="3311" dirty="0" smtClean="0">
                <a:latin typeface="Times New Roman" pitchFamily="18" charset="0"/>
                <a:cs typeface="Times New Roman" pitchFamily="18" charset="0"/>
              </a:rPr>
              <a:t> </a:t>
            </a:r>
            <a:r>
              <a:rPr lang="en-US" altLang="zh-CN" sz="3311" b="1" dirty="0" smtClean="0">
                <a:solidFill>
                  <a:srgbClr val="3732A0"/>
                </a:solidFill>
                <a:latin typeface="Arial Black" pitchFamily="18" charset="0"/>
                <a:cs typeface="Arial Black" pitchFamily="18" charset="0"/>
              </a:rPr>
              <a:t>exemple</a:t>
            </a:r>
          </a:p>
        </p:txBody>
      </p:sp>
      <p:sp>
        <p:nvSpPr>
          <p:cNvPr id="9" name="TextBox 1"/>
          <p:cNvSpPr txBox="1"/>
          <p:nvPr/>
        </p:nvSpPr>
        <p:spPr>
          <a:xfrm>
            <a:off x="1193800" y="2298700"/>
            <a:ext cx="4406900" cy="3898900"/>
          </a:xfrm>
          <a:prstGeom prst="rect">
            <a:avLst/>
          </a:prstGeom>
          <a:noFill/>
        </p:spPr>
        <p:txBody>
          <a:bodyPr wrap="none" lIns="0" tIns="0" rIns="0" rtlCol="0">
            <a:spAutoFit/>
          </a:bodyPr>
          <a:lstStyle/>
          <a:p>
            <a:pPr>
              <a:lnSpc>
                <a:spcPts val="1600"/>
              </a:lnSpc>
              <a:tabLst>
                <a:tab pos="127000" algn="l"/>
                <a:tab pos="254000" algn="l"/>
                <a:tab pos="381000" algn="l"/>
                <a:tab pos="469900" algn="l"/>
                <a:tab pos="508000" algn="l"/>
              </a:tabLst>
            </a:pPr>
            <a:r>
              <a:rPr lang="en-US" altLang="zh-CN" sz="1800" b="1" dirty="0" smtClean="0">
                <a:solidFill>
                  <a:srgbClr val="000000"/>
                </a:solidFill>
                <a:latin typeface="Times New Roman" pitchFamily="18" charset="0"/>
                <a:cs typeface="Times New Roman" pitchFamily="18" charset="0"/>
              </a:rPr>
              <a:t>Saisie</a:t>
            </a:r>
            <a:r>
              <a:rPr lang="en-US" altLang="zh-CN" sz="1800" dirty="0" smtClean="0">
                <a:latin typeface="Times New Roman" pitchFamily="18" charset="0"/>
                <a:cs typeface="Times New Roman" pitchFamily="18" charset="0"/>
              </a:rPr>
              <a:t> </a:t>
            </a:r>
            <a:r>
              <a:rPr lang="en-US" altLang="zh-CN" sz="1800" b="1" dirty="0" smtClean="0">
                <a:solidFill>
                  <a:srgbClr val="000000"/>
                </a:solidFill>
                <a:latin typeface="Times New Roman" pitchFamily="18" charset="0"/>
                <a:cs typeface="Times New Roman" pitchFamily="18" charset="0"/>
              </a:rPr>
              <a:t>et</a:t>
            </a:r>
            <a:r>
              <a:rPr lang="en-US" altLang="zh-CN" sz="1800" dirty="0" smtClean="0">
                <a:latin typeface="Times New Roman" pitchFamily="18" charset="0"/>
                <a:cs typeface="Times New Roman" pitchFamily="18" charset="0"/>
              </a:rPr>
              <a:t> </a:t>
            </a:r>
            <a:r>
              <a:rPr lang="en-US" altLang="zh-CN" sz="1800" b="1" dirty="0" smtClean="0">
                <a:solidFill>
                  <a:srgbClr val="000000"/>
                </a:solidFill>
                <a:latin typeface="Times New Roman" pitchFamily="18" charset="0"/>
                <a:cs typeface="Times New Roman" pitchFamily="18" charset="0"/>
              </a:rPr>
              <a:t>affichage</a:t>
            </a:r>
            <a:r>
              <a:rPr lang="en-US" altLang="zh-CN" sz="1800" dirty="0" smtClean="0">
                <a:latin typeface="Times New Roman" pitchFamily="18" charset="0"/>
                <a:cs typeface="Times New Roman" pitchFamily="18" charset="0"/>
              </a:rPr>
              <a:t> </a:t>
            </a:r>
            <a:r>
              <a:rPr lang="en-US" altLang="zh-CN" sz="1800" b="1" dirty="0" smtClean="0">
                <a:solidFill>
                  <a:srgbClr val="000000"/>
                </a:solidFill>
                <a:latin typeface="Times New Roman" pitchFamily="18" charset="0"/>
                <a:cs typeface="Times New Roman" pitchFamily="18" charset="0"/>
              </a:rPr>
              <a:t>d’un</a:t>
            </a:r>
            <a:r>
              <a:rPr lang="en-US" altLang="zh-CN" sz="1800" dirty="0" smtClean="0">
                <a:latin typeface="Times New Roman" pitchFamily="18" charset="0"/>
                <a:cs typeface="Times New Roman" pitchFamily="18" charset="0"/>
              </a:rPr>
              <a:t> </a:t>
            </a:r>
            <a:r>
              <a:rPr lang="en-US" altLang="zh-CN" sz="1800" b="1" dirty="0" smtClean="0">
                <a:solidFill>
                  <a:srgbClr val="000000"/>
                </a:solidFill>
                <a:latin typeface="Times New Roman" pitchFamily="18" charset="0"/>
                <a:cs typeface="Times New Roman" pitchFamily="18" charset="0"/>
              </a:rPr>
              <a:t>tableau</a:t>
            </a:r>
          </a:p>
          <a:p>
            <a:pPr>
              <a:lnSpc>
                <a:spcPts val="2100"/>
              </a:lnSpc>
              <a:tabLst>
                <a:tab pos="127000" algn="l"/>
                <a:tab pos="254000" algn="l"/>
                <a:tab pos="381000" algn="l"/>
                <a:tab pos="469900" algn="l"/>
                <a:tab pos="508000" algn="l"/>
              </a:tabLst>
            </a:pPr>
            <a:r>
              <a:rPr lang="en-US" altLang="zh-CN" sz="1800" b="1" dirty="0" smtClean="0">
                <a:solidFill>
                  <a:srgbClr val="3732A0"/>
                </a:solidFill>
                <a:latin typeface="Times New Roman" pitchFamily="18" charset="0"/>
                <a:cs typeface="Times New Roman" pitchFamily="18" charset="0"/>
              </a:rPr>
              <a:t>#include&lt;stdio.h&gt;</a:t>
            </a:r>
          </a:p>
          <a:p>
            <a:pPr>
              <a:lnSpc>
                <a:spcPts val="2100"/>
              </a:lnSpc>
              <a:tabLst>
                <a:tab pos="127000" algn="l"/>
                <a:tab pos="254000" algn="l"/>
                <a:tab pos="381000" algn="l"/>
                <a:tab pos="469900" algn="l"/>
                <a:tab pos="508000" algn="l"/>
              </a:tabLst>
            </a:pPr>
            <a:r>
              <a:rPr lang="en-US" altLang="zh-CN" sz="1800" b="1" dirty="0" smtClean="0">
                <a:solidFill>
                  <a:srgbClr val="3732A0"/>
                </a:solidFill>
                <a:latin typeface="Times New Roman" pitchFamily="18" charset="0"/>
                <a:cs typeface="Times New Roman" pitchFamily="18" charset="0"/>
              </a:rPr>
              <a:t>#include&lt;stdlib.h&gt;</a:t>
            </a:r>
          </a:p>
          <a:p>
            <a:pPr>
              <a:lnSpc>
                <a:spcPts val="2100"/>
              </a:lnSpc>
              <a:tabLst>
                <a:tab pos="127000" algn="l"/>
                <a:tab pos="254000" algn="l"/>
                <a:tab pos="381000" algn="l"/>
                <a:tab pos="469900" algn="l"/>
                <a:tab pos="508000" algn="l"/>
              </a:tabLst>
            </a:pPr>
            <a:r>
              <a:rPr lang="en-US" altLang="zh-CN" sz="1800" b="1" dirty="0" smtClean="0">
                <a:solidFill>
                  <a:srgbClr val="3732A0"/>
                </a:solidFill>
                <a:latin typeface="Times New Roman" pitchFamily="18" charset="0"/>
                <a:cs typeface="Times New Roman" pitchFamily="18" charset="0"/>
              </a:rPr>
              <a:t>main()</a:t>
            </a:r>
          </a:p>
          <a:p>
            <a:pPr>
              <a:lnSpc>
                <a:spcPts val="2100"/>
              </a:lnSpc>
              <a:tabLst>
                <a:tab pos="127000" algn="l"/>
                <a:tab pos="254000" algn="l"/>
                <a:tab pos="381000" algn="l"/>
                <a:tab pos="469900" algn="l"/>
                <a:tab pos="5080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float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*pt;</a:t>
            </a:r>
          </a:p>
          <a:p>
            <a:pPr>
              <a:lnSpc>
                <a:spcPts val="2100"/>
              </a:lnSpc>
              <a:tabLst>
                <a:tab pos="127000" algn="l"/>
                <a:tab pos="254000" algn="l"/>
                <a:tab pos="381000" algn="l"/>
                <a:tab pos="469900" algn="l"/>
                <a:tab pos="5080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int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i,n;</a:t>
            </a:r>
          </a:p>
          <a:p>
            <a:pPr>
              <a:lnSpc>
                <a:spcPts val="2100"/>
              </a:lnSpc>
              <a:tabLst>
                <a:tab pos="127000" algn="l"/>
                <a:tab pos="254000" algn="l"/>
                <a:tab pos="381000" algn="l"/>
                <a:tab pos="469900" algn="l"/>
                <a:tab pos="5080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printf("Entrez</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la</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taille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du</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tableau</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\n"</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p>
          <a:p>
            <a:pPr>
              <a:lnSpc>
                <a:spcPts val="2100"/>
              </a:lnSpc>
              <a:tabLst>
                <a:tab pos="127000" algn="l"/>
                <a:tab pos="254000" algn="l"/>
                <a:tab pos="381000" algn="l"/>
                <a:tab pos="469900" algn="l"/>
                <a:tab pos="5080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scanf("</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%d"</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,&amp;n);</a:t>
            </a:r>
          </a:p>
          <a:p>
            <a:pPr>
              <a:lnSpc>
                <a:spcPts val="1000"/>
              </a:lnSpc>
            </a:pPr>
            <a:endParaRPr lang="en-US" altLang="zh-CN" dirty="0" smtClean="0"/>
          </a:p>
          <a:p>
            <a:pPr>
              <a:lnSpc>
                <a:spcPts val="2100"/>
              </a:lnSpc>
              <a:tabLst>
                <a:tab pos="127000" algn="l"/>
                <a:tab pos="254000" algn="l"/>
                <a:tab pos="381000" algn="l"/>
                <a:tab pos="469900" algn="l"/>
                <a:tab pos="5080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pt=(float*)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malloc(n*sizeof(float));</a:t>
            </a:r>
          </a:p>
          <a:p>
            <a:pPr>
              <a:lnSpc>
                <a:spcPts val="2100"/>
              </a:lnSpc>
              <a:tabLst>
                <a:tab pos="127000" algn="l"/>
                <a:tab pos="254000" algn="l"/>
                <a:tab pos="381000" algn="l"/>
                <a:tab pos="469900" algn="l"/>
                <a:tab pos="5080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if</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(pt==Null)</a:t>
            </a:r>
          </a:p>
          <a:p>
            <a:pPr>
              <a:lnSpc>
                <a:spcPts val="2100"/>
              </a:lnSpc>
              <a:tabLst>
                <a:tab pos="127000" algn="l"/>
                <a:tab pos="254000" algn="l"/>
                <a:tab pos="381000" algn="l"/>
                <a:tab pos="469900" algn="l"/>
                <a:tab pos="5080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a:t>
            </a:r>
          </a:p>
          <a:p>
            <a:pPr>
              <a:lnSpc>
                <a:spcPts val="2100"/>
              </a:lnSpc>
              <a:tabLst>
                <a:tab pos="127000" algn="l"/>
                <a:tab pos="254000" algn="l"/>
                <a:tab pos="381000" algn="l"/>
                <a:tab pos="469900" algn="l"/>
                <a:tab pos="5080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printf(</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pas</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assez</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mémoire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\n"</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p>
          <a:p>
            <a:pPr>
              <a:lnSpc>
                <a:spcPts val="2100"/>
              </a:lnSpc>
              <a:tabLst>
                <a:tab pos="127000" algn="l"/>
                <a:tab pos="254000" algn="l"/>
                <a:tab pos="381000" algn="l"/>
                <a:tab pos="469900" algn="l"/>
                <a:tab pos="5080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system("</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pause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p>
          <a:p>
            <a:pPr>
              <a:lnSpc>
                <a:spcPts val="2100"/>
              </a:lnSpc>
              <a:tabLst>
                <a:tab pos="127000" algn="l"/>
                <a:tab pos="254000" algn="l"/>
                <a:tab pos="381000" algn="l"/>
                <a:tab pos="469900" algn="l"/>
                <a:tab pos="5080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a:t>
            </a:r>
          </a:p>
        </p:txBody>
      </p:sp>
      <p:sp>
        <p:nvSpPr>
          <p:cNvPr id="10" name="TextBox 1"/>
          <p:cNvSpPr txBox="1"/>
          <p:nvPr/>
        </p:nvSpPr>
        <p:spPr>
          <a:xfrm>
            <a:off x="5854700" y="2425700"/>
            <a:ext cx="3708400" cy="2895600"/>
          </a:xfrm>
          <a:prstGeom prst="rect">
            <a:avLst/>
          </a:prstGeom>
          <a:noFill/>
        </p:spPr>
        <p:txBody>
          <a:bodyPr wrap="none" lIns="0" tIns="0" rIns="0" rtlCol="0">
            <a:spAutoFit/>
          </a:bodyPr>
          <a:lstStyle/>
          <a:p>
            <a:pPr>
              <a:lnSpc>
                <a:spcPts val="1600"/>
              </a:lnSpc>
              <a:tabLst>
                <a:tab pos="127000" algn="l"/>
                <a:tab pos="190500" algn="l"/>
                <a:tab pos="241300" algn="l"/>
                <a:tab pos="342900" algn="l"/>
              </a:tabLst>
            </a:pPr>
            <a:r>
              <a:rPr lang="en-US" altLang="zh-CN" sz="1800" b="1" dirty="0" smtClean="0">
                <a:solidFill>
                  <a:srgbClr val="3732A0"/>
                </a:solidFill>
                <a:latin typeface="Times New Roman" pitchFamily="18" charset="0"/>
                <a:cs typeface="Times New Roman" pitchFamily="18" charset="0"/>
              </a:rPr>
              <a:t>printf("</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Saisie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du</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tableau</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\n</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p>
          <a:p>
            <a:pPr>
              <a:lnSpc>
                <a:spcPts val="2100"/>
              </a:lnSpc>
              <a:tabLst>
                <a:tab pos="127000" algn="l"/>
                <a:tab pos="190500" algn="l"/>
                <a:tab pos="241300" algn="l"/>
                <a:tab pos="342900" algn="l"/>
              </a:tabLst>
            </a:pPr>
            <a:r>
              <a:rPr lang="en-US" altLang="zh-CN" sz="1800" b="1" dirty="0" smtClean="0">
                <a:solidFill>
                  <a:srgbClr val="3732A0"/>
                </a:solidFill>
                <a:latin typeface="Times New Roman" pitchFamily="18" charset="0"/>
                <a:cs typeface="Times New Roman" pitchFamily="18" charset="0"/>
              </a:rPr>
              <a:t>for(i=0;i&lt;n;i++)</a:t>
            </a:r>
          </a:p>
          <a:p>
            <a:pPr>
              <a:lnSpc>
                <a:spcPts val="2100"/>
              </a:lnSpc>
              <a:tabLst>
                <a:tab pos="127000" algn="l"/>
                <a:tab pos="190500" algn="l"/>
                <a:tab pos="241300" algn="l"/>
                <a:tab pos="342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printf</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("Élément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%d</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\n</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",i+1);</a:t>
            </a:r>
          </a:p>
          <a:p>
            <a:pPr>
              <a:lnSpc>
                <a:spcPts val="2100"/>
              </a:lnSpc>
              <a:tabLst>
                <a:tab pos="127000" algn="l"/>
                <a:tab pos="190500" algn="l"/>
                <a:tab pos="241300" algn="l"/>
                <a:tab pos="342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scanf("</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%f"</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pt+i);</a:t>
            </a:r>
          </a:p>
          <a:p>
            <a:pPr>
              <a:lnSpc>
                <a:spcPts val="2100"/>
              </a:lnSpc>
              <a:tabLst>
                <a:tab pos="127000" algn="l"/>
                <a:tab pos="190500" algn="l"/>
                <a:tab pos="241300" algn="l"/>
                <a:tab pos="342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a:t>
            </a:r>
          </a:p>
          <a:p>
            <a:pPr>
              <a:lnSpc>
                <a:spcPts val="1000"/>
              </a:lnSpc>
            </a:pPr>
            <a:endParaRPr lang="en-US" altLang="zh-CN" dirty="0" smtClean="0"/>
          </a:p>
          <a:p>
            <a:pPr>
              <a:lnSpc>
                <a:spcPts val="1000"/>
              </a:lnSpc>
            </a:pPr>
            <a:endParaRPr lang="en-US" altLang="zh-CN" dirty="0" smtClean="0"/>
          </a:p>
          <a:p>
            <a:pPr>
              <a:lnSpc>
                <a:spcPts val="2300"/>
              </a:lnSpc>
              <a:tabLst>
                <a:tab pos="127000" algn="l"/>
                <a:tab pos="190500" algn="l"/>
                <a:tab pos="241300" algn="l"/>
                <a:tab pos="342900" algn="l"/>
              </a:tabLst>
            </a:pPr>
            <a:r>
              <a:rPr lang="en-US" altLang="zh-CN" sz="1800" b="1" dirty="0" smtClean="0">
                <a:solidFill>
                  <a:srgbClr val="3732A0"/>
                </a:solidFill>
                <a:latin typeface="Times New Roman" pitchFamily="18" charset="0"/>
                <a:cs typeface="Times New Roman" pitchFamily="18" charset="0"/>
              </a:rPr>
              <a:t>printf("</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Affichage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du</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tableau</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\n</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p>
          <a:p>
            <a:pPr>
              <a:lnSpc>
                <a:spcPts val="2100"/>
              </a:lnSpc>
              <a:tabLst>
                <a:tab pos="127000" algn="l"/>
                <a:tab pos="190500" algn="l"/>
                <a:tab pos="241300" algn="l"/>
                <a:tab pos="342900" algn="l"/>
              </a:tabLst>
            </a:pPr>
            <a:r>
              <a:rPr lang="en-US" altLang="zh-CN" sz="1800" b="1" dirty="0" smtClean="0">
                <a:solidFill>
                  <a:srgbClr val="3732A0"/>
                </a:solidFill>
                <a:latin typeface="Times New Roman" pitchFamily="18" charset="0"/>
                <a:cs typeface="Times New Roman" pitchFamily="18" charset="0"/>
              </a:rPr>
              <a:t>for(i=0;i&lt;n;i++)</a:t>
            </a:r>
          </a:p>
          <a:p>
            <a:pPr>
              <a:lnSpc>
                <a:spcPts val="1700"/>
              </a:lnSpc>
              <a:tabLst>
                <a:tab pos="127000" algn="l"/>
                <a:tab pos="190500" algn="l"/>
                <a:tab pos="241300" algn="l"/>
                <a:tab pos="342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printf</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%f</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\t",*(pt+i));</a:t>
            </a:r>
          </a:p>
          <a:p>
            <a:pPr>
              <a:lnSpc>
                <a:spcPts val="2100"/>
              </a:lnSpc>
              <a:tabLst>
                <a:tab pos="127000" algn="l"/>
                <a:tab pos="190500" algn="l"/>
                <a:tab pos="241300" algn="l"/>
                <a:tab pos="342900" algn="l"/>
              </a:tabLst>
            </a:pPr>
            <a:r>
              <a:rPr lang="en-US" altLang="zh-CN" sz="1800" b="1" dirty="0" smtClean="0">
                <a:solidFill>
                  <a:srgbClr val="3732A0"/>
                </a:solidFill>
                <a:latin typeface="Times New Roman" pitchFamily="18" charset="0"/>
                <a:cs typeface="Times New Roman" pitchFamily="18" charset="0"/>
              </a:rPr>
              <a:t>free(pt);</a:t>
            </a:r>
          </a:p>
          <a:p>
            <a:pPr>
              <a:lnSpc>
                <a:spcPts val="2100"/>
              </a:lnSpc>
              <a:tabLst>
                <a:tab pos="127000" algn="l"/>
                <a:tab pos="190500" algn="l"/>
                <a:tab pos="241300" algn="l"/>
                <a:tab pos="342900" algn="l"/>
              </a:tabLst>
            </a:pPr>
            <a:r>
              <a:rPr lang="en-US" altLang="zh-CN" sz="1800" b="1" dirty="0" smtClean="0">
                <a:solidFill>
                  <a:srgbClr val="3732A0"/>
                </a:solidFill>
                <a:latin typeface="Times New Roman" pitchFamily="18" charset="0"/>
                <a:cs typeface="Times New Roman" pitchFamily="18" charset="0"/>
              </a:rPr>
              <a:t>}</a:t>
            </a:r>
          </a:p>
        </p:txBody>
      </p:sp>
      <p:sp>
        <p:nvSpPr>
          <p:cNvPr id="11" name="Espace réservé du numéro de diapositive 10"/>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4191" y="347979"/>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536191" y="2039620"/>
            <a:ext cx="7696200" cy="39623"/>
          </a:xfrm>
          <a:custGeom>
            <a:avLst/>
            <a:gdLst>
              <a:gd name="connsiteX0" fmla="*/ 0 w 7696200"/>
              <a:gd name="connsiteY0" fmla="*/ 19811 h 39623"/>
              <a:gd name="connsiteX1" fmla="*/ 7696200 w 7696200"/>
              <a:gd name="connsiteY1" fmla="*/ 19811 h 39623"/>
            </a:gdLst>
            <a:ahLst/>
            <a:cxnLst>
              <a:cxn ang="0">
                <a:pos x="connsiteX0" y="connsiteY0"/>
              </a:cxn>
              <a:cxn ang="1">
                <a:pos x="connsiteX1" y="connsiteY1"/>
              </a:cxn>
            </a:cxnLst>
            <a:rect l="l" t="t" r="r" b="b"/>
            <a:pathLst>
              <a:path w="7696200" h="39623">
                <a:moveTo>
                  <a:pt x="0" y="19811"/>
                </a:moveTo>
                <a:lnTo>
                  <a:pt x="7696200" y="19811"/>
                </a:lnTo>
              </a:path>
            </a:pathLst>
          </a:custGeom>
          <a:ln w="25400">
            <a:solidFill>
              <a:srgbClr val="9094B8">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1490472" y="2240789"/>
            <a:ext cx="8208264" cy="4160520"/>
          </a:xfrm>
          <a:custGeom>
            <a:avLst/>
            <a:gdLst>
              <a:gd name="connsiteX0" fmla="*/ 0 w 8208264"/>
              <a:gd name="connsiteY0" fmla="*/ 4160520 h 4160520"/>
              <a:gd name="connsiteX1" fmla="*/ 8208263 w 8208264"/>
              <a:gd name="connsiteY1" fmla="*/ 4160520 h 4160520"/>
              <a:gd name="connsiteX2" fmla="*/ 8208263 w 8208264"/>
              <a:gd name="connsiteY2" fmla="*/ 0 h 4160520"/>
              <a:gd name="connsiteX3" fmla="*/ 0 w 8208264"/>
              <a:gd name="connsiteY3" fmla="*/ 0 h 4160520"/>
              <a:gd name="connsiteX4" fmla="*/ 0 w 8208264"/>
              <a:gd name="connsiteY4" fmla="*/ 4160520 h 416052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208264" h="4160520">
                <a:moveTo>
                  <a:pt x="0" y="4160520"/>
                </a:moveTo>
                <a:lnTo>
                  <a:pt x="8208263" y="4160520"/>
                </a:lnTo>
                <a:lnTo>
                  <a:pt x="8208263" y="0"/>
                </a:lnTo>
                <a:lnTo>
                  <a:pt x="0" y="0"/>
                </a:lnTo>
                <a:lnTo>
                  <a:pt x="0" y="416052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914400" y="546100"/>
            <a:ext cx="8877300" cy="6159500"/>
          </a:xfrm>
          <a:prstGeom prst="rect">
            <a:avLst/>
          </a:prstGeom>
          <a:noFill/>
        </p:spPr>
      </p:pic>
      <p:sp>
        <p:nvSpPr>
          <p:cNvPr id="8" name="TextBox 1"/>
          <p:cNvSpPr txBox="1"/>
          <p:nvPr/>
        </p:nvSpPr>
        <p:spPr>
          <a:xfrm>
            <a:off x="1625600" y="1206482"/>
            <a:ext cx="4916987" cy="440249"/>
          </a:xfrm>
          <a:prstGeom prst="rect">
            <a:avLst/>
          </a:prstGeom>
          <a:noFill/>
        </p:spPr>
        <p:txBody>
          <a:bodyPr wrap="none" lIns="0" tIns="0" rIns="0" rtlCol="0">
            <a:spAutoFit/>
          </a:bodyPr>
          <a:lstStyle/>
          <a:p>
            <a:pPr>
              <a:lnSpc>
                <a:spcPts val="3000"/>
              </a:lnSpc>
              <a:tabLst/>
            </a:pPr>
            <a:r>
              <a:rPr lang="en-US" altLang="zh-CN" sz="3200" b="1" dirty="0" smtClean="0">
                <a:solidFill>
                  <a:srgbClr val="3732A0"/>
                </a:solidFill>
                <a:latin typeface="Arial Black" pitchFamily="18" charset="0"/>
                <a:cs typeface="Arial Black" pitchFamily="18" charset="0"/>
              </a:rPr>
              <a:t>Intérêts</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des</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pointeurs</a:t>
            </a:r>
          </a:p>
        </p:txBody>
      </p:sp>
      <p:sp>
        <p:nvSpPr>
          <p:cNvPr id="9" name="TextBox 1"/>
          <p:cNvSpPr txBox="1"/>
          <p:nvPr/>
        </p:nvSpPr>
        <p:spPr>
          <a:xfrm>
            <a:off x="1574800" y="2387600"/>
            <a:ext cx="127000" cy="165100"/>
          </a:xfrm>
          <a:prstGeom prst="rect">
            <a:avLst/>
          </a:prstGeom>
          <a:noFill/>
        </p:spPr>
        <p:txBody>
          <a:bodyPr wrap="none" lIns="0" tIns="0" rIns="0" rtlCol="0">
            <a:spAutoFit/>
          </a:bodyPr>
          <a:lstStyle/>
          <a:p>
            <a:pPr>
              <a:lnSpc>
                <a:spcPts val="1300"/>
              </a:lnSpc>
              <a:tabLst/>
            </a:pPr>
            <a:r>
              <a:rPr lang="en-US" altLang="zh-CN" sz="1392" dirty="0" smtClean="0">
                <a:solidFill>
                  <a:srgbClr val="666699"/>
                </a:solidFill>
                <a:latin typeface="Wingdings" pitchFamily="18" charset="0"/>
                <a:cs typeface="Wingdings" pitchFamily="18" charset="0"/>
              </a:rPr>
              <a:t></a:t>
            </a:r>
          </a:p>
        </p:txBody>
      </p:sp>
      <p:sp>
        <p:nvSpPr>
          <p:cNvPr id="10" name="TextBox 1"/>
          <p:cNvSpPr txBox="1"/>
          <p:nvPr/>
        </p:nvSpPr>
        <p:spPr>
          <a:xfrm>
            <a:off x="1917700" y="2349500"/>
            <a:ext cx="5715000" cy="228600"/>
          </a:xfrm>
          <a:prstGeom prst="rect">
            <a:avLst/>
          </a:prstGeom>
          <a:noFill/>
        </p:spPr>
        <p:txBody>
          <a:bodyPr wrap="none" lIns="0" tIns="0" rIns="0" rtlCol="0">
            <a:spAutoFit/>
          </a:bodyPr>
          <a:lstStyle/>
          <a:p>
            <a:pPr>
              <a:lnSpc>
                <a:spcPts val="1800"/>
              </a:lnSpc>
              <a:tabLst/>
            </a:pPr>
            <a:r>
              <a:rPr lang="en-US" altLang="zh-CN" sz="1992" dirty="0" smtClean="0">
                <a:solidFill>
                  <a:srgbClr val="000000"/>
                </a:solidFill>
                <a:latin typeface="Times New Roman" pitchFamily="18" charset="0"/>
                <a:cs typeface="Times New Roman" pitchFamily="18" charset="0"/>
              </a:rPr>
              <a:t>Les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pointeurs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présentent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nombreux</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avantages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p>
        </p:txBody>
      </p:sp>
      <p:sp>
        <p:nvSpPr>
          <p:cNvPr id="11" name="TextBox 1"/>
          <p:cNvSpPr txBox="1"/>
          <p:nvPr/>
        </p:nvSpPr>
        <p:spPr>
          <a:xfrm>
            <a:off x="2032000" y="3073400"/>
            <a:ext cx="127000" cy="2717800"/>
          </a:xfrm>
          <a:prstGeom prst="rect">
            <a:avLst/>
          </a:prstGeom>
          <a:noFill/>
        </p:spPr>
        <p:txBody>
          <a:bodyPr wrap="none" lIns="0" tIns="0" rIns="0" rtlCol="0">
            <a:spAutoFit/>
          </a:bodyPr>
          <a:lstStyle/>
          <a:p>
            <a:pPr>
              <a:lnSpc>
                <a:spcPts val="2700"/>
              </a:lnSpc>
              <a:tabLst/>
            </a:pPr>
            <a:r>
              <a:rPr lang="en-US" altLang="zh-CN" sz="3000" dirty="0" smtClean="0">
                <a:solidFill>
                  <a:srgbClr val="CCCCFF"/>
                </a:solidFill>
                <a:latin typeface="Times New Roman" pitchFamily="18" charset="0"/>
                <a:cs typeface="Times New Roman"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3100"/>
              </a:lnSpc>
              <a:tabLst/>
            </a:pPr>
            <a:r>
              <a:rPr lang="en-US" altLang="zh-CN" sz="3000" dirty="0" smtClean="0">
                <a:solidFill>
                  <a:srgbClr val="CCCCFF"/>
                </a:solidFill>
                <a:latin typeface="Times New Roman" pitchFamily="18" charset="0"/>
                <a:cs typeface="Times New Roman"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3500"/>
              </a:lnSpc>
              <a:tabLst/>
            </a:pPr>
            <a:r>
              <a:rPr lang="en-US" altLang="zh-CN" sz="3000" dirty="0" smtClean="0">
                <a:solidFill>
                  <a:srgbClr val="CCCCFF"/>
                </a:solidFill>
                <a:latin typeface="Times New Roman" pitchFamily="18" charset="0"/>
                <a:cs typeface="Times New Roman" pitchFamily="18" charset="0"/>
              </a:rPr>
              <a:t>•</a:t>
            </a:r>
          </a:p>
        </p:txBody>
      </p:sp>
      <p:sp>
        <p:nvSpPr>
          <p:cNvPr id="12" name="TextBox 1"/>
          <p:cNvSpPr txBox="1"/>
          <p:nvPr/>
        </p:nvSpPr>
        <p:spPr>
          <a:xfrm>
            <a:off x="2324100" y="3175000"/>
            <a:ext cx="7264400" cy="2908300"/>
          </a:xfrm>
          <a:prstGeom prst="rect">
            <a:avLst/>
          </a:prstGeom>
          <a:noFill/>
        </p:spPr>
        <p:txBody>
          <a:bodyPr wrap="none" lIns="0" tIns="0" rIns="0" rtlCol="0">
            <a:spAutoFit/>
          </a:bodyPr>
          <a:lstStyle/>
          <a:p>
            <a:pPr>
              <a:lnSpc>
                <a:spcPts val="1800"/>
              </a:lnSpc>
              <a:tabLst/>
            </a:pPr>
            <a:r>
              <a:rPr lang="en-US" altLang="zh-CN" sz="1992" dirty="0" smtClean="0">
                <a:solidFill>
                  <a:srgbClr val="000000"/>
                </a:solidFill>
                <a:latin typeface="Times New Roman" pitchFamily="18" charset="0"/>
                <a:cs typeface="Times New Roman" pitchFamily="18" charset="0"/>
              </a:rPr>
              <a:t>Ils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sont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indispensables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permettre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passage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par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référence</a:t>
            </a:r>
          </a:p>
          <a:p>
            <a:pPr>
              <a:lnSpc>
                <a:spcPts val="2300"/>
              </a:lnSpc>
              <a:tabLst/>
            </a:pPr>
            <a:r>
              <a:rPr lang="en-US" altLang="zh-CN" sz="1992" dirty="0" smtClean="0">
                <a:solidFill>
                  <a:srgbClr val="000000"/>
                </a:solidFill>
                <a:latin typeface="Times New Roman" pitchFamily="18" charset="0"/>
                <a:cs typeface="Times New Roman" pitchFamily="18" charset="0"/>
              </a:rPr>
              <a:t>pour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paramètres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fonctions</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700"/>
              </a:lnSpc>
              <a:tabLst/>
            </a:pPr>
            <a:r>
              <a:rPr lang="en-US" altLang="zh-CN" sz="1992" dirty="0" smtClean="0">
                <a:solidFill>
                  <a:srgbClr val="000000"/>
                </a:solidFill>
                <a:latin typeface="Times New Roman" pitchFamily="18" charset="0"/>
                <a:cs typeface="Times New Roman" pitchFamily="18" charset="0"/>
              </a:rPr>
              <a:t>Ils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permettent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créer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structures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données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(listes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et</a:t>
            </a:r>
          </a:p>
          <a:p>
            <a:pPr>
              <a:lnSpc>
                <a:spcPts val="2400"/>
              </a:lnSpc>
              <a:tabLst/>
            </a:pPr>
            <a:r>
              <a:rPr lang="en-US" altLang="zh-CN" sz="1992" dirty="0" smtClean="0">
                <a:solidFill>
                  <a:srgbClr val="000000"/>
                </a:solidFill>
                <a:latin typeface="Times New Roman" pitchFamily="18" charset="0"/>
                <a:cs typeface="Times New Roman" pitchFamily="18" charset="0"/>
              </a:rPr>
              <a:t>arbres)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dont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nombre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d’éléments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peut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évoluer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dynamiquement.</a:t>
            </a:r>
          </a:p>
          <a:p>
            <a:pPr>
              <a:lnSpc>
                <a:spcPts val="2400"/>
              </a:lnSpc>
              <a:tabLst/>
            </a:pPr>
            <a:r>
              <a:rPr lang="en-US" altLang="zh-CN" sz="1992" dirty="0" smtClean="0">
                <a:solidFill>
                  <a:srgbClr val="000000"/>
                </a:solidFill>
                <a:latin typeface="Times New Roman" pitchFamily="18" charset="0"/>
                <a:cs typeface="Times New Roman" pitchFamily="18" charset="0"/>
              </a:rPr>
              <a:t>Ces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structures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sont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très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utilisées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programmation.</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700"/>
              </a:lnSpc>
              <a:tabLst/>
            </a:pPr>
            <a:r>
              <a:rPr lang="en-US" altLang="zh-CN" sz="1992" dirty="0" smtClean="0">
                <a:solidFill>
                  <a:srgbClr val="000000"/>
                </a:solidFill>
                <a:latin typeface="Times New Roman" pitchFamily="18" charset="0"/>
                <a:cs typeface="Times New Roman" pitchFamily="18" charset="0"/>
              </a:rPr>
              <a:t>Ils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permettent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d'écrire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programmes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plus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compacts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et</a:t>
            </a:r>
          </a:p>
          <a:p>
            <a:pPr>
              <a:lnSpc>
                <a:spcPts val="2400"/>
              </a:lnSpc>
              <a:tabLst/>
            </a:pPr>
            <a:r>
              <a:rPr lang="en-US" altLang="zh-CN" sz="1992" dirty="0" smtClean="0">
                <a:solidFill>
                  <a:srgbClr val="000000"/>
                </a:solidFill>
                <a:latin typeface="Times New Roman" pitchFamily="18" charset="0"/>
                <a:cs typeface="Times New Roman" pitchFamily="18" charset="0"/>
              </a:rPr>
              <a:t>efficaces</a:t>
            </a:r>
          </a:p>
        </p:txBody>
      </p:sp>
      <p:sp>
        <p:nvSpPr>
          <p:cNvPr id="13" name="Espace réservé du numéro de diapositive 12"/>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4191" y="347979"/>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536191" y="2039620"/>
            <a:ext cx="7696200" cy="39623"/>
          </a:xfrm>
          <a:custGeom>
            <a:avLst/>
            <a:gdLst>
              <a:gd name="connsiteX0" fmla="*/ 0 w 7696200"/>
              <a:gd name="connsiteY0" fmla="*/ 19811 h 39623"/>
              <a:gd name="connsiteX1" fmla="*/ 7696200 w 7696200"/>
              <a:gd name="connsiteY1" fmla="*/ 19811 h 39623"/>
            </a:gdLst>
            <a:ahLst/>
            <a:cxnLst>
              <a:cxn ang="0">
                <a:pos x="connsiteX0" y="connsiteY0"/>
              </a:cxn>
              <a:cxn ang="1">
                <a:pos x="connsiteX1" y="connsiteY1"/>
              </a:cxn>
            </a:cxnLst>
            <a:rect l="l" t="t" r="r" b="b"/>
            <a:pathLst>
              <a:path w="7696200" h="39623">
                <a:moveTo>
                  <a:pt x="0" y="19811"/>
                </a:moveTo>
                <a:lnTo>
                  <a:pt x="7696200" y="19811"/>
                </a:lnTo>
              </a:path>
            </a:pathLst>
          </a:custGeom>
          <a:ln w="25400">
            <a:solidFill>
              <a:srgbClr val="9094B8">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1420367" y="2082292"/>
            <a:ext cx="8205216" cy="4419600"/>
          </a:xfrm>
          <a:custGeom>
            <a:avLst/>
            <a:gdLst>
              <a:gd name="connsiteX0" fmla="*/ 0 w 8205216"/>
              <a:gd name="connsiteY0" fmla="*/ 4419599 h 4419600"/>
              <a:gd name="connsiteX1" fmla="*/ 8205215 w 8205216"/>
              <a:gd name="connsiteY1" fmla="*/ 4419599 h 4419600"/>
              <a:gd name="connsiteX2" fmla="*/ 8205215 w 8205216"/>
              <a:gd name="connsiteY2" fmla="*/ 0 h 4419600"/>
              <a:gd name="connsiteX3" fmla="*/ 0 w 8205216"/>
              <a:gd name="connsiteY3" fmla="*/ 0 h 4419600"/>
              <a:gd name="connsiteX4" fmla="*/ 0 w 8205216"/>
              <a:gd name="connsiteY4" fmla="*/ 4419599 h 4419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205216" h="4419600">
                <a:moveTo>
                  <a:pt x="0" y="4419599"/>
                </a:moveTo>
                <a:lnTo>
                  <a:pt x="8205215" y="4419599"/>
                </a:lnTo>
                <a:lnTo>
                  <a:pt x="8205215" y="0"/>
                </a:lnTo>
                <a:lnTo>
                  <a:pt x="0" y="0"/>
                </a:lnTo>
                <a:lnTo>
                  <a:pt x="0" y="44195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914400" y="546100"/>
            <a:ext cx="8877300" cy="6159500"/>
          </a:xfrm>
          <a:prstGeom prst="rect">
            <a:avLst/>
          </a:prstGeom>
          <a:noFill/>
        </p:spPr>
      </p:pic>
      <p:sp>
        <p:nvSpPr>
          <p:cNvPr id="8" name="TextBox 1"/>
          <p:cNvSpPr txBox="1"/>
          <p:nvPr/>
        </p:nvSpPr>
        <p:spPr>
          <a:xfrm>
            <a:off x="1625600" y="1135044"/>
            <a:ext cx="5604676" cy="440249"/>
          </a:xfrm>
          <a:prstGeom prst="rect">
            <a:avLst/>
          </a:prstGeom>
          <a:noFill/>
        </p:spPr>
        <p:txBody>
          <a:bodyPr wrap="none" lIns="0" tIns="0" rIns="0" rtlCol="0">
            <a:spAutoFit/>
          </a:bodyPr>
          <a:lstStyle/>
          <a:p>
            <a:pPr>
              <a:lnSpc>
                <a:spcPts val="3000"/>
              </a:lnSpc>
              <a:tabLst/>
            </a:pPr>
            <a:r>
              <a:rPr lang="en-US" altLang="zh-CN" sz="3200" b="1" dirty="0" smtClean="0">
                <a:solidFill>
                  <a:srgbClr val="3732A0"/>
                </a:solidFill>
                <a:latin typeface="Arial Black" pitchFamily="18" charset="0"/>
                <a:cs typeface="Arial Black" pitchFamily="18" charset="0"/>
              </a:rPr>
              <a:t>Déclaration</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d’un</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pointeur</a:t>
            </a:r>
          </a:p>
        </p:txBody>
      </p:sp>
      <p:sp>
        <p:nvSpPr>
          <p:cNvPr id="9" name="TextBox 1"/>
          <p:cNvSpPr txBox="1"/>
          <p:nvPr/>
        </p:nvSpPr>
        <p:spPr>
          <a:xfrm>
            <a:off x="1498600" y="2235200"/>
            <a:ext cx="127000" cy="1689100"/>
          </a:xfrm>
          <a:prstGeom prst="rect">
            <a:avLst/>
          </a:prstGeom>
          <a:noFill/>
        </p:spPr>
        <p:txBody>
          <a:bodyPr wrap="none" lIns="0" tIns="0" rIns="0" rtlCol="0">
            <a:spAutoFit/>
          </a:bodyPr>
          <a:lstStyle/>
          <a:p>
            <a:pPr>
              <a:lnSpc>
                <a:spcPts val="1300"/>
              </a:lnSpc>
              <a:tabLst/>
            </a:pPr>
            <a:r>
              <a:rPr lang="en-US" altLang="zh-CN" sz="139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900"/>
              </a:lnSpc>
              <a:tabLst/>
            </a:pPr>
            <a:r>
              <a:rPr lang="en-US" altLang="zh-CN" sz="139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900"/>
              </a:lnSpc>
              <a:tabLst/>
            </a:pPr>
            <a:r>
              <a:rPr lang="en-US" altLang="zh-CN" sz="1392" dirty="0" smtClean="0">
                <a:solidFill>
                  <a:srgbClr val="666699"/>
                </a:solidFill>
                <a:latin typeface="Wingdings" pitchFamily="18" charset="0"/>
                <a:cs typeface="Wingdings" pitchFamily="18" charset="0"/>
              </a:rPr>
              <a:t></a:t>
            </a:r>
          </a:p>
        </p:txBody>
      </p:sp>
      <p:sp>
        <p:nvSpPr>
          <p:cNvPr id="10" name="TextBox 1"/>
          <p:cNvSpPr txBox="1"/>
          <p:nvPr/>
        </p:nvSpPr>
        <p:spPr>
          <a:xfrm>
            <a:off x="1841500" y="2197100"/>
            <a:ext cx="7442200" cy="2044700"/>
          </a:xfrm>
          <a:prstGeom prst="rect">
            <a:avLst/>
          </a:prstGeom>
          <a:noFill/>
        </p:spPr>
        <p:txBody>
          <a:bodyPr wrap="none" lIns="0" tIns="0" rIns="0" rtlCol="0">
            <a:spAutoFit/>
          </a:bodyPr>
          <a:lstStyle/>
          <a:p>
            <a:pPr>
              <a:lnSpc>
                <a:spcPts val="1800"/>
              </a:lnSpc>
              <a:tabLst>
                <a:tab pos="114300" algn="l"/>
              </a:tabLst>
            </a:pPr>
            <a:r>
              <a:rPr lang="en-US" altLang="zh-CN" sz="1992" dirty="0" smtClean="0">
                <a:solidFill>
                  <a:srgbClr val="000000"/>
                </a:solidFill>
                <a:latin typeface="Times New Roman" pitchFamily="18" charset="0"/>
                <a:cs typeface="Times New Roman" pitchFamily="18" charset="0"/>
              </a:rPr>
              <a:t>En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chaque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pointeur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est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limité</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à</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type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donnée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(même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si</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p>
          <a:p>
            <a:pPr>
              <a:lnSpc>
                <a:spcPts val="1900"/>
              </a:lnSpc>
              <a:tabLst>
                <a:tab pos="114300" algn="l"/>
              </a:tabLst>
            </a:pPr>
            <a:r>
              <a:rPr lang="en-US" altLang="zh-CN" sz="1992" dirty="0" smtClean="0">
                <a:solidFill>
                  <a:srgbClr val="000000"/>
                </a:solidFill>
                <a:latin typeface="Times New Roman" pitchFamily="18" charset="0"/>
                <a:cs typeface="Times New Roman" pitchFamily="18" charset="0"/>
              </a:rPr>
              <a:t>valeur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pointeur,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qui</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est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adresse,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est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toujours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entier).</a:t>
            </a:r>
          </a:p>
          <a:p>
            <a:pPr>
              <a:lnSpc>
                <a:spcPts val="1000"/>
              </a:lnSpc>
            </a:pPr>
            <a:endParaRPr lang="en-US" altLang="zh-CN" dirty="0" smtClean="0"/>
          </a:p>
          <a:p>
            <a:pPr>
              <a:lnSpc>
                <a:spcPts val="1000"/>
              </a:lnSpc>
            </a:pPr>
            <a:endParaRPr lang="en-US" altLang="zh-CN" dirty="0" smtClean="0"/>
          </a:p>
          <a:p>
            <a:pPr>
              <a:lnSpc>
                <a:spcPts val="2000"/>
              </a:lnSpc>
              <a:tabLst>
                <a:tab pos="114300" algn="l"/>
              </a:tabLst>
            </a:pPr>
            <a:r>
              <a:rPr lang="en-US" altLang="zh-CN" sz="1992" dirty="0" smtClean="0">
                <a:solidFill>
                  <a:srgbClr val="000000"/>
                </a:solidFill>
                <a:latin typeface="Times New Roman" pitchFamily="18" charset="0"/>
                <a:cs typeface="Times New Roman" pitchFamily="18" charset="0"/>
              </a:rPr>
              <a:t>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type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pointeur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dépend</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du</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type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variable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pointée.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Ceci</a:t>
            </a:r>
          </a:p>
          <a:p>
            <a:pPr>
              <a:lnSpc>
                <a:spcPts val="1900"/>
              </a:lnSpc>
              <a:tabLst>
                <a:tab pos="114300" algn="l"/>
              </a:tabLst>
            </a:pPr>
            <a:r>
              <a:rPr lang="en-US" altLang="zh-CN" sz="1992" dirty="0" smtClean="0">
                <a:solidFill>
                  <a:srgbClr val="000000"/>
                </a:solidFill>
                <a:latin typeface="Times New Roman" pitchFamily="18" charset="0"/>
                <a:cs typeface="Times New Roman" pitchFamily="18" charset="0"/>
              </a:rPr>
              <a:t>est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important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connaître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taille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valeur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pointée.</a:t>
            </a:r>
          </a:p>
          <a:p>
            <a:pPr>
              <a:lnSpc>
                <a:spcPts val="1000"/>
              </a:lnSpc>
            </a:pPr>
            <a:endParaRPr lang="en-US" altLang="zh-CN" dirty="0" smtClean="0"/>
          </a:p>
          <a:p>
            <a:pPr>
              <a:lnSpc>
                <a:spcPts val="1000"/>
              </a:lnSpc>
            </a:pPr>
            <a:endParaRPr lang="en-US" altLang="zh-CN" dirty="0" smtClean="0"/>
          </a:p>
          <a:p>
            <a:pPr>
              <a:lnSpc>
                <a:spcPts val="2000"/>
              </a:lnSpc>
              <a:tabLst>
                <a:tab pos="114300" algn="l"/>
              </a:tabLst>
            </a:pPr>
            <a:r>
              <a:rPr lang="en-US" altLang="zh-CN" sz="1992" dirty="0" smtClean="0">
                <a:solidFill>
                  <a:srgbClr val="000000"/>
                </a:solidFill>
                <a:latin typeface="Times New Roman" pitchFamily="18" charset="0"/>
                <a:cs typeface="Times New Roman" pitchFamily="18" charset="0"/>
              </a:rPr>
              <a:t>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déclare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pointeur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par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l’instruction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r>
              <a:rPr lang="en-US" altLang="zh-CN" sz="1992" dirty="0" smtClean="0">
                <a:latin typeface="Times New Roman" pitchFamily="18" charset="0"/>
                <a:cs typeface="Times New Roman" pitchFamily="18" charset="0"/>
              </a:rPr>
              <a:t> </a:t>
            </a:r>
            <a:r>
              <a:rPr lang="en-US" altLang="zh-CN" sz="1992" b="1" dirty="0" smtClean="0">
                <a:solidFill>
                  <a:srgbClr val="3732A0"/>
                </a:solidFill>
                <a:latin typeface="Times New Roman" pitchFamily="18" charset="0"/>
                <a:cs typeface="Times New Roman" pitchFamily="18" charset="0"/>
              </a:rPr>
              <a:t>type</a:t>
            </a:r>
            <a:r>
              <a:rPr lang="en-US" altLang="zh-CN" sz="1992" dirty="0" smtClean="0">
                <a:latin typeface="Times New Roman" pitchFamily="18" charset="0"/>
                <a:cs typeface="Times New Roman" pitchFamily="18" charset="0"/>
              </a:rPr>
              <a:t> </a:t>
            </a:r>
            <a:r>
              <a:rPr lang="en-US" altLang="zh-CN" sz="1992" b="1" dirty="0" smtClean="0">
                <a:solidFill>
                  <a:srgbClr val="3732A0"/>
                </a:solidFill>
                <a:latin typeface="Times New Roman" pitchFamily="18" charset="0"/>
                <a:cs typeface="Times New Roman" pitchFamily="18" charset="0"/>
              </a:rPr>
              <a:t>*nom-du-pointeur</a:t>
            </a:r>
            <a:r>
              <a:rPr lang="en-US" altLang="zh-CN" sz="1992" dirty="0" smtClean="0">
                <a:latin typeface="Times New Roman" pitchFamily="18" charset="0"/>
                <a:cs typeface="Times New Roman" pitchFamily="18" charset="0"/>
              </a:rPr>
              <a:t> </a:t>
            </a:r>
            <a:r>
              <a:rPr lang="en-US" altLang="zh-CN" sz="1992" b="1" dirty="0" smtClean="0">
                <a:solidFill>
                  <a:srgbClr val="3732A0"/>
                </a:solidFill>
                <a:latin typeface="Times New Roman" pitchFamily="18" charset="0"/>
                <a:cs typeface="Times New Roman" pitchFamily="18" charset="0"/>
              </a:rPr>
              <a:t>;</a:t>
            </a:r>
          </a:p>
          <a:p>
            <a:pPr>
              <a:lnSpc>
                <a:spcPts val="2300"/>
              </a:lnSpc>
              <a:tabLst>
                <a:tab pos="114300" algn="l"/>
              </a:tabLst>
            </a:pPr>
            <a:r>
              <a:rPr lang="en-US" altLang="zh-CN" dirty="0" smtClean="0"/>
              <a:t>	</a:t>
            </a:r>
            <a:r>
              <a:rPr lang="en-US" altLang="zh-CN" sz="2712" dirty="0" smtClean="0">
                <a:solidFill>
                  <a:srgbClr val="CCCCFF"/>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type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est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type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la</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variable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pointée</a:t>
            </a:r>
          </a:p>
        </p:txBody>
      </p:sp>
      <p:sp>
        <p:nvSpPr>
          <p:cNvPr id="11" name="TextBox 1"/>
          <p:cNvSpPr txBox="1"/>
          <p:nvPr/>
        </p:nvSpPr>
        <p:spPr>
          <a:xfrm>
            <a:off x="1955800" y="4279900"/>
            <a:ext cx="114300" cy="711200"/>
          </a:xfrm>
          <a:prstGeom prst="rect">
            <a:avLst/>
          </a:prstGeom>
          <a:noFill/>
        </p:spPr>
        <p:txBody>
          <a:bodyPr wrap="none" lIns="0" tIns="0" rIns="0" rtlCol="0">
            <a:spAutoFit/>
          </a:bodyPr>
          <a:lstStyle/>
          <a:p>
            <a:pPr>
              <a:lnSpc>
                <a:spcPts val="2500"/>
              </a:lnSpc>
              <a:tabLst/>
            </a:pPr>
            <a:r>
              <a:rPr lang="en-US" altLang="zh-CN" sz="2712" dirty="0" smtClean="0">
                <a:solidFill>
                  <a:srgbClr val="CCCCFF"/>
                </a:solidFill>
                <a:latin typeface="Times New Roman" pitchFamily="18" charset="0"/>
                <a:cs typeface="Times New Roman" pitchFamily="18" charset="0"/>
              </a:rPr>
              <a:t>•</a:t>
            </a:r>
          </a:p>
          <a:p>
            <a:pPr>
              <a:lnSpc>
                <a:spcPts val="3100"/>
              </a:lnSpc>
              <a:tabLst/>
            </a:pPr>
            <a:r>
              <a:rPr lang="en-US" altLang="zh-CN" sz="2712" dirty="0" smtClean="0">
                <a:solidFill>
                  <a:srgbClr val="CCCCFF"/>
                </a:solidFill>
                <a:latin typeface="Times New Roman" pitchFamily="18" charset="0"/>
                <a:cs typeface="Times New Roman" pitchFamily="18" charset="0"/>
              </a:rPr>
              <a:t>•</a:t>
            </a:r>
          </a:p>
        </p:txBody>
      </p:sp>
      <p:sp>
        <p:nvSpPr>
          <p:cNvPr id="12" name="TextBox 1"/>
          <p:cNvSpPr txBox="1"/>
          <p:nvPr/>
        </p:nvSpPr>
        <p:spPr>
          <a:xfrm>
            <a:off x="2247900" y="4381500"/>
            <a:ext cx="6705600" cy="1155700"/>
          </a:xfrm>
          <a:prstGeom prst="rect">
            <a:avLst/>
          </a:prstGeom>
          <a:noFill/>
        </p:spPr>
        <p:txBody>
          <a:bodyPr wrap="none" lIns="0" tIns="0" rIns="0" rtlCol="0">
            <a:spAutoFit/>
          </a:bodyPr>
          <a:lstStyle/>
          <a:p>
            <a:pPr>
              <a:lnSpc>
                <a:spcPts val="1600"/>
              </a:lnSpc>
              <a:tabLst>
                <a:tab pos="63500" algn="l"/>
              </a:tabLst>
            </a:pP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est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l’opérateur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qui</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indiquera</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au</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compilateur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que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c’est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pointeur</a:t>
            </a:r>
          </a:p>
          <a:p>
            <a:pPr>
              <a:lnSpc>
                <a:spcPts val="1000"/>
              </a:lnSpc>
            </a:pPr>
            <a:endParaRPr lang="en-US" altLang="zh-CN" dirty="0" smtClean="0"/>
          </a:p>
          <a:p>
            <a:pPr>
              <a:lnSpc>
                <a:spcPts val="2100"/>
              </a:lnSpc>
              <a:tabLst>
                <a:tab pos="63500" algn="l"/>
              </a:tabLst>
            </a:pPr>
            <a:r>
              <a:rPr lang="en-US" altLang="zh-CN" dirty="0" smtClean="0"/>
              <a:t>	</a:t>
            </a:r>
            <a:r>
              <a:rPr lang="en-US" altLang="zh-CN" sz="1800" dirty="0" smtClean="0">
                <a:solidFill>
                  <a:srgbClr val="000000"/>
                </a:solidFill>
                <a:latin typeface="Times New Roman" pitchFamily="18" charset="0"/>
                <a:cs typeface="Times New Roman" pitchFamily="18" charset="0"/>
              </a:rPr>
              <a:t>Exemple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p>
          <a:p>
            <a:pPr>
              <a:lnSpc>
                <a:spcPts val="2100"/>
              </a:lnSpc>
              <a:tabLst>
                <a:tab pos="635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int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*pi;</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//pi</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est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pointeur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vers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une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variable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type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int</a:t>
            </a:r>
          </a:p>
          <a:p>
            <a:pPr>
              <a:lnSpc>
                <a:spcPts val="2100"/>
              </a:lnSpc>
              <a:tabLst>
                <a:tab pos="635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float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*pf;</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//pf</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est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pointeur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vers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une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variable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type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float</a:t>
            </a:r>
          </a:p>
        </p:txBody>
      </p:sp>
      <p:sp>
        <p:nvSpPr>
          <p:cNvPr id="13" name="TextBox 1"/>
          <p:cNvSpPr txBox="1"/>
          <p:nvPr/>
        </p:nvSpPr>
        <p:spPr>
          <a:xfrm>
            <a:off x="1498600" y="5892800"/>
            <a:ext cx="127000" cy="165100"/>
          </a:xfrm>
          <a:prstGeom prst="rect">
            <a:avLst/>
          </a:prstGeom>
          <a:noFill/>
        </p:spPr>
        <p:txBody>
          <a:bodyPr wrap="none" lIns="0" tIns="0" rIns="0" rtlCol="0">
            <a:spAutoFit/>
          </a:bodyPr>
          <a:lstStyle/>
          <a:p>
            <a:pPr>
              <a:lnSpc>
                <a:spcPts val="1300"/>
              </a:lnSpc>
              <a:tabLst/>
            </a:pPr>
            <a:r>
              <a:rPr lang="en-US" altLang="zh-CN" sz="1392" dirty="0" smtClean="0">
                <a:solidFill>
                  <a:srgbClr val="666699"/>
                </a:solidFill>
                <a:latin typeface="Wingdings" pitchFamily="18" charset="0"/>
                <a:cs typeface="Wingdings" pitchFamily="18" charset="0"/>
              </a:rPr>
              <a:t></a:t>
            </a:r>
          </a:p>
        </p:txBody>
      </p:sp>
      <p:sp>
        <p:nvSpPr>
          <p:cNvPr id="14" name="TextBox 1"/>
          <p:cNvSpPr txBox="1"/>
          <p:nvPr/>
        </p:nvSpPr>
        <p:spPr>
          <a:xfrm>
            <a:off x="1841500" y="5867400"/>
            <a:ext cx="7442200" cy="469900"/>
          </a:xfrm>
          <a:prstGeom prst="rect">
            <a:avLst/>
          </a:prstGeom>
          <a:noFill/>
        </p:spPr>
        <p:txBody>
          <a:bodyPr wrap="none" lIns="0" tIns="0" rIns="0" rtlCol="0">
            <a:spAutoFit/>
          </a:bodyPr>
          <a:lstStyle/>
          <a:p>
            <a:pPr>
              <a:lnSpc>
                <a:spcPts val="1800"/>
              </a:lnSpc>
              <a:tabLst>
                <a:tab pos="571500" algn="l"/>
              </a:tabLst>
            </a:pPr>
            <a:r>
              <a:rPr lang="en-US" altLang="zh-CN" sz="1992" dirty="0" smtClean="0">
                <a:solidFill>
                  <a:srgbClr val="000000"/>
                </a:solidFill>
                <a:latin typeface="Times New Roman" pitchFamily="18" charset="0"/>
                <a:cs typeface="Times New Roman" pitchFamily="18" charset="0"/>
              </a:rPr>
              <a:t>Rq:</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valeur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pointeur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donne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l’adresse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du</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premier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octet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parmi</a:t>
            </a:r>
          </a:p>
          <a:p>
            <a:pPr>
              <a:lnSpc>
                <a:spcPts val="1900"/>
              </a:lnSpc>
              <a:tabLst>
                <a:tab pos="571500" algn="l"/>
              </a:tabLst>
            </a:pPr>
            <a:r>
              <a:rPr lang="en-US" altLang="zh-CN" dirty="0" smtClean="0"/>
              <a:t>	</a:t>
            </a:r>
            <a:r>
              <a:rPr lang="en-US" altLang="zh-CN" sz="1992" dirty="0" smtClean="0">
                <a:solidFill>
                  <a:srgbClr val="000000"/>
                </a:solidFill>
                <a:latin typeface="Times New Roman" pitchFamily="18" charset="0"/>
                <a:cs typeface="Times New Roman" pitchFamily="18" charset="0"/>
              </a:rPr>
              <a:t>les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octets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où</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variable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est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stockée</a:t>
            </a:r>
          </a:p>
        </p:txBody>
      </p:sp>
      <p:sp>
        <p:nvSpPr>
          <p:cNvPr id="15" name="Espace réservé du numéro de diapositive 14"/>
          <p:cNvSpPr>
            <a:spLocks noGrp="1"/>
          </p:cNvSpPr>
          <p:nvPr>
            <p:ph type="sldNum" sz="quarter" idx="12"/>
          </p:nvPr>
        </p:nvSpPr>
        <p:spPr/>
        <p:txBody>
          <a:bodyPr/>
          <a:lstStyle/>
          <a:p>
            <a:fld id="{B6F15528-21DE-4FAA-801E-634DDDAF4B2B}"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4191" y="347979"/>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536191" y="2039620"/>
            <a:ext cx="7696200" cy="39623"/>
          </a:xfrm>
          <a:custGeom>
            <a:avLst/>
            <a:gdLst>
              <a:gd name="connsiteX0" fmla="*/ 0 w 7696200"/>
              <a:gd name="connsiteY0" fmla="*/ 19811 h 39623"/>
              <a:gd name="connsiteX1" fmla="*/ 7696200 w 7696200"/>
              <a:gd name="connsiteY1" fmla="*/ 19811 h 39623"/>
            </a:gdLst>
            <a:ahLst/>
            <a:cxnLst>
              <a:cxn ang="0">
                <a:pos x="connsiteX0" y="connsiteY0"/>
              </a:cxn>
              <a:cxn ang="1">
                <a:pos x="connsiteX1" y="connsiteY1"/>
              </a:cxn>
            </a:cxnLst>
            <a:rect l="l" t="t" r="r" b="b"/>
            <a:pathLst>
              <a:path w="7696200" h="39623">
                <a:moveTo>
                  <a:pt x="0" y="19811"/>
                </a:moveTo>
                <a:lnTo>
                  <a:pt x="7696200" y="19811"/>
                </a:lnTo>
              </a:path>
            </a:pathLst>
          </a:custGeom>
          <a:ln w="25400">
            <a:solidFill>
              <a:srgbClr val="9094B8">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1383791" y="2124964"/>
            <a:ext cx="8199119" cy="4419600"/>
          </a:xfrm>
          <a:custGeom>
            <a:avLst/>
            <a:gdLst>
              <a:gd name="connsiteX0" fmla="*/ 0 w 8199119"/>
              <a:gd name="connsiteY0" fmla="*/ 4419600 h 4419600"/>
              <a:gd name="connsiteX1" fmla="*/ 8199119 w 8199119"/>
              <a:gd name="connsiteY1" fmla="*/ 4419600 h 4419600"/>
              <a:gd name="connsiteX2" fmla="*/ 8199119 w 8199119"/>
              <a:gd name="connsiteY2" fmla="*/ 0 h 4419600"/>
              <a:gd name="connsiteX3" fmla="*/ 0 w 8199119"/>
              <a:gd name="connsiteY3" fmla="*/ 0 h 4419600"/>
              <a:gd name="connsiteX4" fmla="*/ 0 w 8199119"/>
              <a:gd name="connsiteY4" fmla="*/ 4419600 h 4419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199119" h="4419600">
                <a:moveTo>
                  <a:pt x="0" y="4419600"/>
                </a:moveTo>
                <a:lnTo>
                  <a:pt x="8199119" y="4419600"/>
                </a:lnTo>
                <a:lnTo>
                  <a:pt x="8199119" y="0"/>
                </a:lnTo>
                <a:lnTo>
                  <a:pt x="0" y="0"/>
                </a:lnTo>
                <a:lnTo>
                  <a:pt x="0" y="44196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914400" y="546100"/>
            <a:ext cx="8877300" cy="6159500"/>
          </a:xfrm>
          <a:prstGeom prst="rect">
            <a:avLst/>
          </a:prstGeom>
          <a:noFill/>
        </p:spPr>
      </p:pic>
      <p:sp>
        <p:nvSpPr>
          <p:cNvPr id="8" name="TextBox 1"/>
          <p:cNvSpPr txBox="1"/>
          <p:nvPr/>
        </p:nvSpPr>
        <p:spPr>
          <a:xfrm>
            <a:off x="1308100" y="920730"/>
            <a:ext cx="9323643" cy="1031051"/>
          </a:xfrm>
          <a:prstGeom prst="rect">
            <a:avLst/>
          </a:prstGeom>
          <a:noFill/>
        </p:spPr>
        <p:txBody>
          <a:bodyPr wrap="square" lIns="0" tIns="0" rIns="0" rtlCol="0">
            <a:spAutoFit/>
          </a:bodyPr>
          <a:lstStyle/>
          <a:p>
            <a:pPr>
              <a:tabLst/>
            </a:pPr>
            <a:r>
              <a:rPr lang="en-US" altLang="zh-CN" sz="3200" b="1" dirty="0" smtClean="0">
                <a:solidFill>
                  <a:srgbClr val="3732A0"/>
                </a:solidFill>
                <a:latin typeface="Arial Black" pitchFamily="18" charset="0"/>
                <a:cs typeface="Arial Black" pitchFamily="18" charset="0"/>
              </a:rPr>
              <a:t>Opérateurs</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de</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manipulation</a:t>
            </a:r>
          </a:p>
          <a:p>
            <a:pPr>
              <a:tabLst/>
            </a:pP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des</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pointeurs</a:t>
            </a:r>
          </a:p>
        </p:txBody>
      </p:sp>
      <p:sp>
        <p:nvSpPr>
          <p:cNvPr id="9" name="TextBox 1"/>
          <p:cNvSpPr txBox="1"/>
          <p:nvPr/>
        </p:nvSpPr>
        <p:spPr>
          <a:xfrm>
            <a:off x="1473200" y="2247900"/>
            <a:ext cx="127000" cy="165100"/>
          </a:xfrm>
          <a:prstGeom prst="rect">
            <a:avLst/>
          </a:prstGeom>
          <a:noFill/>
        </p:spPr>
        <p:txBody>
          <a:bodyPr wrap="none" lIns="0" tIns="0" rIns="0" rtlCol="0">
            <a:spAutoFit/>
          </a:bodyPr>
          <a:lstStyle/>
          <a:p>
            <a:pPr>
              <a:lnSpc>
                <a:spcPts val="1300"/>
              </a:lnSpc>
              <a:tabLst/>
            </a:pPr>
            <a:r>
              <a:rPr lang="en-US" altLang="zh-CN" sz="1392" dirty="0" smtClean="0">
                <a:solidFill>
                  <a:srgbClr val="666699"/>
                </a:solidFill>
                <a:latin typeface="Wingdings" pitchFamily="18" charset="0"/>
                <a:cs typeface="Wingdings" pitchFamily="18" charset="0"/>
              </a:rPr>
              <a:t></a:t>
            </a:r>
          </a:p>
        </p:txBody>
      </p:sp>
      <p:sp>
        <p:nvSpPr>
          <p:cNvPr id="10" name="TextBox 1"/>
          <p:cNvSpPr txBox="1"/>
          <p:nvPr/>
        </p:nvSpPr>
        <p:spPr>
          <a:xfrm>
            <a:off x="1816100" y="2209800"/>
            <a:ext cx="5613400" cy="228600"/>
          </a:xfrm>
          <a:prstGeom prst="rect">
            <a:avLst/>
          </a:prstGeom>
          <a:noFill/>
        </p:spPr>
        <p:txBody>
          <a:bodyPr wrap="none" lIns="0" tIns="0" rIns="0" rtlCol="0">
            <a:spAutoFit/>
          </a:bodyPr>
          <a:lstStyle/>
          <a:p>
            <a:pPr>
              <a:lnSpc>
                <a:spcPts val="1800"/>
              </a:lnSpc>
              <a:tabLst/>
            </a:pPr>
            <a:r>
              <a:rPr lang="en-US" altLang="zh-CN" sz="1992" dirty="0" smtClean="0">
                <a:solidFill>
                  <a:srgbClr val="000000"/>
                </a:solidFill>
                <a:latin typeface="Times New Roman" pitchFamily="18" charset="0"/>
                <a:cs typeface="Times New Roman" pitchFamily="18" charset="0"/>
              </a:rPr>
              <a:t>Lors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du</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travail</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avec</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pointeurs,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nous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utilisons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p>
        </p:txBody>
      </p:sp>
      <p:sp>
        <p:nvSpPr>
          <p:cNvPr id="11" name="TextBox 1"/>
          <p:cNvSpPr txBox="1"/>
          <p:nvPr/>
        </p:nvSpPr>
        <p:spPr>
          <a:xfrm>
            <a:off x="1930400" y="2463800"/>
            <a:ext cx="114300" cy="609600"/>
          </a:xfrm>
          <a:prstGeom prst="rect">
            <a:avLst/>
          </a:prstGeom>
          <a:noFill/>
        </p:spPr>
        <p:txBody>
          <a:bodyPr wrap="none" lIns="0" tIns="0" rIns="0" rtlCol="0">
            <a:spAutoFit/>
          </a:bodyPr>
          <a:lstStyle/>
          <a:p>
            <a:pPr>
              <a:lnSpc>
                <a:spcPts val="2500"/>
              </a:lnSpc>
              <a:tabLst/>
            </a:pPr>
            <a:r>
              <a:rPr lang="en-US" altLang="zh-CN" sz="2712" dirty="0" smtClean="0">
                <a:solidFill>
                  <a:srgbClr val="CCCCFF"/>
                </a:solidFill>
                <a:latin typeface="Times New Roman" pitchFamily="18" charset="0"/>
                <a:cs typeface="Times New Roman" pitchFamily="18" charset="0"/>
              </a:rPr>
              <a:t>•</a:t>
            </a:r>
          </a:p>
          <a:p>
            <a:pPr>
              <a:lnSpc>
                <a:spcPts val="2300"/>
              </a:lnSpc>
              <a:tabLst/>
            </a:pPr>
            <a:r>
              <a:rPr lang="en-US" altLang="zh-CN" sz="2712" dirty="0" smtClean="0">
                <a:solidFill>
                  <a:srgbClr val="CCCCFF"/>
                </a:solidFill>
                <a:latin typeface="Times New Roman" pitchFamily="18" charset="0"/>
                <a:cs typeface="Times New Roman" pitchFamily="18" charset="0"/>
              </a:rPr>
              <a:t>•</a:t>
            </a:r>
          </a:p>
        </p:txBody>
      </p:sp>
      <p:sp>
        <p:nvSpPr>
          <p:cNvPr id="12" name="TextBox 1"/>
          <p:cNvSpPr txBox="1"/>
          <p:nvPr/>
        </p:nvSpPr>
        <p:spPr>
          <a:xfrm>
            <a:off x="2209800" y="2540000"/>
            <a:ext cx="7061200" cy="508000"/>
          </a:xfrm>
          <a:prstGeom prst="rect">
            <a:avLst/>
          </a:prstGeom>
          <a:noFill/>
        </p:spPr>
        <p:txBody>
          <a:bodyPr wrap="none" lIns="0" tIns="0" rIns="0" rtlCol="0">
            <a:spAutoFit/>
          </a:bodyPr>
          <a:lstStyle/>
          <a:p>
            <a:pPr>
              <a:lnSpc>
                <a:spcPts val="1600"/>
              </a:lnSpc>
              <a:tabLst/>
            </a:pPr>
            <a:r>
              <a:rPr lang="en-US" altLang="zh-CN" sz="1800" dirty="0" smtClean="0">
                <a:solidFill>
                  <a:srgbClr val="000000"/>
                </a:solidFill>
                <a:latin typeface="Times New Roman" pitchFamily="18" charset="0"/>
                <a:cs typeface="Times New Roman" pitchFamily="18" charset="0"/>
              </a:rPr>
              <a:t>un</a:t>
            </a:r>
            <a:r>
              <a:rPr lang="en-US" altLang="zh-CN" sz="1800" dirty="0" smtClean="0">
                <a:latin typeface="Times New Roman" pitchFamily="18" charset="0"/>
                <a:cs typeface="Times New Roman" pitchFamily="18" charset="0"/>
              </a:rPr>
              <a:t> </a:t>
            </a:r>
            <a:r>
              <a:rPr lang="en-US" altLang="zh-CN" sz="1800" b="1" dirty="0" smtClean="0">
                <a:solidFill>
                  <a:srgbClr val="000000"/>
                </a:solidFill>
                <a:latin typeface="Times New Roman" pitchFamily="18" charset="0"/>
                <a:cs typeface="Times New Roman" pitchFamily="18" charset="0"/>
              </a:rPr>
              <a:t>opérateur</a:t>
            </a:r>
            <a:r>
              <a:rPr lang="en-US" altLang="zh-CN" sz="1800" dirty="0" smtClean="0">
                <a:latin typeface="Times New Roman" pitchFamily="18" charset="0"/>
                <a:cs typeface="Times New Roman" pitchFamily="18" charset="0"/>
              </a:rPr>
              <a:t> </a:t>
            </a:r>
            <a:r>
              <a:rPr lang="en-US" altLang="zh-CN" sz="1800" b="1" dirty="0" smtClean="0">
                <a:solidFill>
                  <a:srgbClr val="000000"/>
                </a:solidFill>
                <a:latin typeface="Times New Roman" pitchFamily="18" charset="0"/>
                <a:cs typeface="Times New Roman" pitchFamily="18" charset="0"/>
              </a:rPr>
              <a:t>'adresse</a:t>
            </a:r>
            <a:r>
              <a:rPr lang="en-US" altLang="zh-CN" sz="1800" dirty="0" smtClean="0">
                <a:latin typeface="Times New Roman" pitchFamily="18" charset="0"/>
                <a:cs typeface="Times New Roman" pitchFamily="18" charset="0"/>
              </a:rPr>
              <a:t> </a:t>
            </a:r>
            <a:r>
              <a:rPr lang="en-US" altLang="zh-CN" sz="1800" b="1" dirty="0" smtClean="0">
                <a:solidFill>
                  <a:srgbClr val="00000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&amp;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obtenir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l'adresse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d'une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variable</a:t>
            </a:r>
          </a:p>
          <a:p>
            <a:pPr>
              <a:lnSpc>
                <a:spcPts val="2300"/>
              </a:lnSpc>
              <a:tabLst/>
            </a:pPr>
            <a:r>
              <a:rPr lang="en-US" altLang="zh-CN" sz="1800" dirty="0" smtClean="0">
                <a:solidFill>
                  <a:srgbClr val="000000"/>
                </a:solidFill>
                <a:latin typeface="Times New Roman" pitchFamily="18" charset="0"/>
                <a:cs typeface="Times New Roman" pitchFamily="18" charset="0"/>
              </a:rPr>
              <a:t>un</a:t>
            </a:r>
            <a:r>
              <a:rPr lang="en-US" altLang="zh-CN" sz="1800" dirty="0" smtClean="0">
                <a:latin typeface="Times New Roman" pitchFamily="18" charset="0"/>
                <a:cs typeface="Times New Roman" pitchFamily="18" charset="0"/>
              </a:rPr>
              <a:t> </a:t>
            </a:r>
            <a:r>
              <a:rPr lang="en-US" altLang="zh-CN" sz="1800" b="1" dirty="0" smtClean="0">
                <a:solidFill>
                  <a:srgbClr val="000000"/>
                </a:solidFill>
                <a:latin typeface="Times New Roman" pitchFamily="18" charset="0"/>
                <a:cs typeface="Times New Roman" pitchFamily="18" charset="0"/>
              </a:rPr>
              <a:t>opérateur</a:t>
            </a:r>
            <a:r>
              <a:rPr lang="en-US" altLang="zh-CN" sz="1800" dirty="0" smtClean="0">
                <a:latin typeface="Times New Roman" pitchFamily="18" charset="0"/>
                <a:cs typeface="Times New Roman" pitchFamily="18" charset="0"/>
              </a:rPr>
              <a:t> </a:t>
            </a:r>
            <a:r>
              <a:rPr lang="en-US" altLang="zh-CN" sz="1800" b="1" dirty="0" smtClean="0">
                <a:solidFill>
                  <a:srgbClr val="000000"/>
                </a:solidFill>
                <a:latin typeface="Times New Roman" pitchFamily="18" charset="0"/>
                <a:cs typeface="Times New Roman" pitchFamily="18" charset="0"/>
              </a:rPr>
              <a:t>'contenu</a:t>
            </a:r>
            <a:r>
              <a:rPr lang="en-US" altLang="zh-CN" sz="1800" dirty="0" smtClean="0">
                <a:latin typeface="Times New Roman" pitchFamily="18" charset="0"/>
                <a:cs typeface="Times New Roman" pitchFamily="18" charset="0"/>
              </a:rPr>
              <a:t> </a:t>
            </a:r>
            <a:r>
              <a:rPr lang="en-US" altLang="zh-CN" sz="1800" b="1" dirty="0" smtClean="0">
                <a:solidFill>
                  <a:srgbClr val="00000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accéder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au</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contenu</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d'une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adresse</a:t>
            </a:r>
          </a:p>
        </p:txBody>
      </p:sp>
      <p:sp>
        <p:nvSpPr>
          <p:cNvPr id="13" name="TextBox 1"/>
          <p:cNvSpPr txBox="1"/>
          <p:nvPr/>
        </p:nvSpPr>
        <p:spPr>
          <a:xfrm>
            <a:off x="1473200" y="3492500"/>
            <a:ext cx="127000" cy="165100"/>
          </a:xfrm>
          <a:prstGeom prst="rect">
            <a:avLst/>
          </a:prstGeom>
          <a:noFill/>
        </p:spPr>
        <p:txBody>
          <a:bodyPr wrap="none" lIns="0" tIns="0" rIns="0" rtlCol="0">
            <a:spAutoFit/>
          </a:bodyPr>
          <a:lstStyle/>
          <a:p>
            <a:pPr>
              <a:lnSpc>
                <a:spcPts val="1300"/>
              </a:lnSpc>
              <a:tabLst/>
            </a:pPr>
            <a:r>
              <a:rPr lang="en-US" altLang="zh-CN" sz="1392" dirty="0" smtClean="0">
                <a:solidFill>
                  <a:srgbClr val="666699"/>
                </a:solidFill>
                <a:latin typeface="Wingdings" pitchFamily="18" charset="0"/>
                <a:cs typeface="Wingdings" pitchFamily="18" charset="0"/>
              </a:rPr>
              <a:t></a:t>
            </a:r>
          </a:p>
        </p:txBody>
      </p:sp>
      <p:sp>
        <p:nvSpPr>
          <p:cNvPr id="14" name="TextBox 1"/>
          <p:cNvSpPr txBox="1"/>
          <p:nvPr/>
        </p:nvSpPr>
        <p:spPr>
          <a:xfrm>
            <a:off x="1816100" y="3441700"/>
            <a:ext cx="1257300" cy="228600"/>
          </a:xfrm>
          <a:prstGeom prst="rect">
            <a:avLst/>
          </a:prstGeom>
          <a:noFill/>
        </p:spPr>
        <p:txBody>
          <a:bodyPr wrap="none" lIns="0" tIns="0" rIns="0" rtlCol="0">
            <a:spAutoFit/>
          </a:bodyPr>
          <a:lstStyle/>
          <a:p>
            <a:pPr>
              <a:lnSpc>
                <a:spcPts val="1800"/>
              </a:lnSpc>
              <a:tabLst/>
            </a:pPr>
            <a:r>
              <a:rPr lang="en-US" altLang="zh-CN" sz="1992" dirty="0" smtClean="0">
                <a:solidFill>
                  <a:srgbClr val="000000"/>
                </a:solidFill>
                <a:latin typeface="Times New Roman" pitchFamily="18" charset="0"/>
                <a:cs typeface="Times New Roman" pitchFamily="18" charset="0"/>
              </a:rPr>
              <a:t>Exemple1</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p>
        </p:txBody>
      </p:sp>
      <p:sp>
        <p:nvSpPr>
          <p:cNvPr id="15" name="TextBox 1"/>
          <p:cNvSpPr txBox="1"/>
          <p:nvPr/>
        </p:nvSpPr>
        <p:spPr>
          <a:xfrm>
            <a:off x="1930400" y="3962400"/>
            <a:ext cx="114300" cy="2374900"/>
          </a:xfrm>
          <a:prstGeom prst="rect">
            <a:avLst/>
          </a:prstGeom>
          <a:noFill/>
        </p:spPr>
        <p:txBody>
          <a:bodyPr wrap="none" lIns="0" tIns="0" rIns="0" rtlCol="0">
            <a:spAutoFit/>
          </a:bodyPr>
          <a:lstStyle/>
          <a:p>
            <a:pPr>
              <a:lnSpc>
                <a:spcPts val="2500"/>
              </a:lnSpc>
              <a:tabLst/>
            </a:pPr>
            <a:r>
              <a:rPr lang="en-US" altLang="zh-CN" sz="2712" dirty="0" smtClean="0">
                <a:solidFill>
                  <a:srgbClr val="CCCCFF"/>
                </a:solidFill>
                <a:latin typeface="Times New Roman" pitchFamily="18" charset="0"/>
                <a:cs typeface="Times New Roman" pitchFamily="18" charset="0"/>
              </a:rPr>
              <a:t>•</a:t>
            </a:r>
          </a:p>
          <a:p>
            <a:pPr>
              <a:lnSpc>
                <a:spcPts val="2300"/>
              </a:lnSpc>
              <a:tabLst/>
            </a:pPr>
            <a:r>
              <a:rPr lang="en-US" altLang="zh-CN" sz="2712" dirty="0" smtClean="0">
                <a:solidFill>
                  <a:srgbClr val="CCCCFF"/>
                </a:solidFill>
                <a:latin typeface="Times New Roman" pitchFamily="18" charset="0"/>
                <a:cs typeface="Times New Roman" pitchFamily="18" charset="0"/>
              </a:rPr>
              <a:t>•</a:t>
            </a:r>
          </a:p>
          <a:p>
            <a:pPr>
              <a:lnSpc>
                <a:spcPts val="2300"/>
              </a:lnSpc>
              <a:tabLst/>
            </a:pPr>
            <a:r>
              <a:rPr lang="en-US" altLang="zh-CN" sz="2712" dirty="0" smtClean="0">
                <a:solidFill>
                  <a:srgbClr val="CCCCFF"/>
                </a:solidFill>
                <a:latin typeface="Times New Roman" pitchFamily="18" charset="0"/>
                <a:cs typeface="Times New Roman" pitchFamily="18" charset="0"/>
              </a:rPr>
              <a:t>•</a:t>
            </a:r>
          </a:p>
          <a:p>
            <a:pPr>
              <a:lnSpc>
                <a:spcPts val="2300"/>
              </a:lnSpc>
              <a:tabLst/>
            </a:pPr>
            <a:r>
              <a:rPr lang="en-US" altLang="zh-CN" sz="2712" dirty="0" smtClean="0">
                <a:solidFill>
                  <a:srgbClr val="CCCCFF"/>
                </a:solidFill>
                <a:latin typeface="Times New Roman" pitchFamily="18" charset="0"/>
                <a:cs typeface="Times New Roman" pitchFamily="18" charset="0"/>
              </a:rPr>
              <a:t>•</a:t>
            </a:r>
          </a:p>
          <a:p>
            <a:pPr>
              <a:lnSpc>
                <a:spcPts val="2300"/>
              </a:lnSpc>
              <a:tabLst/>
            </a:pPr>
            <a:r>
              <a:rPr lang="en-US" altLang="zh-CN" sz="2712" dirty="0" smtClean="0">
                <a:solidFill>
                  <a:srgbClr val="CCCCFF"/>
                </a:solidFill>
                <a:latin typeface="Times New Roman" pitchFamily="18" charset="0"/>
                <a:cs typeface="Times New Roman" pitchFamily="18" charset="0"/>
              </a:rPr>
              <a:t>•</a:t>
            </a:r>
          </a:p>
          <a:p>
            <a:pPr>
              <a:lnSpc>
                <a:spcPts val="1000"/>
              </a:lnSpc>
            </a:pPr>
            <a:endParaRPr lang="en-US" altLang="zh-CN" dirty="0" smtClean="0"/>
          </a:p>
          <a:p>
            <a:pPr>
              <a:lnSpc>
                <a:spcPts val="3300"/>
              </a:lnSpc>
              <a:tabLst/>
            </a:pPr>
            <a:r>
              <a:rPr lang="en-US" altLang="zh-CN" sz="2712" dirty="0" smtClean="0">
                <a:solidFill>
                  <a:srgbClr val="CCCCFF"/>
                </a:solidFill>
                <a:latin typeface="Times New Roman" pitchFamily="18" charset="0"/>
                <a:cs typeface="Times New Roman" pitchFamily="18" charset="0"/>
              </a:rPr>
              <a:t>•</a:t>
            </a:r>
          </a:p>
          <a:p>
            <a:pPr>
              <a:lnSpc>
                <a:spcPts val="2300"/>
              </a:lnSpc>
              <a:tabLst/>
            </a:pPr>
            <a:r>
              <a:rPr lang="en-US" altLang="zh-CN" sz="2712" dirty="0" smtClean="0">
                <a:solidFill>
                  <a:srgbClr val="CCCCFF"/>
                </a:solidFill>
                <a:latin typeface="Times New Roman" pitchFamily="18" charset="0"/>
                <a:cs typeface="Times New Roman" pitchFamily="18" charset="0"/>
              </a:rPr>
              <a:t>•</a:t>
            </a:r>
          </a:p>
        </p:txBody>
      </p:sp>
      <p:sp>
        <p:nvSpPr>
          <p:cNvPr id="16" name="TextBox 1"/>
          <p:cNvSpPr txBox="1"/>
          <p:nvPr/>
        </p:nvSpPr>
        <p:spPr>
          <a:xfrm>
            <a:off x="2209800" y="4051300"/>
            <a:ext cx="7251700" cy="2260600"/>
          </a:xfrm>
          <a:prstGeom prst="rect">
            <a:avLst/>
          </a:prstGeom>
          <a:noFill/>
        </p:spPr>
        <p:txBody>
          <a:bodyPr wrap="none" lIns="0" tIns="0" rIns="0" rtlCol="0">
            <a:spAutoFit/>
          </a:bodyPr>
          <a:lstStyle/>
          <a:p>
            <a:pPr>
              <a:lnSpc>
                <a:spcPts val="1600"/>
              </a:lnSpc>
              <a:tabLst>
                <a:tab pos="863600" algn="l"/>
              </a:tabLst>
            </a:pPr>
            <a:r>
              <a:rPr lang="en-US" altLang="zh-CN" sz="1800" b="1" dirty="0" smtClean="0">
                <a:solidFill>
                  <a:srgbClr val="3732A0"/>
                </a:solidFill>
                <a:latin typeface="Times New Roman" pitchFamily="18" charset="0"/>
                <a:cs typeface="Times New Roman" pitchFamily="18" charset="0"/>
              </a:rPr>
              <a:t>int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//on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déclare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pointeur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vers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une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variable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type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int</a:t>
            </a:r>
          </a:p>
          <a:p>
            <a:pPr>
              <a:lnSpc>
                <a:spcPts val="2300"/>
              </a:lnSpc>
              <a:tabLst>
                <a:tab pos="863600" algn="l"/>
              </a:tabLst>
            </a:pPr>
            <a:r>
              <a:rPr lang="en-US" altLang="zh-CN" sz="1800" b="1" dirty="0" smtClean="0">
                <a:solidFill>
                  <a:srgbClr val="3732A0"/>
                </a:solidFill>
                <a:latin typeface="Times New Roman" pitchFamily="18" charset="0"/>
                <a:cs typeface="Times New Roman" pitchFamily="18" charset="0"/>
              </a:rPr>
              <a:t>int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i=10,</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j=30;</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deux</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variables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type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int</a:t>
            </a:r>
          </a:p>
          <a:p>
            <a:pPr>
              <a:lnSpc>
                <a:spcPts val="2300"/>
              </a:lnSpc>
              <a:tabLst>
                <a:tab pos="863600" algn="l"/>
              </a:tabLst>
            </a:pPr>
            <a:r>
              <a:rPr lang="en-US" altLang="zh-CN" sz="1800" b="1" dirty="0" smtClean="0">
                <a:solidFill>
                  <a:srgbClr val="3732A0"/>
                </a:solidFill>
                <a:latin typeface="Times New Roman" pitchFamily="18" charset="0"/>
                <a:cs typeface="Times New Roman" pitchFamily="18" charset="0"/>
              </a:rPr>
              <a:t>p=&amp;i;</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on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met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dans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l’adresse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i</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sur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i)</a:t>
            </a:r>
          </a:p>
          <a:p>
            <a:pPr>
              <a:lnSpc>
                <a:spcPts val="2300"/>
              </a:lnSpc>
              <a:tabLst>
                <a:tab pos="863600" algn="l"/>
              </a:tabLst>
            </a:pPr>
            <a:r>
              <a:rPr lang="en-US" altLang="zh-CN" sz="1800" b="1" dirty="0" smtClean="0">
                <a:solidFill>
                  <a:srgbClr val="3732A0"/>
                </a:solidFill>
                <a:latin typeface="Times New Roman" pitchFamily="18" charset="0"/>
                <a:cs typeface="Times New Roman" pitchFamily="18" charset="0"/>
              </a:rPr>
              <a:t>printf("*p</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%d</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\n",*p);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//affiche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10</a:t>
            </a:r>
          </a:p>
          <a:p>
            <a:pPr>
              <a:lnSpc>
                <a:spcPts val="2300"/>
              </a:lnSpc>
              <a:tabLst>
                <a:tab pos="863600" algn="l"/>
              </a:tabLst>
            </a:pPr>
            <a:r>
              <a:rPr lang="en-US" altLang="zh-CN" sz="1800" b="1" dirty="0" smtClean="0">
                <a:solidFill>
                  <a:srgbClr val="3732A0"/>
                </a:solidFill>
                <a:latin typeface="Times New Roman" pitchFamily="18" charset="0"/>
                <a:cs typeface="Times New Roman" pitchFamily="18" charset="0"/>
              </a:rPr>
              <a:t>*p=20;</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met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la</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valeur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20</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dans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la</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case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mémoire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pointée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(i</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vaut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20</a:t>
            </a:r>
          </a:p>
          <a:p>
            <a:pPr>
              <a:lnSpc>
                <a:spcPts val="1900"/>
              </a:lnSpc>
              <a:tabLst>
                <a:tab pos="863600" algn="l"/>
              </a:tabLst>
            </a:pPr>
            <a:r>
              <a:rPr lang="en-US" altLang="zh-CN" dirty="0" smtClean="0"/>
              <a:t>	</a:t>
            </a:r>
            <a:r>
              <a:rPr lang="en-US" altLang="zh-CN" sz="1800" dirty="0" smtClean="0">
                <a:solidFill>
                  <a:srgbClr val="000000"/>
                </a:solidFill>
                <a:latin typeface="Times New Roman" pitchFamily="18" charset="0"/>
                <a:cs typeface="Times New Roman" pitchFamily="18" charset="0"/>
              </a:rPr>
              <a:t>après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cette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instruction)</a:t>
            </a:r>
          </a:p>
          <a:p>
            <a:pPr>
              <a:lnSpc>
                <a:spcPts val="2300"/>
              </a:lnSpc>
              <a:tabLst>
                <a:tab pos="863600" algn="l"/>
              </a:tabLst>
            </a:pPr>
            <a:r>
              <a:rPr lang="en-US" altLang="zh-CN" sz="1800" b="1" dirty="0" smtClean="0">
                <a:solidFill>
                  <a:srgbClr val="3732A0"/>
                </a:solidFill>
                <a:latin typeface="Times New Roman" pitchFamily="18" charset="0"/>
                <a:cs typeface="Times New Roman" pitchFamily="18" charset="0"/>
              </a:rPr>
              <a:t>p=&amp;j;</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sur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j</a:t>
            </a:r>
          </a:p>
          <a:p>
            <a:pPr>
              <a:lnSpc>
                <a:spcPts val="2300"/>
              </a:lnSpc>
              <a:tabLst>
                <a:tab pos="863600" algn="l"/>
              </a:tabLst>
            </a:pPr>
            <a:r>
              <a:rPr lang="en-US" altLang="zh-CN" sz="1800" b="1" dirty="0" smtClean="0">
                <a:solidFill>
                  <a:srgbClr val="3732A0"/>
                </a:solidFill>
                <a:latin typeface="Times New Roman" pitchFamily="18" charset="0"/>
                <a:cs typeface="Times New Roman" pitchFamily="18" charset="0"/>
              </a:rPr>
              <a:t>i=*p;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on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affecte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contenu</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à</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i</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(i</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vaut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30</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après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cette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instruction)</a:t>
            </a:r>
          </a:p>
        </p:txBody>
      </p:sp>
      <p:sp>
        <p:nvSpPr>
          <p:cNvPr id="17" name="Espace réservé du numéro de diapositive 16"/>
          <p:cNvSpPr>
            <a:spLocks noGrp="1"/>
          </p:cNvSpPr>
          <p:nvPr>
            <p:ph type="sldNum" sz="quarter" idx="12"/>
          </p:nvPr>
        </p:nvSpPr>
        <p:spPr/>
        <p:txBody>
          <a:bodyPr/>
          <a:lstStyle/>
          <a:p>
            <a:fld id="{B6F15528-21DE-4FAA-801E-634DDDAF4B2B}"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4191" y="347979"/>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536191" y="2039620"/>
            <a:ext cx="7696200" cy="39623"/>
          </a:xfrm>
          <a:custGeom>
            <a:avLst/>
            <a:gdLst>
              <a:gd name="connsiteX0" fmla="*/ 0 w 7696200"/>
              <a:gd name="connsiteY0" fmla="*/ 19811 h 39623"/>
              <a:gd name="connsiteX1" fmla="*/ 7696200 w 7696200"/>
              <a:gd name="connsiteY1" fmla="*/ 19811 h 39623"/>
            </a:gdLst>
            <a:ahLst/>
            <a:cxnLst>
              <a:cxn ang="0">
                <a:pos x="connsiteX0" y="connsiteY0"/>
              </a:cxn>
              <a:cxn ang="1">
                <a:pos x="connsiteX1" y="connsiteY1"/>
              </a:cxn>
            </a:cxnLst>
            <a:rect l="l" t="t" r="r" b="b"/>
            <a:pathLst>
              <a:path w="7696200" h="39623">
                <a:moveTo>
                  <a:pt x="0" y="19811"/>
                </a:moveTo>
                <a:lnTo>
                  <a:pt x="7696200" y="19811"/>
                </a:lnTo>
              </a:path>
            </a:pathLst>
          </a:custGeom>
          <a:ln w="25400">
            <a:solidFill>
              <a:srgbClr val="9094B8">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1383791" y="2124964"/>
            <a:ext cx="8199119" cy="4419600"/>
          </a:xfrm>
          <a:custGeom>
            <a:avLst/>
            <a:gdLst>
              <a:gd name="connsiteX0" fmla="*/ 0 w 8199119"/>
              <a:gd name="connsiteY0" fmla="*/ 4419600 h 4419600"/>
              <a:gd name="connsiteX1" fmla="*/ 8199119 w 8199119"/>
              <a:gd name="connsiteY1" fmla="*/ 4419600 h 4419600"/>
              <a:gd name="connsiteX2" fmla="*/ 8199119 w 8199119"/>
              <a:gd name="connsiteY2" fmla="*/ 0 h 4419600"/>
              <a:gd name="connsiteX3" fmla="*/ 0 w 8199119"/>
              <a:gd name="connsiteY3" fmla="*/ 0 h 4419600"/>
              <a:gd name="connsiteX4" fmla="*/ 0 w 8199119"/>
              <a:gd name="connsiteY4" fmla="*/ 4419600 h 4419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199119" h="4419600">
                <a:moveTo>
                  <a:pt x="0" y="4419600"/>
                </a:moveTo>
                <a:lnTo>
                  <a:pt x="8199119" y="4419600"/>
                </a:lnTo>
                <a:lnTo>
                  <a:pt x="8199119" y="0"/>
                </a:lnTo>
                <a:lnTo>
                  <a:pt x="0" y="0"/>
                </a:lnTo>
                <a:lnTo>
                  <a:pt x="0" y="44196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914400" y="546100"/>
            <a:ext cx="8877300" cy="6159500"/>
          </a:xfrm>
          <a:prstGeom prst="rect">
            <a:avLst/>
          </a:prstGeom>
          <a:noFill/>
        </p:spPr>
      </p:pic>
      <p:sp>
        <p:nvSpPr>
          <p:cNvPr id="9" name="TextBox 1"/>
          <p:cNvSpPr txBox="1"/>
          <p:nvPr/>
        </p:nvSpPr>
        <p:spPr>
          <a:xfrm>
            <a:off x="1473200" y="2336800"/>
            <a:ext cx="127000" cy="2476500"/>
          </a:xfrm>
          <a:prstGeom prst="rect">
            <a:avLst/>
          </a:prstGeom>
          <a:noFill/>
        </p:spPr>
        <p:txBody>
          <a:bodyPr wrap="none" lIns="0" tIns="0" rIns="0" rtlCol="0">
            <a:spAutoFit/>
          </a:bodyPr>
          <a:lstStyle/>
          <a:p>
            <a:pPr>
              <a:lnSpc>
                <a:spcPts val="1300"/>
              </a:lnSpc>
              <a:tabLst/>
            </a:pPr>
            <a:r>
              <a:rPr lang="en-US" altLang="zh-CN" sz="139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200"/>
              </a:lnSpc>
              <a:tabLst/>
            </a:pPr>
            <a:r>
              <a:rPr lang="en-US" altLang="zh-CN" sz="1392" dirty="0" smtClean="0">
                <a:solidFill>
                  <a:srgbClr val="666699"/>
                </a:solidFill>
                <a:latin typeface="Wingdings" pitchFamily="18" charset="0"/>
                <a:cs typeface="Wingdings" pitchFamily="18" charset="0"/>
              </a:rPr>
              <a:t></a:t>
            </a:r>
          </a:p>
        </p:txBody>
      </p:sp>
      <p:sp>
        <p:nvSpPr>
          <p:cNvPr id="10" name="TextBox 1"/>
          <p:cNvSpPr txBox="1"/>
          <p:nvPr/>
        </p:nvSpPr>
        <p:spPr>
          <a:xfrm>
            <a:off x="1816100" y="2298700"/>
            <a:ext cx="7289800" cy="2819400"/>
          </a:xfrm>
          <a:prstGeom prst="rect">
            <a:avLst/>
          </a:prstGeom>
          <a:noFill/>
        </p:spPr>
        <p:txBody>
          <a:bodyPr wrap="none" lIns="0" tIns="0" rIns="0" rtlCol="0">
            <a:spAutoFit/>
          </a:bodyPr>
          <a:lstStyle/>
          <a:p>
            <a:pPr>
              <a:lnSpc>
                <a:spcPts val="1800"/>
              </a:lnSpc>
              <a:tabLst>
                <a:tab pos="1460500" algn="l"/>
                <a:tab pos="1485900" algn="l"/>
              </a:tabLst>
            </a:pPr>
            <a:r>
              <a:rPr lang="en-US" altLang="zh-CN" sz="1992" dirty="0" smtClean="0">
                <a:solidFill>
                  <a:srgbClr val="000000"/>
                </a:solidFill>
                <a:latin typeface="Times New Roman" pitchFamily="18" charset="0"/>
                <a:cs typeface="Times New Roman" pitchFamily="18" charset="0"/>
              </a:rPr>
              <a:t>Exemple2</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float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a:t>
            </a:r>
          </a:p>
          <a:p>
            <a:pPr>
              <a:lnSpc>
                <a:spcPts val="2300"/>
              </a:lnSpc>
              <a:tabLst>
                <a:tab pos="1460500" algn="l"/>
                <a:tab pos="1485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p=&amp;a;</a:t>
            </a:r>
          </a:p>
          <a:p>
            <a:pPr>
              <a:lnSpc>
                <a:spcPts val="2300"/>
              </a:lnSpc>
              <a:tabLst>
                <a:tab pos="1460500" algn="l"/>
                <a:tab pos="1485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printf("Entrez</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une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valeur</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\n");</a:t>
            </a:r>
          </a:p>
          <a:p>
            <a:pPr>
              <a:lnSpc>
                <a:spcPts val="2300"/>
              </a:lnSpc>
              <a:tabLst>
                <a:tab pos="1460500" algn="l"/>
                <a:tab pos="1485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scanf("%f</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//supposons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qu’on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saisit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la</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valeur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1.5</a:t>
            </a:r>
          </a:p>
          <a:p>
            <a:pPr>
              <a:lnSpc>
                <a:spcPts val="2300"/>
              </a:lnSpc>
              <a:tabLst>
                <a:tab pos="1460500" algn="l"/>
                <a:tab pos="1485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printf("Adresse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%x,</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contenu</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%f\n"</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p,*p);</a:t>
            </a:r>
          </a:p>
          <a:p>
            <a:pPr>
              <a:lnSpc>
                <a:spcPts val="2300"/>
              </a:lnSpc>
              <a:tabLst>
                <a:tab pos="1460500" algn="l"/>
                <a:tab pos="1485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*p+=0.5;</a:t>
            </a:r>
          </a:p>
          <a:p>
            <a:pPr>
              <a:lnSpc>
                <a:spcPts val="2300"/>
              </a:lnSpc>
              <a:tabLst>
                <a:tab pos="1460500" algn="l"/>
                <a:tab pos="14859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printf</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%f\n"</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//affiche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a=2.0</a:t>
            </a:r>
          </a:p>
          <a:p>
            <a:pPr>
              <a:lnSpc>
                <a:spcPts val="1000"/>
              </a:lnSpc>
            </a:pPr>
            <a:endParaRPr lang="en-US" altLang="zh-CN" dirty="0" smtClean="0"/>
          </a:p>
          <a:p>
            <a:pPr>
              <a:lnSpc>
                <a:spcPts val="1000"/>
              </a:lnSpc>
            </a:pPr>
            <a:endParaRPr lang="en-US" altLang="zh-CN" dirty="0" smtClean="0"/>
          </a:p>
          <a:p>
            <a:pPr>
              <a:lnSpc>
                <a:spcPts val="1900"/>
              </a:lnSpc>
              <a:tabLst>
                <a:tab pos="1460500" algn="l"/>
                <a:tab pos="1485900" algn="l"/>
              </a:tabLst>
            </a:pPr>
            <a:r>
              <a:rPr lang="en-US" altLang="zh-CN" sz="1992" b="1" dirty="0" smtClean="0">
                <a:solidFill>
                  <a:srgbClr val="000000"/>
                </a:solidFill>
                <a:latin typeface="Times New Roman" pitchFamily="18" charset="0"/>
                <a:cs typeface="Times New Roman" pitchFamily="18" charset="0"/>
              </a:rPr>
              <a:t>Remarque</a:t>
            </a:r>
            <a:r>
              <a:rPr lang="en-US" altLang="zh-CN" sz="1992" dirty="0" smtClean="0">
                <a:latin typeface="Times New Roman" pitchFamily="18" charset="0"/>
                <a:cs typeface="Times New Roman" pitchFamily="18" charset="0"/>
              </a:rPr>
              <a:t> </a:t>
            </a:r>
            <a:r>
              <a:rPr lang="en-US" altLang="zh-CN" sz="1992" b="1" dirty="0" smtClean="0">
                <a:solidFill>
                  <a:srgbClr val="000000"/>
                </a:solidFill>
                <a:latin typeface="Times New Roman" pitchFamily="18" charset="0"/>
                <a:cs typeface="Times New Roman" pitchFamily="18" charset="0"/>
              </a:rPr>
              <a: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si</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pointeur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variable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X,</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alors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a:t>
            </a:r>
          </a:p>
          <a:p>
            <a:pPr>
              <a:lnSpc>
                <a:spcPts val="2100"/>
              </a:lnSpc>
              <a:tabLst>
                <a:tab pos="1460500" algn="l"/>
                <a:tab pos="1485900" algn="l"/>
              </a:tabLst>
            </a:pPr>
            <a:r>
              <a:rPr lang="en-US" altLang="zh-CN" sz="1992" dirty="0" smtClean="0">
                <a:solidFill>
                  <a:srgbClr val="000000"/>
                </a:solidFill>
                <a:latin typeface="Times New Roman" pitchFamily="18" charset="0"/>
                <a:cs typeface="Times New Roman" pitchFamily="18" charset="0"/>
              </a:rPr>
              <a:t>peut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être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utilisé</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partout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où</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peut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écrire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X</a:t>
            </a:r>
          </a:p>
        </p:txBody>
      </p:sp>
      <p:sp>
        <p:nvSpPr>
          <p:cNvPr id="11" name="TextBox 1"/>
          <p:cNvSpPr txBox="1"/>
          <p:nvPr/>
        </p:nvSpPr>
        <p:spPr>
          <a:xfrm>
            <a:off x="1930400" y="5067300"/>
            <a:ext cx="114300" cy="914400"/>
          </a:xfrm>
          <a:prstGeom prst="rect">
            <a:avLst/>
          </a:prstGeom>
          <a:noFill/>
        </p:spPr>
        <p:txBody>
          <a:bodyPr wrap="none" lIns="0" tIns="0" rIns="0" rtlCol="0">
            <a:spAutoFit/>
          </a:bodyPr>
          <a:lstStyle/>
          <a:p>
            <a:pPr>
              <a:lnSpc>
                <a:spcPts val="2500"/>
              </a:lnSpc>
              <a:tabLst/>
            </a:pPr>
            <a:r>
              <a:rPr lang="en-US" altLang="zh-CN" sz="2712" dirty="0" smtClean="0">
                <a:solidFill>
                  <a:srgbClr val="CCCCFF"/>
                </a:solidFill>
                <a:latin typeface="Times New Roman" pitchFamily="18" charset="0"/>
                <a:cs typeface="Times New Roman" pitchFamily="18" charset="0"/>
              </a:rPr>
              <a:t>•</a:t>
            </a:r>
          </a:p>
          <a:p>
            <a:pPr>
              <a:lnSpc>
                <a:spcPts val="2300"/>
              </a:lnSpc>
              <a:tabLst/>
            </a:pPr>
            <a:r>
              <a:rPr lang="en-US" altLang="zh-CN" sz="2712" dirty="0" smtClean="0">
                <a:solidFill>
                  <a:srgbClr val="CCCCFF"/>
                </a:solidFill>
                <a:latin typeface="Times New Roman" pitchFamily="18" charset="0"/>
                <a:cs typeface="Times New Roman" pitchFamily="18" charset="0"/>
              </a:rPr>
              <a:t>•</a:t>
            </a:r>
          </a:p>
          <a:p>
            <a:pPr>
              <a:lnSpc>
                <a:spcPts val="2300"/>
              </a:lnSpc>
              <a:tabLst/>
            </a:pPr>
            <a:r>
              <a:rPr lang="en-US" altLang="zh-CN" sz="2712" dirty="0" smtClean="0">
                <a:solidFill>
                  <a:srgbClr val="CCCCFF"/>
                </a:solidFill>
                <a:latin typeface="Times New Roman" pitchFamily="18" charset="0"/>
                <a:cs typeface="Times New Roman" pitchFamily="18" charset="0"/>
              </a:rPr>
              <a:t>•</a:t>
            </a:r>
          </a:p>
        </p:txBody>
      </p:sp>
      <p:sp>
        <p:nvSpPr>
          <p:cNvPr id="12" name="TextBox 1"/>
          <p:cNvSpPr txBox="1"/>
          <p:nvPr/>
        </p:nvSpPr>
        <p:spPr>
          <a:xfrm>
            <a:off x="2209800" y="5143500"/>
            <a:ext cx="6794500" cy="1054100"/>
          </a:xfrm>
          <a:prstGeom prst="rect">
            <a:avLst/>
          </a:prstGeom>
          <a:noFill/>
        </p:spPr>
        <p:txBody>
          <a:bodyPr wrap="none" lIns="0" tIns="0" rIns="0" rtlCol="0">
            <a:spAutoFit/>
          </a:bodyPr>
          <a:lstStyle/>
          <a:p>
            <a:pPr>
              <a:lnSpc>
                <a:spcPts val="1600"/>
              </a:lnSpc>
              <a:tabLst/>
            </a:pPr>
            <a:r>
              <a:rPr lang="en-US" altLang="zh-CN" sz="1800" dirty="0" smtClean="0">
                <a:solidFill>
                  <a:srgbClr val="000000"/>
                </a:solidFill>
                <a:latin typeface="Times New Roman" pitchFamily="18" charset="0"/>
                <a:cs typeface="Times New Roman" pitchFamily="18" charset="0"/>
              </a:rPr>
              <a:t>X+=2</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équivaut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à</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*P+=2</a:t>
            </a:r>
          </a:p>
          <a:p>
            <a:pPr>
              <a:lnSpc>
                <a:spcPts val="2300"/>
              </a:lnSpc>
              <a:tabLst/>
            </a:pPr>
            <a:r>
              <a:rPr lang="en-US" altLang="zh-CN" sz="1800" dirty="0" smtClean="0">
                <a:solidFill>
                  <a:srgbClr val="000000"/>
                </a:solidFill>
                <a:latin typeface="Times New Roman" pitchFamily="18" charset="0"/>
                <a:cs typeface="Times New Roman" pitchFamily="18" charset="0"/>
              </a:rPr>
              <a:t>++X</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équivaut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à</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t>
            </a:r>
          </a:p>
          <a:p>
            <a:pPr>
              <a:lnSpc>
                <a:spcPts val="2300"/>
              </a:lnSpc>
              <a:tabLst/>
            </a:pPr>
            <a:r>
              <a:rPr lang="en-US" altLang="zh-CN" sz="1800" dirty="0" smtClean="0">
                <a:solidFill>
                  <a:srgbClr val="000000"/>
                </a:solidFill>
                <a:latin typeface="Times New Roman" pitchFamily="18" charset="0"/>
                <a:cs typeface="Times New Roman" pitchFamily="18" charset="0"/>
              </a:rPr>
              <a:t>X++</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équivaut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à</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les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parenthèses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ici</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sont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obligatoires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car</a:t>
            </a:r>
          </a:p>
          <a:p>
            <a:pPr>
              <a:lnSpc>
                <a:spcPts val="1900"/>
              </a:lnSpc>
              <a:tabLst/>
            </a:pPr>
            <a:r>
              <a:rPr lang="en-US" altLang="zh-CN" sz="1800" dirty="0" smtClean="0">
                <a:solidFill>
                  <a:srgbClr val="000000"/>
                </a:solidFill>
                <a:latin typeface="Times New Roman" pitchFamily="18" charset="0"/>
                <a:cs typeface="Times New Roman" pitchFamily="18" charset="0"/>
              </a:rPr>
              <a:t>l’associativité</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opérateurs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unaires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est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droite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à</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gauche</a:t>
            </a:r>
          </a:p>
        </p:txBody>
      </p:sp>
      <p:sp>
        <p:nvSpPr>
          <p:cNvPr id="13" name="Espace réservé du numéro de diapositive 12"/>
          <p:cNvSpPr>
            <a:spLocks noGrp="1"/>
          </p:cNvSpPr>
          <p:nvPr>
            <p:ph type="sldNum" sz="quarter" idx="12"/>
          </p:nvPr>
        </p:nvSpPr>
        <p:spPr/>
        <p:txBody>
          <a:bodyPr/>
          <a:lstStyle/>
          <a:p>
            <a:fld id="{B6F15528-21DE-4FAA-801E-634DDDAF4B2B}" type="slidenum">
              <a:rPr lang="en-US" smtClean="0"/>
              <a:pPr/>
              <a:t>6</a:t>
            </a:fld>
            <a:endParaRPr lang="en-US" dirty="0"/>
          </a:p>
        </p:txBody>
      </p:sp>
      <p:sp>
        <p:nvSpPr>
          <p:cNvPr id="14" name="TextBox 1"/>
          <p:cNvSpPr txBox="1"/>
          <p:nvPr/>
        </p:nvSpPr>
        <p:spPr>
          <a:xfrm>
            <a:off x="1308100" y="920730"/>
            <a:ext cx="9323643" cy="1031051"/>
          </a:xfrm>
          <a:prstGeom prst="rect">
            <a:avLst/>
          </a:prstGeom>
          <a:noFill/>
        </p:spPr>
        <p:txBody>
          <a:bodyPr wrap="square" lIns="0" tIns="0" rIns="0" rtlCol="0">
            <a:spAutoFit/>
          </a:bodyPr>
          <a:lstStyle/>
          <a:p>
            <a:pPr>
              <a:tabLst/>
            </a:pPr>
            <a:r>
              <a:rPr lang="en-US" altLang="zh-CN" sz="3200" b="1" dirty="0" smtClean="0">
                <a:solidFill>
                  <a:srgbClr val="3732A0"/>
                </a:solidFill>
                <a:latin typeface="Arial Black" pitchFamily="18" charset="0"/>
                <a:cs typeface="Arial Black" pitchFamily="18" charset="0"/>
              </a:rPr>
              <a:t>Opérateurs</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de</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manipulation</a:t>
            </a:r>
          </a:p>
          <a:p>
            <a:pPr>
              <a:tabLst/>
            </a:pP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des</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pointeurs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4191" y="347979"/>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536191" y="2039620"/>
            <a:ext cx="7696200" cy="39623"/>
          </a:xfrm>
          <a:custGeom>
            <a:avLst/>
            <a:gdLst>
              <a:gd name="connsiteX0" fmla="*/ 0 w 7696200"/>
              <a:gd name="connsiteY0" fmla="*/ 19811 h 39623"/>
              <a:gd name="connsiteX1" fmla="*/ 7696200 w 7696200"/>
              <a:gd name="connsiteY1" fmla="*/ 19811 h 39623"/>
            </a:gdLst>
            <a:ahLst/>
            <a:cxnLst>
              <a:cxn ang="0">
                <a:pos x="connsiteX0" y="connsiteY0"/>
              </a:cxn>
              <a:cxn ang="1">
                <a:pos x="connsiteX1" y="connsiteY1"/>
              </a:cxn>
            </a:cxnLst>
            <a:rect l="l" t="t" r="r" b="b"/>
            <a:pathLst>
              <a:path w="7696200" h="39623">
                <a:moveTo>
                  <a:pt x="0" y="19811"/>
                </a:moveTo>
                <a:lnTo>
                  <a:pt x="7696200" y="19811"/>
                </a:lnTo>
              </a:path>
            </a:pathLst>
          </a:custGeom>
          <a:ln w="25400">
            <a:solidFill>
              <a:srgbClr val="9094B8">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1420367" y="2082292"/>
            <a:ext cx="8223504" cy="4419600"/>
          </a:xfrm>
          <a:custGeom>
            <a:avLst/>
            <a:gdLst>
              <a:gd name="connsiteX0" fmla="*/ 0 w 8223504"/>
              <a:gd name="connsiteY0" fmla="*/ 4419599 h 4419600"/>
              <a:gd name="connsiteX1" fmla="*/ 8223503 w 8223504"/>
              <a:gd name="connsiteY1" fmla="*/ 4419599 h 4419600"/>
              <a:gd name="connsiteX2" fmla="*/ 8223503 w 8223504"/>
              <a:gd name="connsiteY2" fmla="*/ 0 h 4419600"/>
              <a:gd name="connsiteX3" fmla="*/ 0 w 8223504"/>
              <a:gd name="connsiteY3" fmla="*/ 0 h 4419600"/>
              <a:gd name="connsiteX4" fmla="*/ 0 w 8223504"/>
              <a:gd name="connsiteY4" fmla="*/ 4419599 h 4419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223504" h="4419600">
                <a:moveTo>
                  <a:pt x="0" y="4419599"/>
                </a:moveTo>
                <a:lnTo>
                  <a:pt x="8223503" y="4419599"/>
                </a:lnTo>
                <a:lnTo>
                  <a:pt x="8223503" y="0"/>
                </a:lnTo>
                <a:lnTo>
                  <a:pt x="0" y="0"/>
                </a:lnTo>
                <a:lnTo>
                  <a:pt x="0" y="44195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914400" y="546100"/>
            <a:ext cx="8877300" cy="6159500"/>
          </a:xfrm>
          <a:prstGeom prst="rect">
            <a:avLst/>
          </a:prstGeom>
          <a:noFill/>
        </p:spPr>
      </p:pic>
      <p:sp>
        <p:nvSpPr>
          <p:cNvPr id="8" name="TextBox 1"/>
          <p:cNvSpPr txBox="1"/>
          <p:nvPr/>
        </p:nvSpPr>
        <p:spPr>
          <a:xfrm>
            <a:off x="1625600" y="1135044"/>
            <a:ext cx="5834354" cy="440249"/>
          </a:xfrm>
          <a:prstGeom prst="rect">
            <a:avLst/>
          </a:prstGeom>
          <a:noFill/>
        </p:spPr>
        <p:txBody>
          <a:bodyPr wrap="none" lIns="0" tIns="0" rIns="0" rtlCol="0">
            <a:spAutoFit/>
          </a:bodyPr>
          <a:lstStyle/>
          <a:p>
            <a:pPr>
              <a:lnSpc>
                <a:spcPts val="3000"/>
              </a:lnSpc>
              <a:tabLst/>
            </a:pPr>
            <a:r>
              <a:rPr lang="en-US" altLang="zh-CN" sz="3200" b="1" dirty="0" smtClean="0">
                <a:solidFill>
                  <a:srgbClr val="3732A0"/>
                </a:solidFill>
                <a:latin typeface="Arial Black" pitchFamily="18" charset="0"/>
                <a:cs typeface="Arial Black" pitchFamily="18" charset="0"/>
              </a:rPr>
              <a:t>Initialisation</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d’un</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pointeur</a:t>
            </a:r>
          </a:p>
        </p:txBody>
      </p:sp>
      <p:sp>
        <p:nvSpPr>
          <p:cNvPr id="9" name="TextBox 1"/>
          <p:cNvSpPr txBox="1"/>
          <p:nvPr/>
        </p:nvSpPr>
        <p:spPr>
          <a:xfrm>
            <a:off x="1498600" y="2235200"/>
            <a:ext cx="114300" cy="2070100"/>
          </a:xfrm>
          <a:prstGeom prst="rect">
            <a:avLst/>
          </a:prstGeom>
          <a:noFill/>
        </p:spPr>
        <p:txBody>
          <a:bodyPr wrap="none" lIns="0" tIns="0" rIns="0" rtlCol="0">
            <a:spAutoFit/>
          </a:bodyPr>
          <a:lstStyle/>
          <a:p>
            <a:pPr>
              <a:lnSpc>
                <a:spcPts val="1200"/>
              </a:lnSpc>
              <a:tabLst/>
            </a:pPr>
            <a:r>
              <a:rPr lang="en-US" altLang="zh-CN" sz="127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100"/>
              </a:lnSpc>
              <a:tabLst/>
            </a:pPr>
            <a:r>
              <a:rPr lang="en-US" altLang="zh-CN" sz="127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900"/>
              </a:lnSpc>
              <a:tabLst/>
            </a:pPr>
            <a:r>
              <a:rPr lang="en-US" altLang="zh-CN" sz="1272" dirty="0" smtClean="0">
                <a:solidFill>
                  <a:srgbClr val="666699"/>
                </a:solidFill>
                <a:latin typeface="Wingdings" pitchFamily="18" charset="0"/>
                <a:cs typeface="Wingdings" pitchFamily="18" charset="0"/>
              </a:rPr>
              <a:t></a:t>
            </a:r>
          </a:p>
        </p:txBody>
      </p:sp>
      <p:sp>
        <p:nvSpPr>
          <p:cNvPr id="10" name="TextBox 1"/>
          <p:cNvSpPr txBox="1"/>
          <p:nvPr/>
        </p:nvSpPr>
        <p:spPr>
          <a:xfrm>
            <a:off x="1841500" y="2197100"/>
            <a:ext cx="7505700" cy="2120900"/>
          </a:xfrm>
          <a:prstGeom prst="rect">
            <a:avLst/>
          </a:prstGeom>
          <a:noFill/>
        </p:spPr>
        <p:txBody>
          <a:bodyPr wrap="none" lIns="0" tIns="0" rIns="0" rtlCol="0">
            <a:spAutoFit/>
          </a:bodyPr>
          <a:lstStyle/>
          <a:p>
            <a:pPr>
              <a:lnSpc>
                <a:spcPts val="1600"/>
              </a:lnSpc>
              <a:tabLst>
                <a:tab pos="114300" algn="l"/>
                <a:tab pos="304800" algn="l"/>
              </a:tabLst>
            </a:pPr>
            <a:r>
              <a:rPr lang="en-US" altLang="zh-CN" sz="1800" dirty="0" smtClean="0">
                <a:solidFill>
                  <a:srgbClr val="000000"/>
                </a:solidFill>
                <a:latin typeface="Times New Roman" pitchFamily="18" charset="0"/>
                <a:cs typeface="Times New Roman" pitchFamily="18" charset="0"/>
              </a:rPr>
              <a:t>A</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la</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déclaration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d’un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pointeur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on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ne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sait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sur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quel</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zone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mémoire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il</a:t>
            </a:r>
          </a:p>
          <a:p>
            <a:pPr>
              <a:lnSpc>
                <a:spcPts val="1700"/>
              </a:lnSpc>
              <a:tabLst>
                <a:tab pos="114300" algn="l"/>
                <a:tab pos="304800" algn="l"/>
              </a:tabLst>
            </a:pPr>
            <a:r>
              <a:rPr lang="en-US" altLang="zh-CN" sz="1800" dirty="0" smtClean="0">
                <a:solidFill>
                  <a:srgbClr val="000000"/>
                </a:solidFill>
                <a:latin typeface="Times New Roman" pitchFamily="18" charset="0"/>
                <a:cs typeface="Times New Roman" pitchFamily="18" charset="0"/>
              </a:rPr>
              <a:t>pointe.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Ceci</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peut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générer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problèmes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p>
          <a:p>
            <a:pPr>
              <a:lnSpc>
                <a:spcPts val="2300"/>
              </a:lnSpc>
              <a:tabLst>
                <a:tab pos="114300" algn="l"/>
                <a:tab pos="304800" algn="l"/>
              </a:tabLst>
            </a:pPr>
            <a:r>
              <a:rPr lang="en-US" altLang="zh-CN" dirty="0" smtClean="0"/>
              <a:t>	</a:t>
            </a:r>
            <a:r>
              <a:rPr lang="en-US" altLang="zh-CN" sz="2712" dirty="0" smtClean="0">
                <a:solidFill>
                  <a:srgbClr val="CCCCFF"/>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int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a:t>
            </a:r>
          </a:p>
          <a:p>
            <a:pPr>
              <a:lnSpc>
                <a:spcPts val="1900"/>
              </a:lnSpc>
              <a:tabLst>
                <a:tab pos="114300" algn="l"/>
                <a:tab pos="3048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10;</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//provoque</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un</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problème</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mémoire</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car</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le</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pointeur</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p</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n’a</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pas</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été</a:t>
            </a:r>
            <a:r>
              <a:rPr lang="en-US" altLang="zh-CN" sz="1607" dirty="0" smtClean="0">
                <a:latin typeface="Times New Roman" pitchFamily="18" charset="0"/>
                <a:cs typeface="Times New Roman" pitchFamily="18" charset="0"/>
              </a:rPr>
              <a:t> </a:t>
            </a:r>
            <a:r>
              <a:rPr lang="en-US" altLang="zh-CN" sz="1607" dirty="0" smtClean="0">
                <a:solidFill>
                  <a:srgbClr val="000000"/>
                </a:solidFill>
                <a:latin typeface="Times New Roman" pitchFamily="18" charset="0"/>
                <a:cs typeface="Times New Roman" pitchFamily="18" charset="0"/>
              </a:rPr>
              <a:t>initialisé</a:t>
            </a:r>
          </a:p>
          <a:p>
            <a:pPr>
              <a:lnSpc>
                <a:spcPts val="1000"/>
              </a:lnSpc>
            </a:pPr>
            <a:endParaRPr lang="en-US" altLang="zh-CN" dirty="0" smtClean="0"/>
          </a:p>
          <a:p>
            <a:pPr>
              <a:lnSpc>
                <a:spcPts val="1000"/>
              </a:lnSpc>
            </a:pPr>
            <a:endParaRPr lang="en-US" altLang="zh-CN" dirty="0" smtClean="0"/>
          </a:p>
          <a:p>
            <a:pPr>
              <a:lnSpc>
                <a:spcPts val="2000"/>
              </a:lnSpc>
              <a:tabLst>
                <a:tab pos="114300" algn="l"/>
                <a:tab pos="304800" algn="l"/>
              </a:tabLst>
            </a:pPr>
            <a:r>
              <a:rPr lang="en-US" altLang="zh-CN" sz="1800" b="1" dirty="0" smtClean="0">
                <a:solidFill>
                  <a:srgbClr val="000000"/>
                </a:solidFill>
                <a:latin typeface="Times New Roman" pitchFamily="18" charset="0"/>
                <a:cs typeface="Times New Roman" pitchFamily="18" charset="0"/>
              </a:rPr>
              <a:t>Conseil</a:t>
            </a:r>
            <a:r>
              <a:rPr lang="en-US" altLang="zh-CN" sz="1800" dirty="0" smtClean="0">
                <a:latin typeface="Times New Roman" pitchFamily="18" charset="0"/>
                <a:cs typeface="Times New Roman" pitchFamily="18" charset="0"/>
              </a:rPr>
              <a:t> </a:t>
            </a:r>
            <a:r>
              <a:rPr lang="en-US" altLang="zh-CN" sz="1800" b="1" dirty="0" smtClean="0">
                <a:solidFill>
                  <a:srgbClr val="0000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Toute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utilisation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d’un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pointeur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doit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être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précédée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une</a:t>
            </a:r>
          </a:p>
          <a:p>
            <a:pPr>
              <a:lnSpc>
                <a:spcPts val="1700"/>
              </a:lnSpc>
              <a:tabLst>
                <a:tab pos="114300" algn="l"/>
                <a:tab pos="304800" algn="l"/>
              </a:tabLst>
            </a:pPr>
            <a:r>
              <a:rPr lang="en-US" altLang="zh-CN" sz="1800" dirty="0" smtClean="0">
                <a:solidFill>
                  <a:srgbClr val="000000"/>
                </a:solidFill>
                <a:latin typeface="Times New Roman" pitchFamily="18" charset="0"/>
                <a:cs typeface="Times New Roman" pitchFamily="18" charset="0"/>
              </a:rPr>
              <a:t>initialisation.</a:t>
            </a:r>
          </a:p>
          <a:p>
            <a:pPr>
              <a:lnSpc>
                <a:spcPts val="1000"/>
              </a:lnSpc>
            </a:pPr>
            <a:endParaRPr lang="en-US" altLang="zh-CN" dirty="0" smtClean="0"/>
          </a:p>
          <a:p>
            <a:pPr>
              <a:lnSpc>
                <a:spcPts val="2200"/>
              </a:lnSpc>
              <a:tabLst>
                <a:tab pos="114300" algn="l"/>
                <a:tab pos="304800" algn="l"/>
              </a:tabLst>
            </a:pPr>
            <a:r>
              <a:rPr lang="en-US" altLang="zh-CN" sz="1800" dirty="0" smtClean="0">
                <a:solidFill>
                  <a:srgbClr val="000000"/>
                </a:solidFill>
                <a:latin typeface="Times New Roman" pitchFamily="18" charset="0"/>
                <a:cs typeface="Times New Roman" pitchFamily="18" charset="0"/>
              </a:rPr>
              <a:t>On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peut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initialiser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pointeur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lui</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affectant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p>
        </p:txBody>
      </p:sp>
      <p:sp>
        <p:nvSpPr>
          <p:cNvPr id="11" name="TextBox 1"/>
          <p:cNvSpPr txBox="1"/>
          <p:nvPr/>
        </p:nvSpPr>
        <p:spPr>
          <a:xfrm>
            <a:off x="1955800" y="4457700"/>
            <a:ext cx="114300" cy="863600"/>
          </a:xfrm>
          <a:prstGeom prst="rect">
            <a:avLst/>
          </a:prstGeom>
          <a:noFill/>
        </p:spPr>
        <p:txBody>
          <a:bodyPr wrap="none" lIns="0" tIns="0" rIns="0" rtlCol="0">
            <a:spAutoFit/>
          </a:bodyPr>
          <a:lstStyle/>
          <a:p>
            <a:pPr>
              <a:lnSpc>
                <a:spcPts val="2500"/>
              </a:lnSpc>
              <a:tabLst/>
            </a:pPr>
            <a:r>
              <a:rPr lang="en-US" altLang="zh-CN" sz="2712" dirty="0" smtClean="0">
                <a:solidFill>
                  <a:srgbClr val="CCCCFF"/>
                </a:solidFill>
                <a:latin typeface="Times New Roman" pitchFamily="18" charset="0"/>
                <a:cs typeface="Times New Roman" pitchFamily="18" charset="0"/>
              </a:rPr>
              <a:t>•</a:t>
            </a:r>
          </a:p>
          <a:p>
            <a:pPr>
              <a:lnSpc>
                <a:spcPts val="2100"/>
              </a:lnSpc>
              <a:tabLst/>
            </a:pPr>
            <a:r>
              <a:rPr lang="en-US" altLang="zh-CN" sz="2712" dirty="0" smtClean="0">
                <a:solidFill>
                  <a:srgbClr val="CCCCFF"/>
                </a:solidFill>
                <a:latin typeface="Times New Roman" pitchFamily="18" charset="0"/>
                <a:cs typeface="Times New Roman" pitchFamily="18" charset="0"/>
              </a:rPr>
              <a:t>•</a:t>
            </a:r>
          </a:p>
          <a:p>
            <a:pPr>
              <a:lnSpc>
                <a:spcPts val="2100"/>
              </a:lnSpc>
              <a:tabLst/>
            </a:pPr>
            <a:r>
              <a:rPr lang="en-US" altLang="zh-CN" sz="2712" dirty="0" smtClean="0">
                <a:solidFill>
                  <a:srgbClr val="CCCCFF"/>
                </a:solidFill>
                <a:latin typeface="Times New Roman" pitchFamily="18" charset="0"/>
                <a:cs typeface="Times New Roman" pitchFamily="18" charset="0"/>
              </a:rPr>
              <a:t>•</a:t>
            </a:r>
          </a:p>
        </p:txBody>
      </p:sp>
      <p:sp>
        <p:nvSpPr>
          <p:cNvPr id="12" name="TextBox 1"/>
          <p:cNvSpPr txBox="1"/>
          <p:nvPr/>
        </p:nvSpPr>
        <p:spPr>
          <a:xfrm>
            <a:off x="2247900" y="4559300"/>
            <a:ext cx="7035800" cy="1244600"/>
          </a:xfrm>
          <a:prstGeom prst="rect">
            <a:avLst/>
          </a:prstGeom>
          <a:noFill/>
        </p:spPr>
        <p:txBody>
          <a:bodyPr wrap="none" lIns="0" tIns="0" rIns="0" rtlCol="0">
            <a:spAutoFit/>
          </a:bodyPr>
          <a:lstStyle/>
          <a:p>
            <a:pPr>
              <a:lnSpc>
                <a:spcPts val="1600"/>
              </a:lnSpc>
              <a:tabLst>
                <a:tab pos="25400" algn="l"/>
                <a:tab pos="3225800" algn="l"/>
              </a:tabLst>
            </a:pPr>
            <a:r>
              <a:rPr lang="en-US" altLang="zh-CN" sz="1800" dirty="0" smtClean="0">
                <a:solidFill>
                  <a:srgbClr val="000000"/>
                </a:solidFill>
                <a:latin typeface="Times New Roman" pitchFamily="18" charset="0"/>
                <a:cs typeface="Times New Roman" pitchFamily="18" charset="0"/>
              </a:rPr>
              <a:t>l’adresse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d’une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variable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(Ex:</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int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*p1;</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p1=&amp;a;</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p>
          <a:p>
            <a:pPr>
              <a:lnSpc>
                <a:spcPts val="2100"/>
              </a:lnSpc>
              <a:tabLst>
                <a:tab pos="25400" algn="l"/>
                <a:tab pos="3225800" algn="l"/>
              </a:tabLst>
            </a:pPr>
            <a:r>
              <a:rPr lang="en-US" altLang="zh-CN" sz="1800" dirty="0" smtClean="0">
                <a:solidFill>
                  <a:srgbClr val="000000"/>
                </a:solidFill>
                <a:latin typeface="Times New Roman" pitchFamily="18" charset="0"/>
                <a:cs typeface="Times New Roman" pitchFamily="18" charset="0"/>
              </a:rPr>
              <a:t>un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autre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pointeur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déjà</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initialisé</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(Ex:</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int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*p2;</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p2=p1;</a:t>
            </a:r>
            <a:r>
              <a:rPr lang="en-US" altLang="zh-CN" sz="1800" dirty="0" smtClean="0">
                <a:solidFill>
                  <a:srgbClr val="000000"/>
                </a:solidFill>
                <a:latin typeface="Times New Roman" pitchFamily="18" charset="0"/>
                <a:cs typeface="Times New Roman" pitchFamily="18" charset="0"/>
              </a:rPr>
              <a:t>)</a:t>
            </a:r>
          </a:p>
          <a:p>
            <a:pPr>
              <a:lnSpc>
                <a:spcPts val="2100"/>
              </a:lnSpc>
              <a:tabLst>
                <a:tab pos="25400" algn="l"/>
                <a:tab pos="3225800" algn="l"/>
              </a:tabLst>
            </a:pPr>
            <a:r>
              <a:rPr lang="en-US" altLang="zh-CN" sz="1800" dirty="0" smtClean="0">
                <a:solidFill>
                  <a:srgbClr val="000000"/>
                </a:solidFill>
                <a:latin typeface="Times New Roman" pitchFamily="18" charset="0"/>
                <a:cs typeface="Times New Roman" pitchFamily="18" charset="0"/>
              </a:rPr>
              <a:t>la</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valeur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0</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désignée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symbole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NULL,</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défini</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dans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&lt;stddef.h&gt;.</a:t>
            </a:r>
          </a:p>
          <a:p>
            <a:pPr>
              <a:lnSpc>
                <a:spcPts val="2100"/>
              </a:lnSpc>
              <a:tabLst>
                <a:tab pos="25400" algn="l"/>
                <a:tab pos="3225800" algn="l"/>
              </a:tabLst>
            </a:pPr>
            <a:r>
              <a:rPr lang="en-US" altLang="zh-CN" dirty="0" smtClean="0"/>
              <a:t>	</a:t>
            </a:r>
            <a:r>
              <a:rPr lang="en-US" altLang="zh-CN" sz="1800" dirty="0" smtClean="0">
                <a:solidFill>
                  <a:srgbClr val="000000"/>
                </a:solidFill>
                <a:latin typeface="Times New Roman" pitchFamily="18" charset="0"/>
                <a:cs typeface="Times New Roman" pitchFamily="18" charset="0"/>
              </a:rPr>
              <a:t>Ex:</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int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p=0;ou</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p=NULL;</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(on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dit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que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‘nulle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part’: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aucune</a:t>
            </a:r>
          </a:p>
          <a:p>
            <a:pPr>
              <a:lnSpc>
                <a:spcPts val="1700"/>
              </a:lnSpc>
              <a:tabLst>
                <a:tab pos="25400" algn="l"/>
                <a:tab pos="3225800" algn="l"/>
              </a:tabLst>
            </a:pPr>
            <a:r>
              <a:rPr lang="en-US" altLang="zh-CN" dirty="0" smtClean="0"/>
              <a:t>		</a:t>
            </a:r>
            <a:r>
              <a:rPr lang="en-US" altLang="zh-CN" sz="1800" dirty="0" smtClean="0">
                <a:solidFill>
                  <a:srgbClr val="000000"/>
                </a:solidFill>
                <a:latin typeface="Times New Roman" pitchFamily="18" charset="0"/>
                <a:cs typeface="Times New Roman" pitchFamily="18" charset="0"/>
              </a:rPr>
              <a:t>adresse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mémoire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ne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lui</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est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associé)</a:t>
            </a:r>
          </a:p>
        </p:txBody>
      </p:sp>
      <p:sp>
        <p:nvSpPr>
          <p:cNvPr id="13" name="TextBox 1"/>
          <p:cNvSpPr txBox="1"/>
          <p:nvPr/>
        </p:nvSpPr>
        <p:spPr>
          <a:xfrm>
            <a:off x="1498600" y="6032500"/>
            <a:ext cx="114300" cy="152400"/>
          </a:xfrm>
          <a:prstGeom prst="rect">
            <a:avLst/>
          </a:prstGeom>
          <a:noFill/>
        </p:spPr>
        <p:txBody>
          <a:bodyPr wrap="none" lIns="0" tIns="0" rIns="0" rtlCol="0">
            <a:spAutoFit/>
          </a:bodyPr>
          <a:lstStyle/>
          <a:p>
            <a:pPr>
              <a:lnSpc>
                <a:spcPts val="1200"/>
              </a:lnSpc>
              <a:tabLst/>
            </a:pPr>
            <a:r>
              <a:rPr lang="en-US" altLang="zh-CN" sz="1272" dirty="0" smtClean="0">
                <a:solidFill>
                  <a:srgbClr val="666699"/>
                </a:solidFill>
                <a:latin typeface="Wingdings" pitchFamily="18" charset="0"/>
                <a:cs typeface="Wingdings" pitchFamily="18" charset="0"/>
              </a:rPr>
              <a:t></a:t>
            </a:r>
          </a:p>
        </p:txBody>
      </p:sp>
      <p:sp>
        <p:nvSpPr>
          <p:cNvPr id="14" name="TextBox 1"/>
          <p:cNvSpPr txBox="1"/>
          <p:nvPr/>
        </p:nvSpPr>
        <p:spPr>
          <a:xfrm>
            <a:off x="1841500" y="5994400"/>
            <a:ext cx="7543800" cy="419100"/>
          </a:xfrm>
          <a:prstGeom prst="rect">
            <a:avLst/>
          </a:prstGeom>
          <a:noFill/>
        </p:spPr>
        <p:txBody>
          <a:bodyPr wrap="none" lIns="0" tIns="0" rIns="0" rtlCol="0">
            <a:spAutoFit/>
          </a:bodyPr>
          <a:lstStyle/>
          <a:p>
            <a:pPr>
              <a:lnSpc>
                <a:spcPts val="1600"/>
              </a:lnSpc>
              <a:tabLst/>
            </a:pPr>
            <a:r>
              <a:rPr lang="en-US" altLang="zh-CN" sz="1800" dirty="0" smtClean="0">
                <a:solidFill>
                  <a:srgbClr val="000000"/>
                </a:solidFill>
                <a:latin typeface="Times New Roman" pitchFamily="18" charset="0"/>
                <a:cs typeface="Times New Roman" pitchFamily="18" charset="0"/>
              </a:rPr>
              <a:t>Rq:</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pointeur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peut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aussi</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être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initialisé</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une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allocation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dynamique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(voir</a:t>
            </a:r>
          </a:p>
          <a:p>
            <a:pPr>
              <a:lnSpc>
                <a:spcPts val="1700"/>
              </a:lnSpc>
              <a:tabLst/>
            </a:pPr>
            <a:r>
              <a:rPr lang="en-US" altLang="zh-CN" sz="1800" dirty="0" smtClean="0">
                <a:solidFill>
                  <a:srgbClr val="000000"/>
                </a:solidFill>
                <a:latin typeface="Times New Roman" pitchFamily="18" charset="0"/>
                <a:cs typeface="Times New Roman" pitchFamily="18" charset="0"/>
              </a:rPr>
              <a:t>fin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du</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chapitre)</a:t>
            </a:r>
          </a:p>
        </p:txBody>
      </p:sp>
      <p:sp>
        <p:nvSpPr>
          <p:cNvPr id="15" name="Espace réservé du numéro de diapositive 14"/>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4191" y="347979"/>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536191" y="2039620"/>
            <a:ext cx="7696200" cy="39623"/>
          </a:xfrm>
          <a:custGeom>
            <a:avLst/>
            <a:gdLst>
              <a:gd name="connsiteX0" fmla="*/ 0 w 7696200"/>
              <a:gd name="connsiteY0" fmla="*/ 19811 h 39623"/>
              <a:gd name="connsiteX1" fmla="*/ 7696200 w 7696200"/>
              <a:gd name="connsiteY1" fmla="*/ 19811 h 39623"/>
            </a:gdLst>
            <a:ahLst/>
            <a:cxnLst>
              <a:cxn ang="0">
                <a:pos x="connsiteX0" y="connsiteY0"/>
              </a:cxn>
              <a:cxn ang="1">
                <a:pos x="connsiteX1" y="connsiteY1"/>
              </a:cxn>
            </a:cxnLst>
            <a:rect l="l" t="t" r="r" b="b"/>
            <a:pathLst>
              <a:path w="7696200" h="39623">
                <a:moveTo>
                  <a:pt x="0" y="19811"/>
                </a:moveTo>
                <a:lnTo>
                  <a:pt x="7696200" y="19811"/>
                </a:lnTo>
              </a:path>
            </a:pathLst>
          </a:custGeom>
          <a:ln w="25400">
            <a:solidFill>
              <a:srgbClr val="9094B8">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1197862" y="2082292"/>
            <a:ext cx="8522208" cy="4419600"/>
          </a:xfrm>
          <a:custGeom>
            <a:avLst/>
            <a:gdLst>
              <a:gd name="connsiteX0" fmla="*/ 0 w 8522208"/>
              <a:gd name="connsiteY0" fmla="*/ 4419599 h 4419600"/>
              <a:gd name="connsiteX1" fmla="*/ 8522208 w 8522208"/>
              <a:gd name="connsiteY1" fmla="*/ 4419599 h 4419600"/>
              <a:gd name="connsiteX2" fmla="*/ 8522208 w 8522208"/>
              <a:gd name="connsiteY2" fmla="*/ 0 h 4419600"/>
              <a:gd name="connsiteX3" fmla="*/ 0 w 8522208"/>
              <a:gd name="connsiteY3" fmla="*/ 0 h 4419600"/>
              <a:gd name="connsiteX4" fmla="*/ 0 w 8522208"/>
              <a:gd name="connsiteY4" fmla="*/ 4419599 h 4419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522208" h="4419600">
                <a:moveTo>
                  <a:pt x="0" y="4419599"/>
                </a:moveTo>
                <a:lnTo>
                  <a:pt x="8522208" y="4419599"/>
                </a:lnTo>
                <a:lnTo>
                  <a:pt x="8522208" y="0"/>
                </a:lnTo>
                <a:lnTo>
                  <a:pt x="0" y="0"/>
                </a:lnTo>
                <a:lnTo>
                  <a:pt x="0" y="44195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914400" y="546100"/>
            <a:ext cx="8877300" cy="6159500"/>
          </a:xfrm>
          <a:prstGeom prst="rect">
            <a:avLst/>
          </a:prstGeom>
          <a:noFill/>
        </p:spPr>
      </p:pic>
      <p:sp>
        <p:nvSpPr>
          <p:cNvPr id="8" name="TextBox 1"/>
          <p:cNvSpPr txBox="1"/>
          <p:nvPr/>
        </p:nvSpPr>
        <p:spPr>
          <a:xfrm>
            <a:off x="1417610" y="777854"/>
            <a:ext cx="8358246" cy="1031051"/>
          </a:xfrm>
          <a:prstGeom prst="rect">
            <a:avLst/>
          </a:prstGeom>
          <a:noFill/>
        </p:spPr>
        <p:txBody>
          <a:bodyPr wrap="square" lIns="0" tIns="0" rIns="0" rtlCol="0">
            <a:spAutoFit/>
          </a:bodyPr>
          <a:lstStyle/>
          <a:p>
            <a:pPr>
              <a:tabLst/>
            </a:pPr>
            <a:r>
              <a:rPr lang="fr-FR" altLang="zh-CN" sz="3200" b="1" dirty="0" smtClean="0">
                <a:solidFill>
                  <a:srgbClr val="3732A0"/>
                </a:solidFill>
                <a:latin typeface="Arial Black" pitchFamily="18" charset="0"/>
                <a:cs typeface="Arial Black" pitchFamily="18" charset="0"/>
              </a:rPr>
              <a:t>Opérations</a:t>
            </a:r>
            <a:r>
              <a:rPr lang="en-US" altLang="zh-CN" sz="3200" dirty="0" smtClean="0">
                <a:latin typeface="Times New Roman" pitchFamily="18" charset="0"/>
                <a:cs typeface="Times New Roman" pitchFamily="18" charset="0"/>
              </a:rPr>
              <a:t> </a:t>
            </a:r>
            <a:r>
              <a:rPr lang="en-US" altLang="zh-CN" sz="3200" b="1" dirty="0" err="1" smtClean="0">
                <a:solidFill>
                  <a:srgbClr val="3732A0"/>
                </a:solidFill>
                <a:latin typeface="Arial Black" pitchFamily="18" charset="0"/>
                <a:cs typeface="Arial Black" pitchFamily="18" charset="0"/>
              </a:rPr>
              <a:t>arithmétiques</a:t>
            </a:r>
            <a:endParaRPr lang="en-US" altLang="zh-CN" sz="3200" b="1" dirty="0" smtClean="0">
              <a:solidFill>
                <a:srgbClr val="3732A0"/>
              </a:solidFill>
              <a:latin typeface="Arial Black" pitchFamily="18" charset="0"/>
              <a:cs typeface="Arial Black" pitchFamily="18" charset="0"/>
            </a:endParaRPr>
          </a:p>
          <a:p>
            <a:pPr>
              <a:tabLst/>
            </a:pP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avec</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les</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pointeurs</a:t>
            </a:r>
          </a:p>
        </p:txBody>
      </p:sp>
      <p:sp>
        <p:nvSpPr>
          <p:cNvPr id="9" name="TextBox 1"/>
          <p:cNvSpPr txBox="1"/>
          <p:nvPr/>
        </p:nvSpPr>
        <p:spPr>
          <a:xfrm>
            <a:off x="1282700" y="2247900"/>
            <a:ext cx="127000" cy="1384300"/>
          </a:xfrm>
          <a:prstGeom prst="rect">
            <a:avLst/>
          </a:prstGeom>
          <a:noFill/>
        </p:spPr>
        <p:txBody>
          <a:bodyPr wrap="none" lIns="0" tIns="0" rIns="0" rtlCol="0">
            <a:spAutoFit/>
          </a:bodyPr>
          <a:lstStyle/>
          <a:p>
            <a:pPr>
              <a:lnSpc>
                <a:spcPts val="1300"/>
              </a:lnSpc>
              <a:tabLst/>
            </a:pPr>
            <a:r>
              <a:rPr lang="en-US" altLang="zh-CN" sz="1392" dirty="0" smtClean="0">
                <a:solidFill>
                  <a:srgbClr val="666699"/>
                </a:solidFill>
                <a:latin typeface="Wingdings" pitchFamily="18" charset="0"/>
                <a:cs typeface="Wingdings"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1500"/>
              </a:lnSpc>
              <a:tabLst/>
            </a:pPr>
            <a:r>
              <a:rPr lang="en-US" altLang="zh-CN" sz="1392" dirty="0" smtClean="0">
                <a:solidFill>
                  <a:srgbClr val="666699"/>
                </a:solidFill>
                <a:latin typeface="Wingdings" pitchFamily="18" charset="0"/>
                <a:cs typeface="Wingdings" pitchFamily="18" charset="0"/>
              </a:rPr>
              <a:t></a:t>
            </a:r>
          </a:p>
        </p:txBody>
      </p:sp>
      <p:sp>
        <p:nvSpPr>
          <p:cNvPr id="10" name="TextBox 1"/>
          <p:cNvSpPr txBox="1"/>
          <p:nvPr/>
        </p:nvSpPr>
        <p:spPr>
          <a:xfrm>
            <a:off x="1625600" y="2209800"/>
            <a:ext cx="7861300" cy="1447800"/>
          </a:xfrm>
          <a:prstGeom prst="rect">
            <a:avLst/>
          </a:prstGeom>
          <a:noFill/>
        </p:spPr>
        <p:txBody>
          <a:bodyPr wrap="none" lIns="0" tIns="0" rIns="0" rtlCol="0">
            <a:spAutoFit/>
          </a:bodyPr>
          <a:lstStyle/>
          <a:p>
            <a:pPr>
              <a:lnSpc>
                <a:spcPts val="1800"/>
              </a:lnSpc>
              <a:tabLst/>
            </a:pP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valeur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pointeur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étant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entier,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certaines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opérations</a:t>
            </a:r>
          </a:p>
          <a:p>
            <a:pPr>
              <a:lnSpc>
                <a:spcPts val="2100"/>
              </a:lnSpc>
              <a:tabLst/>
            </a:pPr>
            <a:r>
              <a:rPr lang="en-US" altLang="zh-CN" sz="1992" dirty="0" smtClean="0">
                <a:solidFill>
                  <a:srgbClr val="000000"/>
                </a:solidFill>
                <a:latin typeface="Times New Roman" pitchFamily="18" charset="0"/>
                <a:cs typeface="Times New Roman" pitchFamily="18" charset="0"/>
              </a:rPr>
              <a:t>arithmétiques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sont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possibles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ajouter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ou</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soustraire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entier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à</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a:t>
            </a:r>
          </a:p>
          <a:p>
            <a:pPr>
              <a:lnSpc>
                <a:spcPts val="2100"/>
              </a:lnSpc>
              <a:tabLst/>
            </a:pPr>
            <a:r>
              <a:rPr lang="en-US" altLang="zh-CN" sz="1992" dirty="0" smtClean="0">
                <a:solidFill>
                  <a:srgbClr val="000000"/>
                </a:solidFill>
                <a:latin typeface="Times New Roman" pitchFamily="18" charset="0"/>
                <a:cs typeface="Times New Roman" pitchFamily="18" charset="0"/>
              </a:rPr>
              <a:t>pointeur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ou</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faire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la</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différence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deux</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pointeurs</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200"/>
              </a:lnSpc>
              <a:tabLst/>
            </a:pPr>
            <a:r>
              <a:rPr lang="en-US" altLang="zh-CN" sz="1992" dirty="0" smtClean="0">
                <a:solidFill>
                  <a:srgbClr val="000000"/>
                </a:solidFill>
                <a:latin typeface="Times New Roman" pitchFamily="18" charset="0"/>
                <a:cs typeface="Times New Roman" pitchFamily="18" charset="0"/>
              </a:rPr>
              <a:t>Pour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entier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i</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pointeurs</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p1</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et</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p2</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sur</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une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variable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de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type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T</a:t>
            </a:r>
          </a:p>
        </p:txBody>
      </p:sp>
      <p:sp>
        <p:nvSpPr>
          <p:cNvPr id="11" name="TextBox 1"/>
          <p:cNvSpPr txBox="1"/>
          <p:nvPr/>
        </p:nvSpPr>
        <p:spPr>
          <a:xfrm>
            <a:off x="1739900" y="3657600"/>
            <a:ext cx="114300" cy="1041400"/>
          </a:xfrm>
          <a:prstGeom prst="rect">
            <a:avLst/>
          </a:prstGeom>
          <a:noFill/>
        </p:spPr>
        <p:txBody>
          <a:bodyPr wrap="none" lIns="0" tIns="0" rIns="0" rtlCol="0">
            <a:spAutoFit/>
          </a:bodyPr>
          <a:lstStyle/>
          <a:p>
            <a:pPr>
              <a:lnSpc>
                <a:spcPts val="2500"/>
              </a:lnSpc>
              <a:tabLst/>
            </a:pPr>
            <a:r>
              <a:rPr lang="en-US" altLang="zh-CN" sz="2712" dirty="0" smtClean="0">
                <a:solidFill>
                  <a:srgbClr val="CCCCFF"/>
                </a:solidFill>
                <a:latin typeface="Times New Roman" pitchFamily="18" charset="0"/>
                <a:cs typeface="Times New Roman" pitchFamily="18" charset="0"/>
              </a:rPr>
              <a:t>•</a:t>
            </a: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700"/>
              </a:lnSpc>
              <a:tabLst/>
            </a:pPr>
            <a:r>
              <a:rPr lang="en-US" altLang="zh-CN" sz="2712" dirty="0" smtClean="0">
                <a:solidFill>
                  <a:srgbClr val="CCCCFF"/>
                </a:solidFill>
                <a:latin typeface="Times New Roman" pitchFamily="18" charset="0"/>
                <a:cs typeface="Times New Roman" pitchFamily="18" charset="0"/>
              </a:rPr>
              <a:t>•</a:t>
            </a:r>
          </a:p>
        </p:txBody>
      </p:sp>
      <p:sp>
        <p:nvSpPr>
          <p:cNvPr id="12" name="TextBox 1"/>
          <p:cNvSpPr txBox="1"/>
          <p:nvPr/>
        </p:nvSpPr>
        <p:spPr>
          <a:xfrm>
            <a:off x="2032000" y="3746500"/>
            <a:ext cx="7378700" cy="1181100"/>
          </a:xfrm>
          <a:prstGeom prst="rect">
            <a:avLst/>
          </a:prstGeom>
          <a:noFill/>
        </p:spPr>
        <p:txBody>
          <a:bodyPr wrap="none" lIns="0" tIns="0" rIns="0" rtlCol="0">
            <a:spAutoFit/>
          </a:bodyPr>
          <a:lstStyle/>
          <a:p>
            <a:pPr>
              <a:lnSpc>
                <a:spcPts val="1600"/>
              </a:lnSpc>
              <a:tabLst/>
            </a:pPr>
            <a:r>
              <a:rPr lang="en-US" altLang="zh-CN" sz="1800" b="1" dirty="0" smtClean="0">
                <a:solidFill>
                  <a:srgbClr val="3732A0"/>
                </a:solidFill>
                <a:latin typeface="Times New Roman" pitchFamily="18" charset="0"/>
                <a:cs typeface="Times New Roman" pitchFamily="18" charset="0"/>
              </a:rPr>
              <a:t>p+i</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(resp</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p-i)</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désigne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pointeur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sur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une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variable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type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Sa</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valeur</a:t>
            </a:r>
          </a:p>
          <a:p>
            <a:pPr>
              <a:lnSpc>
                <a:spcPts val="1900"/>
              </a:lnSpc>
              <a:tabLst/>
            </a:pPr>
            <a:r>
              <a:rPr lang="en-US" altLang="zh-CN" sz="1800" dirty="0" smtClean="0">
                <a:solidFill>
                  <a:srgbClr val="000000"/>
                </a:solidFill>
                <a:latin typeface="Times New Roman" pitchFamily="18" charset="0"/>
                <a:cs typeface="Times New Roman" pitchFamily="18" charset="0"/>
              </a:rPr>
              <a:t>est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égale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à</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celle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incrémentée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(resp</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décrémentée)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i*sizeof(T).</a:t>
            </a:r>
          </a:p>
          <a:p>
            <a:pPr>
              <a:lnSpc>
                <a:spcPts val="1000"/>
              </a:lnSpc>
            </a:pPr>
            <a:endParaRPr lang="en-US" altLang="zh-CN" dirty="0" smtClean="0"/>
          </a:p>
          <a:p>
            <a:pPr>
              <a:lnSpc>
                <a:spcPts val="1000"/>
              </a:lnSpc>
            </a:pPr>
            <a:endParaRPr lang="en-US" altLang="zh-CN" dirty="0" smtClean="0"/>
          </a:p>
          <a:p>
            <a:pPr>
              <a:lnSpc>
                <a:spcPts val="1800"/>
              </a:lnSpc>
              <a:tabLst/>
            </a:pPr>
            <a:r>
              <a:rPr lang="en-US" altLang="zh-CN" sz="1800" b="1" dirty="0" smtClean="0">
                <a:solidFill>
                  <a:srgbClr val="3732A0"/>
                </a:solidFill>
                <a:latin typeface="Times New Roman" pitchFamily="18" charset="0"/>
                <a:cs typeface="Times New Roman" pitchFamily="18" charset="0"/>
              </a:rPr>
              <a:t>p1-p2</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résultat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est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entier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dont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la</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valeur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est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égale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à</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(différence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des</a:t>
            </a:r>
          </a:p>
          <a:p>
            <a:pPr>
              <a:lnSpc>
                <a:spcPts val="1900"/>
              </a:lnSpc>
              <a:tabLst/>
            </a:pPr>
            <a:r>
              <a:rPr lang="en-US" altLang="zh-CN" sz="1800" dirty="0" smtClean="0">
                <a:solidFill>
                  <a:srgbClr val="000000"/>
                </a:solidFill>
                <a:latin typeface="Times New Roman" pitchFamily="18" charset="0"/>
                <a:cs typeface="Times New Roman" pitchFamily="18" charset="0"/>
              </a:rPr>
              <a:t>adresses)/sizeof(T).</a:t>
            </a:r>
          </a:p>
        </p:txBody>
      </p:sp>
      <p:sp>
        <p:nvSpPr>
          <p:cNvPr id="13" name="TextBox 1"/>
          <p:cNvSpPr txBox="1"/>
          <p:nvPr/>
        </p:nvSpPr>
        <p:spPr>
          <a:xfrm>
            <a:off x="1282700" y="5041900"/>
            <a:ext cx="127000" cy="165100"/>
          </a:xfrm>
          <a:prstGeom prst="rect">
            <a:avLst/>
          </a:prstGeom>
          <a:noFill/>
        </p:spPr>
        <p:txBody>
          <a:bodyPr wrap="none" lIns="0" tIns="0" rIns="0" rtlCol="0">
            <a:spAutoFit/>
          </a:bodyPr>
          <a:lstStyle/>
          <a:p>
            <a:pPr>
              <a:lnSpc>
                <a:spcPts val="1300"/>
              </a:lnSpc>
              <a:tabLst/>
            </a:pPr>
            <a:r>
              <a:rPr lang="en-US" altLang="zh-CN" sz="1392" dirty="0" smtClean="0">
                <a:solidFill>
                  <a:srgbClr val="666699"/>
                </a:solidFill>
                <a:latin typeface="Wingdings" pitchFamily="18" charset="0"/>
                <a:cs typeface="Wingdings" pitchFamily="18" charset="0"/>
              </a:rPr>
              <a:t></a:t>
            </a:r>
          </a:p>
        </p:txBody>
      </p:sp>
      <p:sp>
        <p:nvSpPr>
          <p:cNvPr id="14" name="TextBox 1"/>
          <p:cNvSpPr txBox="1"/>
          <p:nvPr/>
        </p:nvSpPr>
        <p:spPr>
          <a:xfrm>
            <a:off x="1625600" y="5003800"/>
            <a:ext cx="1244600" cy="228600"/>
          </a:xfrm>
          <a:prstGeom prst="rect">
            <a:avLst/>
          </a:prstGeom>
          <a:noFill/>
        </p:spPr>
        <p:txBody>
          <a:bodyPr wrap="none" lIns="0" tIns="0" rIns="0" rtlCol="0">
            <a:spAutoFit/>
          </a:bodyPr>
          <a:lstStyle/>
          <a:p>
            <a:pPr>
              <a:lnSpc>
                <a:spcPts val="1800"/>
              </a:lnSpc>
              <a:tabLst/>
            </a:pPr>
            <a:r>
              <a:rPr lang="en-US" altLang="zh-CN" sz="1992" dirty="0" smtClean="0">
                <a:solidFill>
                  <a:srgbClr val="000000"/>
                </a:solidFill>
                <a:latin typeface="Times New Roman" pitchFamily="18" charset="0"/>
                <a:cs typeface="Times New Roman" pitchFamily="18" charset="0"/>
              </a:rPr>
              <a:t>Remarque:</a:t>
            </a:r>
          </a:p>
        </p:txBody>
      </p:sp>
      <p:sp>
        <p:nvSpPr>
          <p:cNvPr id="15" name="TextBox 1"/>
          <p:cNvSpPr txBox="1"/>
          <p:nvPr/>
        </p:nvSpPr>
        <p:spPr>
          <a:xfrm>
            <a:off x="1739900" y="5257800"/>
            <a:ext cx="114300" cy="609600"/>
          </a:xfrm>
          <a:prstGeom prst="rect">
            <a:avLst/>
          </a:prstGeom>
          <a:noFill/>
        </p:spPr>
        <p:txBody>
          <a:bodyPr wrap="none" lIns="0" tIns="0" rIns="0" rtlCol="0">
            <a:spAutoFit/>
          </a:bodyPr>
          <a:lstStyle/>
          <a:p>
            <a:pPr>
              <a:lnSpc>
                <a:spcPts val="2500"/>
              </a:lnSpc>
              <a:tabLst/>
            </a:pPr>
            <a:r>
              <a:rPr lang="en-US" altLang="zh-CN" sz="2712" dirty="0" smtClean="0">
                <a:solidFill>
                  <a:srgbClr val="CCCCFF"/>
                </a:solidFill>
                <a:latin typeface="Times New Roman" pitchFamily="18" charset="0"/>
                <a:cs typeface="Times New Roman" pitchFamily="18" charset="0"/>
              </a:rPr>
              <a:t>•</a:t>
            </a:r>
          </a:p>
          <a:p>
            <a:pPr>
              <a:lnSpc>
                <a:spcPts val="2300"/>
              </a:lnSpc>
              <a:tabLst/>
            </a:pPr>
            <a:r>
              <a:rPr lang="en-US" altLang="zh-CN" sz="2712" dirty="0" smtClean="0">
                <a:solidFill>
                  <a:srgbClr val="CCCCFF"/>
                </a:solidFill>
                <a:latin typeface="Times New Roman" pitchFamily="18" charset="0"/>
                <a:cs typeface="Times New Roman" pitchFamily="18" charset="0"/>
              </a:rPr>
              <a:t>•</a:t>
            </a:r>
          </a:p>
        </p:txBody>
      </p:sp>
      <p:sp>
        <p:nvSpPr>
          <p:cNvPr id="16" name="TextBox 1"/>
          <p:cNvSpPr txBox="1"/>
          <p:nvPr/>
        </p:nvSpPr>
        <p:spPr>
          <a:xfrm>
            <a:off x="2032000" y="5334000"/>
            <a:ext cx="6832600" cy="508000"/>
          </a:xfrm>
          <a:prstGeom prst="rect">
            <a:avLst/>
          </a:prstGeom>
          <a:noFill/>
        </p:spPr>
        <p:txBody>
          <a:bodyPr wrap="none" lIns="0" tIns="0" rIns="0" rtlCol="0">
            <a:spAutoFit/>
          </a:bodyPr>
          <a:lstStyle/>
          <a:p>
            <a:pPr>
              <a:lnSpc>
                <a:spcPts val="1600"/>
              </a:lnSpc>
              <a:tabLst/>
            </a:pPr>
            <a:r>
              <a:rPr lang="en-US" altLang="zh-CN" sz="1800" dirty="0" smtClean="0">
                <a:solidFill>
                  <a:srgbClr val="000000"/>
                </a:solidFill>
                <a:latin typeface="Times New Roman" pitchFamily="18" charset="0"/>
                <a:cs typeface="Times New Roman" pitchFamily="18" charset="0"/>
              </a:rPr>
              <a:t>on</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peut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également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utiliser</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les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opérateurs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et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avec</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les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pointeurs</a:t>
            </a:r>
          </a:p>
          <a:p>
            <a:pPr>
              <a:lnSpc>
                <a:spcPts val="2300"/>
              </a:lnSpc>
              <a:tabLst/>
            </a:pPr>
            <a:r>
              <a:rPr lang="en-US" altLang="zh-CN" sz="1800" dirty="0" smtClean="0">
                <a:solidFill>
                  <a:srgbClr val="000000"/>
                </a:solidFill>
                <a:latin typeface="Times New Roman" pitchFamily="18" charset="0"/>
                <a:cs typeface="Times New Roman" pitchFamily="18" charset="0"/>
              </a:rPr>
              <a:t>la</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somme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deux</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pointeurs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n’est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pas</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autorisée</a:t>
            </a:r>
          </a:p>
        </p:txBody>
      </p:sp>
      <p:sp>
        <p:nvSpPr>
          <p:cNvPr id="17" name="Espace réservé du numéro de diapositive 16"/>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4191" y="347979"/>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1536191" y="2039620"/>
            <a:ext cx="7696200" cy="39623"/>
          </a:xfrm>
          <a:custGeom>
            <a:avLst/>
            <a:gdLst>
              <a:gd name="connsiteX0" fmla="*/ 0 w 7696200"/>
              <a:gd name="connsiteY0" fmla="*/ 19811 h 39623"/>
              <a:gd name="connsiteX1" fmla="*/ 7696200 w 7696200"/>
              <a:gd name="connsiteY1" fmla="*/ 19811 h 39623"/>
            </a:gdLst>
            <a:ahLst/>
            <a:cxnLst>
              <a:cxn ang="0">
                <a:pos x="connsiteX0" y="connsiteY0"/>
              </a:cxn>
              <a:cxn ang="1">
                <a:pos x="connsiteX1" y="connsiteY1"/>
              </a:cxn>
            </a:cxnLst>
            <a:rect l="l" t="t" r="r" b="b"/>
            <a:pathLst>
              <a:path w="7696200" h="39623">
                <a:moveTo>
                  <a:pt x="0" y="19811"/>
                </a:moveTo>
                <a:lnTo>
                  <a:pt x="7696200" y="19811"/>
                </a:lnTo>
              </a:path>
            </a:pathLst>
          </a:custGeom>
          <a:ln w="25400">
            <a:solidFill>
              <a:srgbClr val="9094B8">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Freeform 3"/>
          <p:cNvSpPr/>
          <p:nvPr/>
        </p:nvSpPr>
        <p:spPr>
          <a:xfrm>
            <a:off x="1197862" y="2082292"/>
            <a:ext cx="8522208" cy="4419600"/>
          </a:xfrm>
          <a:custGeom>
            <a:avLst/>
            <a:gdLst>
              <a:gd name="connsiteX0" fmla="*/ 0 w 8522208"/>
              <a:gd name="connsiteY0" fmla="*/ 4419599 h 4419600"/>
              <a:gd name="connsiteX1" fmla="*/ 8522208 w 8522208"/>
              <a:gd name="connsiteY1" fmla="*/ 4419599 h 4419600"/>
              <a:gd name="connsiteX2" fmla="*/ 8522208 w 8522208"/>
              <a:gd name="connsiteY2" fmla="*/ 0 h 4419600"/>
              <a:gd name="connsiteX3" fmla="*/ 0 w 8522208"/>
              <a:gd name="connsiteY3" fmla="*/ 0 h 4419600"/>
              <a:gd name="connsiteX4" fmla="*/ 0 w 8522208"/>
              <a:gd name="connsiteY4" fmla="*/ 4419599 h 4419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522208" h="4419600">
                <a:moveTo>
                  <a:pt x="0" y="4419599"/>
                </a:moveTo>
                <a:lnTo>
                  <a:pt x="8522208" y="4419599"/>
                </a:lnTo>
                <a:lnTo>
                  <a:pt x="8522208" y="0"/>
                </a:lnTo>
                <a:lnTo>
                  <a:pt x="0" y="0"/>
                </a:lnTo>
                <a:lnTo>
                  <a:pt x="0" y="4419599"/>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914400" y="546100"/>
            <a:ext cx="8877300" cy="6159500"/>
          </a:xfrm>
          <a:prstGeom prst="rect">
            <a:avLst/>
          </a:prstGeom>
          <a:noFill/>
        </p:spPr>
      </p:pic>
      <p:sp>
        <p:nvSpPr>
          <p:cNvPr id="8" name="TextBox 1"/>
          <p:cNvSpPr txBox="1"/>
          <p:nvPr/>
        </p:nvSpPr>
        <p:spPr>
          <a:xfrm>
            <a:off x="1066800" y="2123291"/>
            <a:ext cx="7525778" cy="3726661"/>
          </a:xfrm>
          <a:prstGeom prst="rect">
            <a:avLst/>
          </a:prstGeom>
          <a:noFill/>
        </p:spPr>
        <p:txBody>
          <a:bodyPr wrap="none" lIns="0" tIns="0" rIns="0" rtlCol="0">
            <a:spAutoFit/>
          </a:bodyPr>
          <a:lstStyle/>
          <a:p>
            <a:pPr>
              <a:lnSpc>
                <a:spcPts val="1000"/>
              </a:lnSpc>
            </a:pPr>
            <a:endParaRPr lang="en-US" altLang="zh-CN" dirty="0" smtClean="0"/>
          </a:p>
          <a:p>
            <a:pPr>
              <a:lnSpc>
                <a:spcPts val="2600"/>
              </a:lnSpc>
              <a:tabLst>
                <a:tab pos="215900" algn="l"/>
                <a:tab pos="673100" algn="l"/>
                <a:tab pos="2044700" algn="l"/>
              </a:tabLst>
            </a:pPr>
            <a:r>
              <a:rPr lang="en-US" altLang="zh-CN" dirty="0" smtClean="0"/>
              <a:t>	</a:t>
            </a:r>
            <a:r>
              <a:rPr lang="en-US" altLang="zh-CN" sz="1992" dirty="0" smtClean="0">
                <a:solidFill>
                  <a:srgbClr val="000000"/>
                </a:solidFill>
                <a:latin typeface="Times New Roman" pitchFamily="18" charset="0"/>
                <a:cs typeface="Times New Roman" pitchFamily="18" charset="0"/>
              </a:rPr>
              <a:t>Exemple</a:t>
            </a:r>
            <a:r>
              <a:rPr lang="en-US" altLang="zh-CN" sz="1992" dirty="0" smtClean="0">
                <a:latin typeface="Times New Roman" pitchFamily="18" charset="0"/>
                <a:cs typeface="Times New Roman" pitchFamily="18" charset="0"/>
              </a:rPr>
              <a:t> </a:t>
            </a:r>
            <a:r>
              <a:rPr lang="en-US" altLang="zh-CN" sz="1992" dirty="0" smtClean="0">
                <a:solidFill>
                  <a:srgbClr val="000000"/>
                </a:solidFill>
                <a:latin typeface="Times New Roman" pitchFamily="18" charset="0"/>
                <a:cs typeface="Times New Roman" pitchFamily="18" charset="0"/>
              </a:rPr>
              <a:t>:</a:t>
            </a:r>
          </a:p>
          <a:p>
            <a:pPr>
              <a:lnSpc>
                <a:spcPts val="2600"/>
              </a:lnSpc>
              <a:tabLst>
                <a:tab pos="215900" algn="l"/>
                <a:tab pos="673100" algn="l"/>
                <a:tab pos="20447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float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*p1,</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*p2;</a:t>
            </a:r>
          </a:p>
          <a:p>
            <a:pPr>
              <a:lnSpc>
                <a:spcPts val="2500"/>
              </a:lnSpc>
              <a:tabLst>
                <a:tab pos="215900" algn="l"/>
                <a:tab pos="673100" algn="l"/>
                <a:tab pos="20447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float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z</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=1.5;</a:t>
            </a:r>
          </a:p>
          <a:p>
            <a:pPr>
              <a:lnSpc>
                <a:spcPts val="2500"/>
              </a:lnSpc>
              <a:tabLst>
                <a:tab pos="215900" algn="l"/>
                <a:tab pos="673100" algn="l"/>
                <a:tab pos="20447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p1=&amp;z;</a:t>
            </a:r>
          </a:p>
          <a:p>
            <a:pPr>
              <a:lnSpc>
                <a:spcPts val="2500"/>
              </a:lnSpc>
              <a:tabLst>
                <a:tab pos="215900" algn="l"/>
                <a:tab pos="673100" algn="l"/>
                <a:tab pos="20447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printf("Adresse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p1</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%x</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\n",p1);</a:t>
            </a:r>
          </a:p>
          <a:p>
            <a:pPr>
              <a:lnSpc>
                <a:spcPts val="2500"/>
              </a:lnSpc>
              <a:tabLst>
                <a:tab pos="215900" algn="l"/>
                <a:tab pos="673100" algn="l"/>
                <a:tab pos="20447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p1++;</a:t>
            </a:r>
          </a:p>
          <a:p>
            <a:pPr>
              <a:lnSpc>
                <a:spcPts val="2500"/>
              </a:lnSpc>
              <a:tabLst>
                <a:tab pos="215900" algn="l"/>
                <a:tab pos="673100" algn="l"/>
                <a:tab pos="20447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p2=p1+1;</a:t>
            </a:r>
          </a:p>
          <a:p>
            <a:pPr>
              <a:lnSpc>
                <a:spcPts val="2500"/>
              </a:lnSpc>
              <a:tabLst>
                <a:tab pos="215900" algn="l"/>
                <a:tab pos="673100" algn="l"/>
                <a:tab pos="20447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printf("Adresse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p1</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%x</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Adresse</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p2</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%x\n",p1,p2);</a:t>
            </a:r>
          </a:p>
          <a:p>
            <a:pPr>
              <a:lnSpc>
                <a:spcPts val="2500"/>
              </a:lnSpc>
              <a:tabLst>
                <a:tab pos="215900" algn="l"/>
                <a:tab pos="673100" algn="l"/>
                <a:tab pos="2044700" algn="l"/>
              </a:tabLst>
            </a:pPr>
            <a:r>
              <a:rPr lang="en-US" altLang="zh-CN" dirty="0" smtClean="0"/>
              <a:t>			</a:t>
            </a:r>
            <a:r>
              <a:rPr lang="en-US" altLang="zh-CN" sz="1800" b="1" dirty="0" smtClean="0">
                <a:solidFill>
                  <a:srgbClr val="3732A0"/>
                </a:solidFill>
                <a:latin typeface="Times New Roman" pitchFamily="18" charset="0"/>
                <a:cs typeface="Times New Roman" pitchFamily="18" charset="0"/>
              </a:rPr>
              <a:t>printf("p2-p1</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%d</a:t>
            </a:r>
            <a:r>
              <a:rPr lang="en-US" altLang="zh-CN" sz="1800" dirty="0" smtClean="0">
                <a:latin typeface="Times New Roman" pitchFamily="18" charset="0"/>
                <a:cs typeface="Times New Roman" pitchFamily="18" charset="0"/>
              </a:rPr>
              <a:t> </a:t>
            </a:r>
            <a:r>
              <a:rPr lang="en-US" altLang="zh-CN" sz="1800" b="1" dirty="0" smtClean="0">
                <a:solidFill>
                  <a:srgbClr val="3732A0"/>
                </a:solidFill>
                <a:latin typeface="Times New Roman" pitchFamily="18" charset="0"/>
                <a:cs typeface="Times New Roman" pitchFamily="18" charset="0"/>
              </a:rPr>
              <a:t>\n",p2-p1);</a:t>
            </a:r>
          </a:p>
          <a:p>
            <a:pPr>
              <a:lnSpc>
                <a:spcPts val="2500"/>
              </a:lnSpc>
              <a:tabLst>
                <a:tab pos="215900" algn="l"/>
                <a:tab pos="673100" algn="l"/>
                <a:tab pos="2044700" algn="l"/>
              </a:tabLst>
            </a:pPr>
            <a:r>
              <a:rPr lang="en-US" altLang="zh-CN" dirty="0" smtClean="0"/>
              <a:t>		</a:t>
            </a:r>
            <a:r>
              <a:rPr lang="en-US" altLang="zh-CN" sz="1800" b="1" dirty="0" smtClean="0">
                <a:solidFill>
                  <a:srgbClr val="000000"/>
                </a:solidFill>
                <a:latin typeface="Times New Roman" pitchFamily="18" charset="0"/>
                <a:cs typeface="Times New Roman" pitchFamily="18" charset="0"/>
              </a:rPr>
              <a:t>Affichage</a:t>
            </a:r>
            <a:r>
              <a:rPr lang="en-US" altLang="zh-CN" sz="1800" dirty="0" smtClean="0">
                <a:latin typeface="Times New Roman" pitchFamily="18" charset="0"/>
                <a:cs typeface="Times New Roman" pitchFamily="18" charset="0"/>
              </a:rPr>
              <a:t> </a:t>
            </a:r>
            <a:r>
              <a:rPr lang="en-US" altLang="zh-CN" sz="1800" b="1" dirty="0" smtClean="0">
                <a:solidFill>
                  <a:srgbClr val="000000"/>
                </a:solidFill>
                <a:latin typeface="Times New Roman" pitchFamily="18" charset="0"/>
                <a:cs typeface="Times New Roman" pitchFamily="18" charset="0"/>
              </a:rPr>
              <a:t>:</a:t>
            </a:r>
          </a:p>
          <a:p>
            <a:pPr>
              <a:lnSpc>
                <a:spcPts val="2500"/>
              </a:lnSpc>
              <a:tabLst>
                <a:tab pos="215900" algn="l"/>
                <a:tab pos="673100" algn="l"/>
                <a:tab pos="2044700" algn="l"/>
              </a:tabLst>
            </a:pPr>
            <a:r>
              <a:rPr lang="en-US" altLang="zh-CN" dirty="0" smtClean="0"/>
              <a:t>		</a:t>
            </a:r>
            <a:r>
              <a:rPr lang="en-US" altLang="zh-CN" sz="1800" dirty="0" smtClean="0">
                <a:solidFill>
                  <a:srgbClr val="000000"/>
                </a:solidFill>
                <a:latin typeface="Times New Roman" pitchFamily="18" charset="0"/>
                <a:cs typeface="Times New Roman" pitchFamily="18" charset="0"/>
              </a:rPr>
              <a:t>Adresse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p1</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22ff44</a:t>
            </a:r>
          </a:p>
        </p:txBody>
      </p:sp>
      <p:sp>
        <p:nvSpPr>
          <p:cNvPr id="9" name="TextBox 1"/>
          <p:cNvSpPr txBox="1"/>
          <p:nvPr/>
        </p:nvSpPr>
        <p:spPr>
          <a:xfrm>
            <a:off x="4089400" y="5842000"/>
            <a:ext cx="2032000" cy="203200"/>
          </a:xfrm>
          <a:prstGeom prst="rect">
            <a:avLst/>
          </a:prstGeom>
          <a:noFill/>
        </p:spPr>
        <p:txBody>
          <a:bodyPr wrap="none" lIns="0" tIns="0" rIns="0" rtlCol="0">
            <a:spAutoFit/>
          </a:bodyPr>
          <a:lstStyle/>
          <a:p>
            <a:pPr>
              <a:lnSpc>
                <a:spcPts val="1600"/>
              </a:lnSpc>
              <a:tabLst/>
            </a:pPr>
            <a:r>
              <a:rPr lang="en-US" altLang="zh-CN" sz="1800" dirty="0" smtClean="0">
                <a:solidFill>
                  <a:srgbClr val="000000"/>
                </a:solidFill>
                <a:latin typeface="Times New Roman" pitchFamily="18" charset="0"/>
                <a:cs typeface="Times New Roman" pitchFamily="18" charset="0"/>
              </a:rPr>
              <a:t>Adresse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p2</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22ff4c</a:t>
            </a:r>
          </a:p>
        </p:txBody>
      </p:sp>
      <p:sp>
        <p:nvSpPr>
          <p:cNvPr id="10" name="TextBox 1"/>
          <p:cNvSpPr txBox="1"/>
          <p:nvPr/>
        </p:nvSpPr>
        <p:spPr>
          <a:xfrm>
            <a:off x="1739900" y="5854700"/>
            <a:ext cx="2044700" cy="533400"/>
          </a:xfrm>
          <a:prstGeom prst="rect">
            <a:avLst/>
          </a:prstGeom>
          <a:noFill/>
        </p:spPr>
        <p:txBody>
          <a:bodyPr wrap="none" lIns="0" tIns="0" rIns="0" rtlCol="0">
            <a:spAutoFit/>
          </a:bodyPr>
          <a:lstStyle/>
          <a:p>
            <a:pPr>
              <a:lnSpc>
                <a:spcPts val="1600"/>
              </a:lnSpc>
              <a:tabLst/>
            </a:pPr>
            <a:r>
              <a:rPr lang="en-US" altLang="zh-CN" sz="1800" dirty="0" smtClean="0">
                <a:solidFill>
                  <a:srgbClr val="000000"/>
                </a:solidFill>
                <a:latin typeface="Times New Roman" pitchFamily="18" charset="0"/>
                <a:cs typeface="Times New Roman" pitchFamily="18" charset="0"/>
              </a:rPr>
              <a:t>Adresse</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p1</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 </a:t>
            </a:r>
            <a:r>
              <a:rPr lang="en-US" altLang="zh-CN" sz="1800" dirty="0" smtClean="0">
                <a:solidFill>
                  <a:srgbClr val="000000"/>
                </a:solidFill>
                <a:latin typeface="Times New Roman" pitchFamily="18" charset="0"/>
                <a:cs typeface="Times New Roman" pitchFamily="18" charset="0"/>
              </a:rPr>
              <a:t>22ff48</a:t>
            </a:r>
          </a:p>
          <a:p>
            <a:pPr>
              <a:lnSpc>
                <a:spcPts val="2500"/>
              </a:lnSpc>
              <a:tabLst/>
            </a:pPr>
            <a:r>
              <a:rPr lang="en-US" altLang="zh-CN" sz="1800" dirty="0" smtClean="0">
                <a:solidFill>
                  <a:srgbClr val="000000"/>
                </a:solidFill>
                <a:latin typeface="Times New Roman" pitchFamily="18" charset="0"/>
                <a:cs typeface="Times New Roman" pitchFamily="18" charset="0"/>
              </a:rPr>
              <a:t>p2-p1=1</a:t>
            </a:r>
          </a:p>
        </p:txBody>
      </p:sp>
      <p:sp>
        <p:nvSpPr>
          <p:cNvPr id="11" name="Espace réservé du numéro de diapositive 10"/>
          <p:cNvSpPr>
            <a:spLocks noGrp="1"/>
          </p:cNvSpPr>
          <p:nvPr>
            <p:ph type="sldNum" sz="quarter" idx="12"/>
          </p:nvPr>
        </p:nvSpPr>
        <p:spPr/>
        <p:txBody>
          <a:bodyPr/>
          <a:lstStyle/>
          <a:p>
            <a:fld id="{B6F15528-21DE-4FAA-801E-634DDDAF4B2B}" type="slidenum">
              <a:rPr lang="en-US" smtClean="0"/>
              <a:pPr/>
              <a:t>9</a:t>
            </a:fld>
            <a:endParaRPr lang="en-US"/>
          </a:p>
        </p:txBody>
      </p:sp>
      <p:sp>
        <p:nvSpPr>
          <p:cNvPr id="12" name="TextBox 1"/>
          <p:cNvSpPr txBox="1"/>
          <p:nvPr/>
        </p:nvSpPr>
        <p:spPr>
          <a:xfrm>
            <a:off x="1417610" y="777854"/>
            <a:ext cx="8358246" cy="1031051"/>
          </a:xfrm>
          <a:prstGeom prst="rect">
            <a:avLst/>
          </a:prstGeom>
          <a:noFill/>
        </p:spPr>
        <p:txBody>
          <a:bodyPr wrap="square" lIns="0" tIns="0" rIns="0" rtlCol="0">
            <a:spAutoFit/>
          </a:bodyPr>
          <a:lstStyle/>
          <a:p>
            <a:pPr>
              <a:tabLst/>
            </a:pPr>
            <a:r>
              <a:rPr lang="fr-FR" altLang="zh-CN" sz="3200" b="1" dirty="0" smtClean="0">
                <a:solidFill>
                  <a:srgbClr val="3732A0"/>
                </a:solidFill>
                <a:latin typeface="Arial Black" pitchFamily="18" charset="0"/>
                <a:cs typeface="Arial Black" pitchFamily="18" charset="0"/>
              </a:rPr>
              <a:t>Opérations</a:t>
            </a:r>
            <a:r>
              <a:rPr lang="en-US" altLang="zh-CN" sz="3200" dirty="0" smtClean="0">
                <a:latin typeface="Times New Roman" pitchFamily="18" charset="0"/>
                <a:cs typeface="Times New Roman" pitchFamily="18" charset="0"/>
              </a:rPr>
              <a:t> </a:t>
            </a:r>
            <a:r>
              <a:rPr lang="en-US" altLang="zh-CN" sz="3200" b="1" dirty="0" err="1" smtClean="0">
                <a:solidFill>
                  <a:srgbClr val="3732A0"/>
                </a:solidFill>
                <a:latin typeface="Arial Black" pitchFamily="18" charset="0"/>
                <a:cs typeface="Arial Black" pitchFamily="18" charset="0"/>
              </a:rPr>
              <a:t>arithmétiques</a:t>
            </a:r>
            <a:endParaRPr lang="en-US" altLang="zh-CN" sz="3200" b="1" dirty="0" smtClean="0">
              <a:solidFill>
                <a:srgbClr val="3732A0"/>
              </a:solidFill>
              <a:latin typeface="Arial Black" pitchFamily="18" charset="0"/>
              <a:cs typeface="Arial Black" pitchFamily="18" charset="0"/>
            </a:endParaRPr>
          </a:p>
          <a:p>
            <a:pPr>
              <a:tabLst/>
            </a:pP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avec</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les</a:t>
            </a:r>
            <a:r>
              <a:rPr lang="en-US" altLang="zh-CN" sz="3200" dirty="0" smtClean="0">
                <a:latin typeface="Times New Roman" pitchFamily="18" charset="0"/>
                <a:cs typeface="Times New Roman" pitchFamily="18" charset="0"/>
              </a:rPr>
              <a:t> </a:t>
            </a:r>
            <a:r>
              <a:rPr lang="en-US" altLang="zh-CN" sz="3200" b="1" dirty="0" smtClean="0">
                <a:solidFill>
                  <a:srgbClr val="3732A0"/>
                </a:solidFill>
                <a:latin typeface="Arial Black" pitchFamily="18" charset="0"/>
                <a:cs typeface="Arial Black" pitchFamily="18" charset="0"/>
              </a:rPr>
              <a:t>pointeurs</a:t>
            </a: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té">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2475</TotalTime>
  <Words>1571</Words>
  <Application>Microsoft Office PowerPoint</Application>
  <PresentationFormat>Personnalisé</PresentationFormat>
  <Paragraphs>732</Paragraphs>
  <Slides>21</Slides>
  <Notes>1</Notes>
  <HiddenSlides>0</HiddenSlides>
  <MMClips>0</MMClips>
  <ScaleCrop>false</ScaleCrop>
  <HeadingPairs>
    <vt:vector size="4" baseType="variant">
      <vt:variant>
        <vt:lpstr>Thème</vt:lpstr>
      </vt:variant>
      <vt:variant>
        <vt:i4>2</vt:i4>
      </vt:variant>
      <vt:variant>
        <vt:lpstr>Titres des diapositives</vt:lpstr>
      </vt:variant>
      <vt:variant>
        <vt:i4>21</vt:i4>
      </vt:variant>
    </vt:vector>
  </HeadingPairs>
  <TitlesOfParts>
    <vt:vector size="23" baseType="lpstr">
      <vt:lpstr>Office Theme</vt:lpstr>
      <vt:lpstr>Clarté</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151</cp:revision>
  <dcterms:created xsi:type="dcterms:W3CDTF">2006-08-16T00:00:00Z</dcterms:created>
  <dcterms:modified xsi:type="dcterms:W3CDTF">2020-03-16T10:35:16Z</dcterms:modified>
</cp:coreProperties>
</file>