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2" autoAdjust="0"/>
    <p:restoredTop sz="94660"/>
  </p:normalViewPr>
  <p:slideViewPr>
    <p:cSldViewPr>
      <p:cViewPr>
        <p:scale>
          <a:sx n="70" d="100"/>
          <a:sy n="70" d="100"/>
        </p:scale>
        <p:origin x="-81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1A720-24F8-4EB5-8415-E38A8232568A}" type="datetimeFigureOut">
              <a:rPr lang="fr-FR" smtClean="0"/>
              <a:pPr/>
              <a:t>30/03/2020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A0CD6-3BE6-4E92-9580-4A172D0413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61081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800A-392F-4110-ADEC-1014F86178B9}" type="datetimeFigureOut">
              <a:rPr lang="fr-FR" smtClean="0"/>
              <a:pPr/>
              <a:t>30/03/2020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EB53-2877-4D4E-92AB-3B363B0A54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062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03300" y="685800"/>
            <a:ext cx="4851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9C77D-6222-4224-A1EA-E7E1B17F96F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01D2-C307-40EB-87D3-DA27C1BF12F0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B58-8F95-46D8-945E-CF1B33E732BE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3164-1AB9-42B3-A665-E9EA45B28173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802013" y="3745023"/>
            <a:ext cx="9178503" cy="1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13" y="1511308"/>
            <a:ext cx="9178503" cy="2123516"/>
          </a:xfrm>
        </p:spPr>
        <p:txBody>
          <a:bodyPr anchor="b">
            <a:noAutofit/>
          </a:bodyPr>
          <a:lstStyle>
            <a:lvl1pPr>
              <a:defRPr sz="5000" b="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6" y="3862212"/>
            <a:ext cx="7485380" cy="19311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5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6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8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E81AB-9D64-4C4E-AB2A-8AEA97F223D5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E2A-B014-46A6-BFD5-01333D474E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1146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03385" indent="-390769">
              <a:buFont typeface="Wingdings" pitchFamily="2" charset="2"/>
              <a:buChar char="§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9" y="20993"/>
            <a:ext cx="1804489" cy="3620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8DA1-4142-4067-A5B5-88E00336D5D0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159" y="20993"/>
            <a:ext cx="6482895" cy="3620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5837" y="7194418"/>
            <a:ext cx="1247563" cy="3620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23186-7FF4-4EC9-87F9-5419D1011A7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342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gradFill rotWithShape="1">
          <a:gsLst>
            <a:gs pos="0">
              <a:schemeClr val="accent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51856" y="2361404"/>
            <a:ext cx="9178503" cy="1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11" y="2602795"/>
            <a:ext cx="9089390" cy="2424377"/>
          </a:xfrm>
        </p:spPr>
        <p:txBody>
          <a:bodyPr anchor="b"/>
          <a:lstStyle>
            <a:lvl1pPr algn="l">
              <a:defRPr sz="5500" b="0" cap="all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234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843786"/>
            <a:ext cx="4722920" cy="51988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843786"/>
            <a:ext cx="4722920" cy="51988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AC896-7A8D-40D4-939A-3423912DDB6A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1322-6697-488F-9866-80A97B3269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7993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753589" y="4457764"/>
            <a:ext cx="5188097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6" y="1847150"/>
            <a:ext cx="4598162" cy="70492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300" b="0">
                <a:solidFill>
                  <a:schemeClr val="tx2"/>
                </a:solidFill>
              </a:defRPr>
            </a:lvl1pPr>
            <a:lvl2pPr marL="521026" indent="0">
              <a:buNone/>
              <a:defRPr sz="2300" b="1"/>
            </a:lvl2pPr>
            <a:lvl3pPr marL="1042051" indent="0">
              <a:buNone/>
              <a:defRPr sz="2100" b="1"/>
            </a:lvl3pPr>
            <a:lvl4pPr marL="1563074" indent="0">
              <a:buNone/>
              <a:defRPr sz="1800" b="1"/>
            </a:lvl4pPr>
            <a:lvl5pPr marL="2084100" indent="0">
              <a:buNone/>
              <a:defRPr sz="1800" b="1"/>
            </a:lvl5pPr>
            <a:lvl6pPr marL="2605126" indent="0">
              <a:buNone/>
              <a:defRPr sz="1800" b="1"/>
            </a:lvl6pPr>
            <a:lvl7pPr marL="3126150" indent="0">
              <a:buNone/>
              <a:defRPr sz="1800" b="1"/>
            </a:lvl7pPr>
            <a:lvl8pPr marL="3647176" indent="0">
              <a:buNone/>
              <a:defRPr sz="1800" b="1"/>
            </a:lvl8pPr>
            <a:lvl9pPr marL="4168198" indent="0">
              <a:buNone/>
              <a:defRPr sz="1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6" y="2686757"/>
            <a:ext cx="4598162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574" y="1847150"/>
            <a:ext cx="4598162" cy="70492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3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026" indent="0">
              <a:buNone/>
              <a:defRPr sz="2300" b="1"/>
            </a:lvl2pPr>
            <a:lvl3pPr marL="1042051" indent="0">
              <a:buNone/>
              <a:defRPr sz="2100" b="1"/>
            </a:lvl3pPr>
            <a:lvl4pPr marL="1563074" indent="0">
              <a:buNone/>
              <a:defRPr sz="1800" b="1"/>
            </a:lvl4pPr>
            <a:lvl5pPr marL="2084100" indent="0">
              <a:buNone/>
              <a:defRPr sz="1800" b="1"/>
            </a:lvl5pPr>
            <a:lvl6pPr marL="2605126" indent="0">
              <a:buNone/>
              <a:defRPr sz="1800" b="1"/>
            </a:lvl6pPr>
            <a:lvl7pPr marL="3126150" indent="0">
              <a:buNone/>
              <a:defRPr sz="1800" b="1"/>
            </a:lvl7pPr>
            <a:lvl8pPr marL="3647176" indent="0">
              <a:buNone/>
              <a:defRPr sz="1800" b="1"/>
            </a:lvl8pPr>
            <a:lvl9pPr marL="4168198" indent="0">
              <a:buNone/>
              <a:defRPr sz="1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574" y="2686757"/>
            <a:ext cx="4598162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9B21-B606-4C39-830F-58C2646EAEBA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C8C4-0A00-4A2E-AE03-39CED7A55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129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29E-92D8-4CEA-AE97-DC3958465090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F3BA-9BE0-4559-9B39-4C8593F404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12981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3A1A9-3F22-4DD5-962D-F3669AEAF6B9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B1975-7F76-4FF2-84A6-59A5B1DDA3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2824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172755" y="3945251"/>
            <a:ext cx="6146653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9" y="872755"/>
            <a:ext cx="2502254" cy="1390396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360" y="872763"/>
            <a:ext cx="6683376" cy="614595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80" y="2347554"/>
            <a:ext cx="2502254" cy="4675835"/>
          </a:xfrm>
        </p:spPr>
        <p:txBody>
          <a:bodyPr/>
          <a:lstStyle>
            <a:lvl1pPr marL="0" indent="0">
              <a:buNone/>
              <a:defRPr sz="1600"/>
            </a:lvl1pPr>
            <a:lvl2pPr marL="521026" indent="0">
              <a:buNone/>
              <a:defRPr sz="1400"/>
            </a:lvl2pPr>
            <a:lvl3pPr marL="1042051" indent="0">
              <a:buNone/>
              <a:defRPr sz="1100"/>
            </a:lvl3pPr>
            <a:lvl4pPr marL="1563074" indent="0">
              <a:buNone/>
              <a:defRPr sz="1100"/>
            </a:lvl4pPr>
            <a:lvl5pPr marL="2084100" indent="0">
              <a:buNone/>
              <a:defRPr sz="1100"/>
            </a:lvl5pPr>
            <a:lvl6pPr marL="2605126" indent="0">
              <a:buNone/>
              <a:defRPr sz="1100"/>
            </a:lvl6pPr>
            <a:lvl7pPr marL="3126150" indent="0">
              <a:buNone/>
              <a:defRPr sz="1100"/>
            </a:lvl7pPr>
            <a:lvl8pPr marL="3647176" indent="0">
              <a:buNone/>
              <a:defRPr sz="1100"/>
            </a:lvl8pPr>
            <a:lvl9pPr marL="4168198" indent="0">
              <a:buNone/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D0406-D88F-4175-86E8-247FFD98ACCA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9C5A-454C-4BC2-9163-97F0432750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258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9762-AFB2-4BB0-AD6C-80AE6C3B2F18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73196"/>
            <a:ext cx="2505745" cy="1393754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42994" y="923581"/>
            <a:ext cx="6904857" cy="6060688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026" indent="0">
              <a:buNone/>
              <a:defRPr sz="3200"/>
            </a:lvl2pPr>
            <a:lvl3pPr marL="1042051" indent="0">
              <a:buNone/>
              <a:defRPr sz="2700"/>
            </a:lvl3pPr>
            <a:lvl4pPr marL="1563074" indent="0">
              <a:buNone/>
              <a:defRPr sz="2300"/>
            </a:lvl4pPr>
            <a:lvl5pPr marL="2084100" indent="0">
              <a:buNone/>
              <a:defRPr sz="2300"/>
            </a:lvl5pPr>
            <a:lvl6pPr marL="2605126" indent="0">
              <a:buNone/>
              <a:defRPr sz="2300"/>
            </a:lvl6pPr>
            <a:lvl7pPr marL="3126150" indent="0">
              <a:buNone/>
              <a:defRPr sz="2300"/>
            </a:lvl7pPr>
            <a:lvl8pPr marL="3647176" indent="0">
              <a:buNone/>
              <a:defRPr sz="2300"/>
            </a:lvl8pPr>
            <a:lvl9pPr marL="4168198" indent="0">
              <a:buNone/>
              <a:defRPr sz="23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9" y="2350919"/>
            <a:ext cx="2502254" cy="4674956"/>
          </a:xfrm>
        </p:spPr>
        <p:txBody>
          <a:bodyPr/>
          <a:lstStyle>
            <a:lvl1pPr marL="0" indent="0">
              <a:buNone/>
              <a:defRPr sz="1600"/>
            </a:lvl1pPr>
            <a:lvl2pPr marL="521026" indent="0">
              <a:buNone/>
              <a:defRPr sz="1400"/>
            </a:lvl2pPr>
            <a:lvl3pPr marL="1042051" indent="0">
              <a:buNone/>
              <a:defRPr sz="1100"/>
            </a:lvl3pPr>
            <a:lvl4pPr marL="1563074" indent="0">
              <a:buNone/>
              <a:defRPr sz="1100"/>
            </a:lvl4pPr>
            <a:lvl5pPr marL="2084100" indent="0">
              <a:buNone/>
              <a:defRPr sz="1100"/>
            </a:lvl5pPr>
            <a:lvl6pPr marL="2605126" indent="0">
              <a:buNone/>
              <a:defRPr sz="1100"/>
            </a:lvl6pPr>
            <a:lvl7pPr marL="3126150" indent="0">
              <a:buNone/>
              <a:defRPr sz="1100"/>
            </a:lvl7pPr>
            <a:lvl8pPr marL="3647176" indent="0">
              <a:buNone/>
              <a:defRPr sz="1100"/>
            </a:lvl8pPr>
            <a:lvl9pPr marL="4168198" indent="0">
              <a:buNone/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50353-D1D7-448B-BE1E-51262B81DDA1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CD-2C6F-4F40-AFF5-C7B1C0D82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2335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CB53-A13A-4831-B303-E68FF444CF4B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FA62-A181-41EF-ADEE-620206B37C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6400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20" y="671689"/>
            <a:ext cx="2406016" cy="6465006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9" y="671689"/>
            <a:ext cx="7039823" cy="646500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10A0-074D-4C37-8E61-CD76E50BBAD6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96E2-7971-4F3B-9F67-2A12B48910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23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24E6-A445-4752-AFB0-6E1E9259096D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DA19-2FA7-40CD-99F4-D8123792FEA3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44D7-1A63-4633-9BCC-712D0A1DCB9C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039-D8C5-4E01-A5F0-2D764D8EE382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5BBD-297C-4E1E-99F9-DDDA4D2A468F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C1DD-402D-4894-BA9B-AB7204E1357A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D994-AB1D-4BAD-AFE6-2E1C57718B52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679C-0F53-41E8-9FFC-206689655381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141"/>
            <a:ext cx="10693400" cy="251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05" tIns="52104" rIns="104205" bIns="521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587729"/>
            <a:ext cx="9624060" cy="1091494"/>
          </a:xfrm>
          <a:prstGeom prst="rect">
            <a:avLst/>
          </a:prstGeom>
        </p:spPr>
        <p:txBody>
          <a:bodyPr vert="horz" lIns="104205" tIns="52104" rIns="104205" bIns="5210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670" y="1763188"/>
            <a:ext cx="9624060" cy="503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05" tIns="52104" rIns="104205" bIns="52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7"/>
            <a:ext cx="10693400" cy="402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05" tIns="52104" rIns="104205" bIns="521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6" y="20993"/>
            <a:ext cx="3386243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602F47-DD12-4ED2-947C-503026A64064}" type="datetime1">
              <a:rPr lang="en-US" smtClean="0"/>
              <a:pPr>
                <a:defRPr/>
              </a:pPr>
              <a:t>3/30/2020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0032" y="20993"/>
            <a:ext cx="4812030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Batang" pitchFamily="18" charset="-127"/>
                <a:ea typeface="Batang" pitchFamily="18" charset="-127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5837" y="7194418"/>
            <a:ext cx="1247563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B337C-C6C8-4D7F-9BA2-40FC07A10E2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13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5pPr>
      <a:lvl6pPr marL="521026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6pPr>
      <a:lvl7pPr marL="1042051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7pPr>
      <a:lvl8pPr marL="1563074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8pPr>
      <a:lvl9pPr marL="20841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9pPr>
    </p:titleStyle>
    <p:bodyStyle>
      <a:lvl1pPr marL="390769" indent="-390769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 3" pitchFamily="18" charset="2"/>
        <a:buChar char="}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01939" indent="-390769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49788" indent="-3256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169" indent="-2080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216" indent="-15558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63074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1484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79895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88306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02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051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074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10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12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15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717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8198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tx2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06247" y="2754968"/>
            <a:ext cx="5847994" cy="124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195" tIns="52099" rIns="104195" bIns="5209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41949"/>
            <a:r>
              <a:rPr lang="fr-FR" sz="2700" b="1" baseline="30000" dirty="0" smtClean="0">
                <a:latin typeface="Arial" pitchFamily="34" charset="0"/>
                <a:ea typeface="Times New Roman" pitchFamily="18" charset="0"/>
                <a:cs typeface="Book Antiqua" pitchFamily="18" charset="0"/>
              </a:rPr>
              <a:t>1ère</a:t>
            </a:r>
            <a:r>
              <a:rPr lang="fr-FR" sz="2700" b="1" dirty="0" smtClean="0">
                <a:latin typeface="Arial" pitchFamily="34" charset="0"/>
                <a:ea typeface="Times New Roman" pitchFamily="18" charset="0"/>
                <a:cs typeface="Book Antiqua" pitchFamily="18" charset="0"/>
              </a:rPr>
              <a:t> AP </a:t>
            </a:r>
            <a:endParaRPr lang="fr-FR" sz="27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sz="2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sz="9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dirty="0" smtClean="0">
              <a:latin typeface="Arial" pitchFamily="34" charset="0"/>
              <a:ea typeface="Times New Roman" pitchFamily="18" charset="0"/>
              <a:cs typeface="Book Antiqua" pitchFamily="18" charset="0"/>
            </a:endParaRPr>
          </a:p>
          <a:p>
            <a:pPr algn="ctr" defTabSz="1041949" eaLnBrk="0" hangingPunct="0"/>
            <a:endParaRPr lang="fr-FR" dirty="0" smtClean="0">
              <a:latin typeface="Arial" pitchFamily="34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55626" y="5273820"/>
            <a:ext cx="5970483" cy="5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dirty="0" smtClean="0"/>
              <a:t>Pr. JORIO Ali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25020" y="6912165"/>
            <a:ext cx="668380" cy="659294"/>
          </a:xfrm>
          <a:prstGeom prst="rect">
            <a:avLst/>
          </a:prstGeom>
          <a:noFill/>
        </p:spPr>
        <p:txBody>
          <a:bodyPr wrap="square" lIns="104268" tIns="52133" rIns="104268" bIns="52133" rtlCol="0">
            <a:spAutoFit/>
          </a:bodyPr>
          <a:lstStyle/>
          <a:p>
            <a:r>
              <a:rPr lang="fr-F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422709" y="3856965"/>
            <a:ext cx="5931538" cy="118071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195" tIns="52099" rIns="104195" bIns="52099" anchor="ctr"/>
          <a:lstStyle/>
          <a:p>
            <a:pPr algn="ctr">
              <a:defRPr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1225" y="4014394"/>
            <a:ext cx="9767009" cy="130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195" tIns="52099" rIns="104195" bIns="52099">
            <a:spAutoFit/>
          </a:bodyPr>
          <a:lstStyle/>
          <a:p>
            <a:pPr algn="ctr"/>
            <a:r>
              <a:rPr lang="fr-FR" sz="2700" b="1" u="sng" kern="0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Langage de Programmation 2:</a:t>
            </a:r>
          </a:p>
          <a:p>
            <a:pPr algn="ctr"/>
            <a:r>
              <a:rPr lang="fr-FR" sz="2700" b="1" kern="0" dirty="0" smtClean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Les Chaines de Caractères </a:t>
            </a:r>
          </a:p>
          <a:p>
            <a:pPr algn="ctr"/>
            <a:endParaRPr lang="fr-FR" sz="2300" b="1" spc="-113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07509" y="5903534"/>
            <a:ext cx="4812030" cy="38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/>
              <a:t>a.jorio@emsi.ma</a:t>
            </a:r>
            <a:endParaRPr lang="fr-FR" b="1" dirty="0"/>
          </a:p>
        </p:txBody>
      </p:sp>
      <p:pic>
        <p:nvPicPr>
          <p:cNvPr id="14" name="Image 13" descr="27752144_1839599406052730_7422407439033788935_n.png"/>
          <p:cNvPicPr/>
          <p:nvPr/>
        </p:nvPicPr>
        <p:blipFill>
          <a:blip r:embed="rId3"/>
          <a:srcRect t="35537" b="40165"/>
          <a:stretch>
            <a:fillRect/>
          </a:stretch>
        </p:blipFill>
        <p:spPr>
          <a:xfrm>
            <a:off x="1928794" y="785794"/>
            <a:ext cx="6632616" cy="1206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524000" y="1638300"/>
            <a:ext cx="76200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016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807" b="1" u="sng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Fonctions de la bibliothèque &lt;stdlib.h&gt;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01600" algn="l"/>
                <a:tab pos="990600" algn="l"/>
              </a:tabLst>
            </a:pPr>
            <a:r>
              <a:rPr lang="en-US" altLang="zh-CN" sz="1992" i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&lt;stdlib&gt;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fonctions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900"/>
              </a:lnSpc>
              <a:tabLst>
                <a:tab pos="1016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vice-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-versa.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3187700"/>
            <a:ext cx="1397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535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535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63700" y="3162300"/>
            <a:ext cx="74549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atoi(ch):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retourne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numérique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représentée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</a:p>
          <a:p>
            <a:pPr>
              <a:lnSpc>
                <a:spcPts val="26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atof(ch):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retourne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numérique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représentée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n’est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fonctions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retournent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</a:p>
          <a:p>
            <a:pPr>
              <a:lnSpc>
                <a:spcPts val="21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y;</a:t>
            </a:r>
          </a:p>
          <a:p>
            <a:pPr>
              <a:lnSpc>
                <a:spcPts val="21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*s=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ch[]=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4.56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lnSpc>
                <a:spcPts val="21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x=atoi(s);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y=atof(ch);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x=123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y=4.56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itoa(int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n,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ch,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l’entier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7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5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ch[30]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p=18;</a:t>
            </a:r>
          </a:p>
          <a:p>
            <a:pPr>
              <a:lnSpc>
                <a:spcPts val="2200"/>
              </a:lnSpc>
              <a:tabLst>
                <a:tab pos="76200" algn="l"/>
                <a:tab pos="571500" algn="l"/>
                <a:tab pos="1270000" algn="l"/>
                <a:tab pos="13335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itoa(p,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10010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5168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Chaînes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de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caractères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20800" y="2374900"/>
            <a:ext cx="1270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63700" y="2349500"/>
            <a:ext cx="7203895" cy="29700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n'existe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traitée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caractérisée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dernier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‘\0’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ceci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détecter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plusieurs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fonctions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prédéfinies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2654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Déclaration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20800" y="2400300"/>
            <a:ext cx="1270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63700" y="2387600"/>
            <a:ext cx="78359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&lt;NomVariable&gt;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[&lt;Longueur&gt;];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[15];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besoin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dernier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réservé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‘\0’)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l’adresse</a:t>
            </a:r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aussi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utilisant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même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façon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qu'un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l'adresse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d’entiers,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23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caractères)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2895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Initialisation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20800" y="22987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63700" y="2247900"/>
            <a:ext cx="6604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initialiser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78000" y="2806700"/>
            <a:ext cx="114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70100" y="2895600"/>
            <a:ext cx="75057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{‘e’,’c’,’o’,’l’,’e’,’\0’}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"école“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l'adresse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*ch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"école“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20800" y="45085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63700" y="4470400"/>
            <a:ext cx="7861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préciser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d'octets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celui-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-ci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supérieur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égal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longueur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d'initialisation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78000" y="5308600"/>
            <a:ext cx="114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70100" y="5384800"/>
            <a:ext cx="6565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6]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"école“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"école“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"école“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provoque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erreur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625600" y="1612900"/>
            <a:ext cx="7527382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Traitement des chaînes de caractères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2336800"/>
            <a:ext cx="127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63700" y="2286000"/>
            <a:ext cx="78867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langage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dispose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ensemble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bibliothèques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contiennent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fonctions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spéciales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principales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bibliothèques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78000" y="3822700"/>
            <a:ext cx="114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070100" y="3898900"/>
            <a:ext cx="27051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bibliothèque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&lt;stdio.h&gt;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bibliothèque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&lt;string.h&gt;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bibliothèque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&lt;stdlib.h&gt;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20800" y="57404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63700" y="5702300"/>
            <a:ext cx="727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Nous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verrons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fonctions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utilisées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bibliothèques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625600" y="1612900"/>
            <a:ext cx="7507633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Fonctions de la bibliothèque &lt;stdio.h&gt;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2374900"/>
            <a:ext cx="1270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63700" y="2374900"/>
            <a:ext cx="6865854" cy="37266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d’afficher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utilisant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24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spécificateur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Bonsoir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puts(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&lt;chaine&gt;)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</a:p>
          <a:p>
            <a:pPr>
              <a:lnSpc>
                <a:spcPts val="24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&lt;Chaîne&gt;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provoque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ligne.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[ ]=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Bonsoir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130300" algn="l"/>
                <a:tab pos="1739900" algn="l"/>
                <a:tab pos="1866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puts(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/*équivalente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printf("%s\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ch);*/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625600" y="1612900"/>
            <a:ext cx="7507633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Fonctions de la bibliothèque &lt;stdio.h&gt;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2362200"/>
            <a:ext cx="1270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63700" y="2362200"/>
            <a:ext cx="6908943" cy="40857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scanf(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utilisant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21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spécificateur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Nom[15];</a:t>
            </a:r>
          </a:p>
          <a:p>
            <a:pPr>
              <a:lnSpc>
                <a:spcPts val="23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"entrez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votre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nom");</a:t>
            </a:r>
          </a:p>
          <a:p>
            <a:pPr>
              <a:lnSpc>
                <a:spcPts val="23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scanf(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Nom);</a:t>
            </a:r>
          </a:p>
          <a:p>
            <a:pPr>
              <a:lnSpc>
                <a:spcPts val="26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1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l'adresse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précédé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gets(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&lt;chaine&gt;)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&lt;Chaîne&gt;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phrase[100];</a:t>
            </a:r>
          </a:p>
          <a:p>
            <a:pPr>
              <a:lnSpc>
                <a:spcPts val="23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1800" b="1" dirty="0" err="1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entrez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phrase");</a:t>
            </a:r>
          </a:p>
          <a:p>
            <a:pPr>
              <a:lnSpc>
                <a:spcPts val="2300"/>
              </a:lnSpc>
              <a:tabLst>
                <a:tab pos="50800" algn="l"/>
                <a:tab pos="1130300" algn="l"/>
                <a:tab pos="1549400" algn="l"/>
                <a:tab pos="1739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gets(phrase);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625600" y="1612900"/>
            <a:ext cx="7674088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Fonctions de la bibliothèque &lt;string.h&gt;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2362200"/>
            <a:ext cx="1270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63700" y="2374900"/>
            <a:ext cx="7234801" cy="38677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strlen(ch):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fournit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longueur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compter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'\0'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s[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"Test"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“%d”,strlen(s));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//affiche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strcat(ch1,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ch2)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ajoute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‘\0’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</a:p>
          <a:p>
            <a:pPr>
              <a:lnSpc>
                <a:spcPts val="24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écrasé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ch1[20]=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Bonne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ch2[20]=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chance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strcat(ch1,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ch2)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1485900" algn="l"/>
                <a:tab pos="17653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%s",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Bonne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chance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625600" y="1612900"/>
            <a:ext cx="7674088" cy="391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Fonctions de la bibliothèque &lt;string.h&gt;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20800" y="2413000"/>
            <a:ext cx="1270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63700" y="2387600"/>
            <a:ext cx="7696200" cy="414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strcmp(ch1,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ch2):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lexicographiquement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  <a:p>
            <a:pPr>
              <a:lnSpc>
                <a:spcPts val="24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retourne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identiques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négative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précède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strcpy(ch1,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ch2)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copie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ch2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compris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‘\\0’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ch[10]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6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strcpy(ch,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Bonjour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ts val="25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puts(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Bonjour</a:t>
            </a:r>
          </a:p>
          <a:p>
            <a:pPr>
              <a:lnSpc>
                <a:spcPts val="28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strchr(char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*s,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recherche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chaîne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retourne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</a:p>
          <a:p>
            <a:pPr>
              <a:lnSpc>
                <a:spcPts val="2400"/>
              </a:lnSpc>
              <a:tabLst>
                <a:tab pos="76200" algn="l"/>
                <a:tab pos="1485900" algn="l"/>
                <a:tab pos="240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c’est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5DDD24A5FF34097C98291CBC4A4A8" ma:contentTypeVersion="0" ma:contentTypeDescription="Crée un document." ma:contentTypeScope="" ma:versionID="c90bf3313fa704b8586d85824cf1bc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EB87B-CEB1-433E-A752-4DDE24EDF00A}"/>
</file>

<file path=customXml/itemProps2.xml><?xml version="1.0" encoding="utf-8"?>
<ds:datastoreItem xmlns:ds="http://schemas.openxmlformats.org/officeDocument/2006/customXml" ds:itemID="{DD57385A-7005-4734-BA0B-37D06F35C6AF}"/>
</file>

<file path=customXml/itemProps3.xml><?xml version="1.0" encoding="utf-8"?>
<ds:datastoreItem xmlns:ds="http://schemas.openxmlformats.org/officeDocument/2006/customXml" ds:itemID="{53014C80-50E1-4B9E-9428-E665790D1EDB}"/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452</Words>
  <Application>Microsoft Office PowerPoint</Application>
  <PresentationFormat>Personnalisé</PresentationFormat>
  <Paragraphs>340</Paragraphs>
  <Slides>10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Office Theme</vt:lpstr>
      <vt:lpstr>Clarté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140</cp:revision>
  <dcterms:created xsi:type="dcterms:W3CDTF">2006-08-16T00:00:00Z</dcterms:created>
  <dcterms:modified xsi:type="dcterms:W3CDTF">2020-03-30T17:01:45Z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0x01010083B5DDD24A5FF34097C98291CBC4A4A8</vt:lpwstr>
  </property>
</Properties>
</file>