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10" r:id="rId3"/>
    <p:sldId id="327" r:id="rId4"/>
    <p:sldId id="311" r:id="rId5"/>
    <p:sldId id="309" r:id="rId6"/>
    <p:sldId id="315" r:id="rId7"/>
    <p:sldId id="329" r:id="rId8"/>
    <p:sldId id="314" r:id="rId9"/>
    <p:sldId id="331" r:id="rId10"/>
    <p:sldId id="330" r:id="rId11"/>
    <p:sldId id="325" r:id="rId12"/>
    <p:sldId id="326" r:id="rId13"/>
    <p:sldId id="318" r:id="rId14"/>
    <p:sldId id="316" r:id="rId15"/>
    <p:sldId id="337" r:id="rId16"/>
    <p:sldId id="324" r:id="rId17"/>
    <p:sldId id="322" r:id="rId18"/>
    <p:sldId id="323" r:id="rId19"/>
    <p:sldId id="317" r:id="rId20"/>
    <p:sldId id="321" r:id="rId21"/>
    <p:sldId id="332" r:id="rId22"/>
    <p:sldId id="334" r:id="rId23"/>
    <p:sldId id="335" r:id="rId24"/>
    <p:sldId id="336" r:id="rId25"/>
    <p:sldId id="30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06/04/2018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Service:</a:t>
            </a:r>
          </a:p>
          <a:p>
            <a:pPr lvl="1"/>
            <a:r>
              <a:rPr lang="pt-BR" dirty="0" smtClean="0"/>
              <a:t>Classe </a:t>
            </a:r>
            <a:r>
              <a:rPr lang="pt-BR" dirty="0"/>
              <a:t>de base para todos os </a:t>
            </a:r>
            <a:r>
              <a:rPr lang="pt-BR" dirty="0" smtClean="0"/>
              <a:t>serviços;</a:t>
            </a:r>
            <a:endParaRPr lang="pt-BR" dirty="0"/>
          </a:p>
          <a:p>
            <a:endParaRPr lang="pt-BR" dirty="0"/>
          </a:p>
          <a:p>
            <a:r>
              <a:rPr lang="pt-BR" dirty="0" err="1" smtClean="0"/>
              <a:t>IntentService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Subclasse </a:t>
            </a:r>
            <a:r>
              <a:rPr lang="pt-BR" dirty="0"/>
              <a:t>de </a:t>
            </a:r>
            <a:r>
              <a:rPr lang="pt-BR" dirty="0" smtClean="0"/>
              <a:t>Service;</a:t>
            </a:r>
          </a:p>
          <a:p>
            <a:pPr lvl="1"/>
            <a:r>
              <a:rPr lang="pt-BR" dirty="0" smtClean="0"/>
              <a:t>Trata </a:t>
            </a:r>
            <a:r>
              <a:rPr lang="pt-BR" dirty="0" err="1" smtClean="0"/>
              <a:t>requests</a:t>
            </a:r>
            <a:r>
              <a:rPr lang="pt-BR" dirty="0" smtClean="0"/>
              <a:t> por demanda;</a:t>
            </a:r>
          </a:p>
          <a:p>
            <a:pPr lvl="1"/>
            <a:r>
              <a:rPr lang="pt-BR" dirty="0" err="1" smtClean="0"/>
              <a:t>Intents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JobService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Subclasse </a:t>
            </a:r>
            <a:r>
              <a:rPr lang="pt-BR" dirty="0"/>
              <a:t>de </a:t>
            </a:r>
            <a:r>
              <a:rPr lang="pt-BR" dirty="0" smtClean="0"/>
              <a:t>Service;</a:t>
            </a:r>
          </a:p>
          <a:p>
            <a:pPr lvl="1"/>
            <a:r>
              <a:rPr lang="pt-BR" dirty="0" smtClean="0"/>
              <a:t>Agendamento de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IntentService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Inicia </a:t>
            </a:r>
            <a:r>
              <a:rPr lang="pt-BR" smtClean="0"/>
              <a:t>serviços por </a:t>
            </a:r>
            <a:r>
              <a:rPr lang="pt-BR" dirty="0"/>
              <a:t>demanda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Uso de </a:t>
            </a:r>
            <a:r>
              <a:rPr lang="pt-BR" dirty="0" err="1" smtClean="0"/>
              <a:t>intents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Similar a chamada para uma nova </a:t>
            </a:r>
            <a:r>
              <a:rPr lang="pt-BR" dirty="0" err="1"/>
              <a:t>A</a:t>
            </a:r>
            <a:r>
              <a:rPr lang="pt-BR" dirty="0" err="1" smtClean="0"/>
              <a:t>ctivicty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startService</a:t>
            </a:r>
            <a:r>
              <a:rPr lang="pt-BR" dirty="0" smtClean="0"/>
              <a:t> ao invés de </a:t>
            </a:r>
            <a:r>
              <a:rPr lang="pt-BR" dirty="0" err="1" smtClean="0"/>
              <a:t>startActivity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0075"/>
            <a:ext cx="61626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</a:t>
            </a:r>
            <a:r>
              <a:rPr lang="pt-BR" dirty="0" err="1" smtClean="0"/>
              <a:t>Scheduler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base para tratar tarefas agendadas;</a:t>
            </a:r>
          </a:p>
          <a:p>
            <a:endParaRPr lang="pt-BR" dirty="0" smtClean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 smtClean="0"/>
              <a:t>JobDispatcher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Biblioteca para agendamento de tarefas em </a:t>
            </a:r>
            <a:r>
              <a:rPr lang="pt-BR" dirty="0" err="1" smtClean="0"/>
              <a:t>backgroud</a:t>
            </a:r>
            <a:r>
              <a:rPr lang="pt-BR" dirty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Facilita o gerenciamento;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https</a:t>
            </a:r>
            <a:r>
              <a:rPr lang="pt-BR" dirty="0"/>
              <a:t>://github.com/firebase/firebase-jobdispatcher-android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Notifications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mensagem que pode ser exibida ao usuário fora da IU normal do </a:t>
            </a:r>
            <a:r>
              <a:rPr lang="pt-BR" dirty="0" smtClean="0"/>
              <a:t>aplicativo;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NotificationManager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Recupera o serviço de notificações do sistema;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NotificationCompat.Builder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Utilizado para construir uma notificação;</a:t>
            </a:r>
          </a:p>
          <a:p>
            <a:r>
              <a:rPr lang="pt-BR" dirty="0" smtClean="0"/>
              <a:t>Fonte: </a:t>
            </a:r>
          </a:p>
          <a:p>
            <a:pPr lvl="1"/>
            <a:r>
              <a:rPr lang="pt-BR" dirty="0"/>
              <a:t>https://developer.android.com/guide/topics/ui/notifiers/notifications.html?hl=pt-br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</a:t>
            </a:r>
            <a:r>
              <a:rPr lang="pt-BR" dirty="0" err="1" smtClean="0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sistema e outros aplicativos enviam mensagens em broadcast para informar sobre mudanças:</a:t>
            </a:r>
          </a:p>
          <a:p>
            <a:pPr lvl="1"/>
            <a:r>
              <a:rPr lang="pt-BR" dirty="0" smtClean="0"/>
              <a:t>Conexão do carregador;</a:t>
            </a:r>
          </a:p>
          <a:p>
            <a:pPr lvl="1"/>
            <a:r>
              <a:rPr lang="pt-BR" dirty="0" smtClean="0"/>
              <a:t>Conexão de rede;</a:t>
            </a:r>
          </a:p>
          <a:p>
            <a:pPr lvl="1"/>
            <a:r>
              <a:rPr lang="pt-BR" dirty="0" smtClean="0"/>
              <a:t>Mensagens recebidas</a:t>
            </a:r>
          </a:p>
          <a:p>
            <a:pPr lvl="1"/>
            <a:r>
              <a:rPr lang="pt-BR" dirty="0" smtClean="0"/>
              <a:t>Etc...</a:t>
            </a:r>
          </a:p>
          <a:p>
            <a:pPr lvl="1"/>
            <a:endParaRPr lang="pt-BR" dirty="0"/>
          </a:p>
          <a:p>
            <a:r>
              <a:rPr lang="pt-BR" dirty="0" smtClean="0"/>
              <a:t>Permite filtrar quais mensagens interessam:</a:t>
            </a:r>
          </a:p>
          <a:p>
            <a:pPr lvl="1"/>
            <a:r>
              <a:rPr lang="pt-BR" dirty="0" err="1" smtClean="0"/>
              <a:t>IntentFilter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 smtClean="0"/>
              <a:t>Fonte:</a:t>
            </a:r>
          </a:p>
          <a:p>
            <a:pPr lvl="1"/>
            <a:r>
              <a:rPr lang="pt-BR" dirty="0"/>
              <a:t>https://developer.android.com/guide/components/broadcasts.html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2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Broadcast </a:t>
            </a:r>
            <a:r>
              <a:rPr lang="pt-BR" dirty="0" err="1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Estende da classe base </a:t>
            </a:r>
            <a:r>
              <a:rPr lang="pt-BR" dirty="0" err="1" smtClean="0"/>
              <a:t>BroadcastReceiver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mtClean="0"/>
              <a:t>Declaração </a:t>
            </a:r>
            <a:r>
              <a:rPr lang="pt-BR" dirty="0" smtClean="0"/>
              <a:t>estática:</a:t>
            </a:r>
          </a:p>
          <a:p>
            <a:pPr lvl="1"/>
            <a:r>
              <a:rPr lang="pt-BR" dirty="0" err="1" smtClean="0"/>
              <a:t>Manifest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Declaração dinâmica:</a:t>
            </a:r>
          </a:p>
          <a:p>
            <a:pPr lvl="1"/>
            <a:r>
              <a:rPr lang="pt-BR" dirty="0" smtClean="0"/>
              <a:t>Em tempo de execução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0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aplicação para trabalhar com o </a:t>
            </a:r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https://github.com/leonardopordeus/android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4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(0) Criar a atividade principal (</a:t>
            </a:r>
            <a:r>
              <a:rPr lang="pt-BR" dirty="0" err="1"/>
              <a:t>MainActivity</a:t>
            </a:r>
            <a:r>
              <a:rPr lang="pt-BR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(1) Montar layout.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(2) Adicionar </a:t>
            </a:r>
            <a:r>
              <a:rPr lang="pt-BR" dirty="0" smtClean="0"/>
              <a:t>dependências.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(3) Declarar itens para </a:t>
            </a:r>
            <a:r>
              <a:rPr lang="pt-BR" dirty="0" err="1"/>
              <a:t>RecyclerVier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(4) Inicializar </a:t>
            </a:r>
            <a:r>
              <a:rPr lang="pt-BR" dirty="0" err="1"/>
              <a:t>RecyclerView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(5) Criar a classe </a:t>
            </a:r>
            <a:r>
              <a:rPr lang="pt-BR" dirty="0" err="1"/>
              <a:t>NodeContract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(6) Criar a classe </a:t>
            </a:r>
            <a:r>
              <a:rPr lang="pt-BR" dirty="0" smtClean="0"/>
              <a:t>Node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9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(7) Criar </a:t>
            </a:r>
            <a:r>
              <a:rPr lang="pt-BR" dirty="0" err="1"/>
              <a:t>Adapter</a:t>
            </a:r>
            <a:r>
              <a:rPr lang="pt-BR" dirty="0"/>
              <a:t> para Nodes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(8) Criar </a:t>
            </a:r>
            <a:r>
              <a:rPr lang="pt-BR" dirty="0" err="1"/>
              <a:t>ViewHolder</a:t>
            </a:r>
            <a:r>
              <a:rPr lang="pt-BR" dirty="0"/>
              <a:t> para o </a:t>
            </a:r>
            <a:r>
              <a:rPr lang="pt-BR" dirty="0" err="1"/>
              <a:t>RecyclerView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(9) Criar layout para o </a:t>
            </a:r>
            <a:r>
              <a:rPr lang="pt-BR" dirty="0" err="1"/>
              <a:t>ViewHolder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(10) Criar o </a:t>
            </a:r>
            <a:r>
              <a:rPr lang="pt-BR" dirty="0" err="1"/>
              <a:t>contentProvider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(11) Adicionar classe para interface com o </a:t>
            </a:r>
            <a:r>
              <a:rPr lang="pt-BR" dirty="0" err="1"/>
              <a:t>SQLite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(12) Inicializar </a:t>
            </a:r>
            <a:r>
              <a:rPr lang="pt-BR" dirty="0" smtClean="0"/>
              <a:t>botão </a:t>
            </a:r>
            <a:r>
              <a:rPr lang="pt-BR" dirty="0" err="1"/>
              <a:t>add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7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(13) Implementar </a:t>
            </a:r>
            <a:r>
              <a:rPr lang="pt-BR" dirty="0" err="1" smtClean="0"/>
              <a:t>LoaderManager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(14) Criar o método </a:t>
            </a:r>
            <a:r>
              <a:rPr lang="pt-BR" dirty="0" err="1"/>
              <a:t>swapCursor</a:t>
            </a:r>
            <a:r>
              <a:rPr lang="pt-BR" dirty="0"/>
              <a:t>, utilizado pelo item </a:t>
            </a:r>
            <a:r>
              <a:rPr lang="pt-BR" dirty="0" smtClean="0"/>
              <a:t>20.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(15) </a:t>
            </a:r>
            <a:r>
              <a:rPr lang="pt-BR" dirty="0" smtClean="0"/>
              <a:t>Inicializar </a:t>
            </a:r>
            <a:r>
              <a:rPr lang="pt-BR" dirty="0"/>
              <a:t>o </a:t>
            </a:r>
            <a:r>
              <a:rPr lang="pt-BR" dirty="0" err="1"/>
              <a:t>Loader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(16) Implementar </a:t>
            </a:r>
            <a:r>
              <a:rPr lang="pt-BR" dirty="0" err="1"/>
              <a:t>Loader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(17) Implementar </a:t>
            </a:r>
            <a:r>
              <a:rPr lang="pt-BR" dirty="0" err="1"/>
              <a:t>acao</a:t>
            </a:r>
            <a:r>
              <a:rPr lang="pt-BR" dirty="0"/>
              <a:t> pra adicionar Node.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(18) Criar uma segunda atividade para a tela de </a:t>
            </a:r>
            <a:r>
              <a:rPr lang="pt-BR" dirty="0" err="1"/>
              <a:t>add</a:t>
            </a:r>
            <a:r>
              <a:rPr lang="pt-BR" dirty="0"/>
              <a:t> um node.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(19) Criar layout para </a:t>
            </a:r>
            <a:r>
              <a:rPr lang="pt-BR" dirty="0" err="1"/>
              <a:t>add</a:t>
            </a:r>
            <a:r>
              <a:rPr lang="pt-BR" dirty="0"/>
              <a:t> um node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(20) Adicionar "deslizar para deletar"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/>
              <a:t> </a:t>
            </a:r>
            <a:r>
              <a:rPr lang="pt-BR" dirty="0" err="1" smtClean="0"/>
              <a:t>Provider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Gerencia o acesso a um repositório central de dados;</a:t>
            </a:r>
          </a:p>
          <a:p>
            <a:endParaRPr lang="pt-BR" dirty="0"/>
          </a:p>
          <a:p>
            <a:r>
              <a:rPr lang="pt-BR" dirty="0" smtClean="0"/>
              <a:t>Permite disponibilizar conteúdo para outros aplicativos;</a:t>
            </a:r>
          </a:p>
          <a:p>
            <a:endParaRPr lang="pt-BR" dirty="0" smtClean="0"/>
          </a:p>
          <a:p>
            <a:r>
              <a:rPr lang="pt-BR" dirty="0" smtClean="0"/>
              <a:t>Para implementação, deve-se estender da classe </a:t>
            </a:r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Fonte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https://developer.android.com/guide/topics/providers/content-providers.html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Continuar o exemplo anterior adicionando: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Serviços;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Notificação;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Receivers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3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TODO (21) Criar um serviço para enviar dados para 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(22) Criar classe Node </a:t>
            </a:r>
            <a:r>
              <a:rPr lang="pt-BR" dirty="0" err="1"/>
              <a:t>Taks</a:t>
            </a:r>
            <a:r>
              <a:rPr lang="pt-BR" dirty="0"/>
              <a:t> para implementação dos </a:t>
            </a:r>
            <a:r>
              <a:rPr lang="pt-BR" dirty="0" smtClean="0"/>
              <a:t>serviços;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(23) Recuperação do item para envio para a </a:t>
            </a:r>
            <a:r>
              <a:rPr lang="pt-BR" dirty="0" smtClean="0"/>
              <a:t>base;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(24) Monta </a:t>
            </a:r>
            <a:r>
              <a:rPr lang="pt-BR" dirty="0" err="1"/>
              <a:t>intent</a:t>
            </a:r>
            <a:r>
              <a:rPr lang="pt-BR" dirty="0"/>
              <a:t> para acionar o serviço para salvar no </a:t>
            </a:r>
            <a:r>
              <a:rPr lang="pt-BR" dirty="0" err="1" smtClean="0"/>
              <a:t>firebase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9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(25) Chama o serviço para salvar no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(26) Adicionar </a:t>
            </a:r>
            <a:r>
              <a:rPr lang="pt-BR" dirty="0" smtClean="0"/>
              <a:t>Serviço </a:t>
            </a:r>
            <a:r>
              <a:rPr lang="pt-BR" dirty="0"/>
              <a:t>no </a:t>
            </a:r>
            <a:r>
              <a:rPr lang="pt-BR" dirty="0" err="1" smtClean="0"/>
              <a:t>Manifest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(27) Exemplo de </a:t>
            </a:r>
            <a:r>
              <a:rPr lang="pt-BR" dirty="0" smtClean="0"/>
              <a:t>notificação;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14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(28) </a:t>
            </a:r>
            <a:r>
              <a:rPr lang="pt-BR"/>
              <a:t>Adicionar </a:t>
            </a:r>
            <a:r>
              <a:rPr lang="pt-BR" smtClean="0"/>
              <a:t>dependência </a:t>
            </a:r>
            <a:r>
              <a:rPr lang="pt-BR" dirty="0"/>
              <a:t>para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smtClean="0"/>
              <a:t>Service;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(29) Método para buscar nodes no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(30) Criar o serviço para ser executado </a:t>
            </a:r>
            <a:r>
              <a:rPr lang="pt-BR" dirty="0" smtClean="0"/>
              <a:t>periodicamente;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(31) Configurar uma tarefa </a:t>
            </a:r>
            <a:r>
              <a:rPr lang="pt-BR" dirty="0" smtClean="0"/>
              <a:t>agendada;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TODO (32) Inicia </a:t>
            </a:r>
            <a:r>
              <a:rPr lang="pt-BR" dirty="0" smtClean="0"/>
              <a:t>agendamento;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(33) Adiciona serviço no </a:t>
            </a:r>
            <a:r>
              <a:rPr lang="pt-BR" dirty="0" err="1" smtClean="0"/>
              <a:t>manifest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(34) Configurar um </a:t>
            </a:r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(35) Declaração do </a:t>
            </a:r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(36) Segunda forma para cadastrar um broadcast </a:t>
            </a:r>
            <a:r>
              <a:rPr lang="pt-BR" dirty="0" err="1" smtClean="0"/>
              <a:t>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71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 descr="Resultado de imagem para Content Provi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9056"/>
            <a:ext cx="8928203" cy="49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</a:t>
            </a:r>
            <a:r>
              <a:rPr lang="pt-BR" dirty="0" smtClean="0"/>
              <a:t> Resolver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desejar acessar dados em um provedor de conteúdo, você usa o objeto </a:t>
            </a:r>
            <a:r>
              <a:rPr lang="pt-BR" dirty="0" err="1" smtClean="0"/>
              <a:t>ContentResolver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83361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5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que contém o resultado de uma consulta realizada em um banco de dados no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Por exemplo: </a:t>
            </a:r>
            <a:r>
              <a:rPr lang="pt-BR" dirty="0" err="1" smtClean="0"/>
              <a:t>SQLite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Loaders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 de classes para carregar dados de forma assíncrona:</a:t>
            </a:r>
          </a:p>
          <a:p>
            <a:pPr lvl="1"/>
            <a:r>
              <a:rPr lang="pt-BR" dirty="0" smtClean="0"/>
              <a:t>Estão </a:t>
            </a:r>
            <a:r>
              <a:rPr lang="pt-BR" dirty="0"/>
              <a:t>disponíveis para cada </a:t>
            </a:r>
            <a:r>
              <a:rPr lang="pt-BR" dirty="0" err="1"/>
              <a:t>Activity</a:t>
            </a:r>
            <a:r>
              <a:rPr lang="pt-BR" dirty="0"/>
              <a:t> e </a:t>
            </a:r>
            <a:r>
              <a:rPr lang="pt-BR" dirty="0" err="1"/>
              <a:t>Fragment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Fornecem </a:t>
            </a:r>
            <a:r>
              <a:rPr lang="pt-BR" dirty="0"/>
              <a:t>carregamento assíncrono de dados.</a:t>
            </a:r>
          </a:p>
          <a:p>
            <a:pPr lvl="1"/>
            <a:r>
              <a:rPr lang="pt-BR" dirty="0" smtClean="0"/>
              <a:t>Monitoram </a:t>
            </a:r>
            <a:r>
              <a:rPr lang="pt-BR" dirty="0"/>
              <a:t>a origem dos dados e fornecem novos resultados quando o conteúdo é alterado.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reconectam automaticamente ao cursor do último carregador quando são recriados após uma alteração de configuração. Portanto, eles não precisam reconsultar os dados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Banco de dados </a:t>
            </a:r>
          </a:p>
          <a:p>
            <a:pPr lvl="1"/>
            <a:r>
              <a:rPr lang="pt-BR" dirty="0" smtClean="0"/>
              <a:t>Simples;</a:t>
            </a:r>
          </a:p>
          <a:p>
            <a:pPr lvl="1"/>
            <a:r>
              <a:rPr lang="pt-BR" dirty="0"/>
              <a:t>Local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Para dados estruturados e que tendem a se repetir;</a:t>
            </a:r>
          </a:p>
          <a:p>
            <a:endParaRPr lang="pt-BR" dirty="0" smtClean="0"/>
          </a:p>
          <a:p>
            <a:r>
              <a:rPr lang="pt-BR" dirty="0" smtClean="0"/>
              <a:t>Fácil utilização com </a:t>
            </a:r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Componente do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r>
              <a:rPr lang="pt-BR" dirty="0" smtClean="0"/>
              <a:t> utilizado para que o aplicativo realize operações “longas”;</a:t>
            </a:r>
          </a:p>
          <a:p>
            <a:endParaRPr lang="pt-BR" dirty="0" smtClean="0"/>
          </a:p>
          <a:p>
            <a:r>
              <a:rPr lang="pt-BR" dirty="0" smtClean="0"/>
              <a:t>Não fornece interface para o usuário;</a:t>
            </a:r>
          </a:p>
          <a:p>
            <a:endParaRPr lang="pt-BR" dirty="0" smtClean="0"/>
          </a:p>
          <a:p>
            <a:r>
              <a:rPr lang="pt-BR" dirty="0" smtClean="0"/>
              <a:t>Estende da classe base Service;</a:t>
            </a:r>
          </a:p>
          <a:p>
            <a:endParaRPr lang="pt-BR" dirty="0"/>
          </a:p>
          <a:p>
            <a:r>
              <a:rPr lang="pt-BR" dirty="0" smtClean="0"/>
              <a:t>Fonte:</a:t>
            </a:r>
          </a:p>
          <a:p>
            <a:pPr lvl="1"/>
            <a:r>
              <a:rPr lang="pt-BR" dirty="0" smtClean="0"/>
              <a:t>https</a:t>
            </a:r>
            <a:r>
              <a:rPr lang="pt-BR" dirty="0"/>
              <a:t>://developer.android.com/guide/components/services.html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Iniciado:</a:t>
            </a:r>
          </a:p>
          <a:p>
            <a:pPr lvl="1"/>
            <a:r>
              <a:rPr lang="pt-BR" dirty="0"/>
              <a:t>Um serviço é "iniciado" quando um componente do aplicativo (como um atividade) inicia-o chamando </a:t>
            </a:r>
            <a:r>
              <a:rPr lang="pt-BR" dirty="0" err="1"/>
              <a:t>startService</a:t>
            </a:r>
            <a:r>
              <a:rPr lang="pt-BR" dirty="0" smtClean="0"/>
              <a:t>();</a:t>
            </a:r>
          </a:p>
          <a:p>
            <a:endParaRPr lang="pt-BR" dirty="0"/>
          </a:p>
          <a:p>
            <a:r>
              <a:rPr lang="pt-BR" dirty="0" smtClean="0"/>
              <a:t>Vinculado:</a:t>
            </a:r>
          </a:p>
          <a:p>
            <a:pPr lvl="1"/>
            <a:r>
              <a:rPr lang="pt-BR" dirty="0" smtClean="0"/>
              <a:t>Permite </a:t>
            </a:r>
            <a:r>
              <a:rPr lang="pt-BR" dirty="0"/>
              <a:t>que componentes (como atividades) sejam vinculados ao serviço, enviem solicitações, recebam respostas e até estabeleçam comunicação entre </a:t>
            </a:r>
            <a:r>
              <a:rPr lang="pt-BR" dirty="0" smtClean="0"/>
              <a:t>processos;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03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3045</TotalTime>
  <Words>882</Words>
  <Application>Microsoft Office PowerPoint</Application>
  <PresentationFormat>Apresentação na tela (4:3)</PresentationFormat>
  <Paragraphs>228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Fluxo</vt:lpstr>
      <vt:lpstr>Programação para dispositivos Móveis Aula 2</vt:lpstr>
      <vt:lpstr>Content Provider</vt:lpstr>
      <vt:lpstr>Content Provider</vt:lpstr>
      <vt:lpstr>Content Resolver</vt:lpstr>
      <vt:lpstr>Cursor</vt:lpstr>
      <vt:lpstr>Loaders</vt:lpstr>
      <vt:lpstr>SQLite</vt:lpstr>
      <vt:lpstr>Services</vt:lpstr>
      <vt:lpstr>Services</vt:lpstr>
      <vt:lpstr>Services</vt:lpstr>
      <vt:lpstr>IntentService</vt:lpstr>
      <vt:lpstr>Job Scheduler</vt:lpstr>
      <vt:lpstr>Notifications</vt:lpstr>
      <vt:lpstr>Broadcast Receivers</vt:lpstr>
      <vt:lpstr>Broadcast Receivers</vt:lpstr>
      <vt:lpstr>Exemplos</vt:lpstr>
      <vt:lpstr>Aula08</vt:lpstr>
      <vt:lpstr>Aula08</vt:lpstr>
      <vt:lpstr>Aula08</vt:lpstr>
      <vt:lpstr>Exemplos</vt:lpstr>
      <vt:lpstr>Aula 09</vt:lpstr>
      <vt:lpstr>Aula 09</vt:lpstr>
      <vt:lpstr>Aula 09</vt:lpstr>
      <vt:lpstr>Aula 09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477</cp:revision>
  <dcterms:created xsi:type="dcterms:W3CDTF">2017-10-21T18:53:10Z</dcterms:created>
  <dcterms:modified xsi:type="dcterms:W3CDTF">2018-04-06T21:33:52Z</dcterms:modified>
</cp:coreProperties>
</file>