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310" r:id="rId3"/>
    <p:sldId id="322" r:id="rId4"/>
    <p:sldId id="311" r:id="rId5"/>
    <p:sldId id="312" r:id="rId6"/>
    <p:sldId id="320" r:id="rId7"/>
    <p:sldId id="314" r:id="rId8"/>
    <p:sldId id="321" r:id="rId9"/>
    <p:sldId id="323" r:id="rId10"/>
    <p:sldId id="324" r:id="rId11"/>
    <p:sldId id="325" r:id="rId12"/>
    <p:sldId id="326" r:id="rId13"/>
    <p:sldId id="316" r:id="rId14"/>
    <p:sldId id="315" r:id="rId15"/>
    <p:sldId id="330" r:id="rId16"/>
    <p:sldId id="327" r:id="rId17"/>
    <p:sldId id="331" r:id="rId18"/>
    <p:sldId id="317" r:id="rId19"/>
    <p:sldId id="328" r:id="rId20"/>
    <p:sldId id="332" r:id="rId21"/>
    <p:sldId id="30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lipse/paho.mqtt.andro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Environment</a:t>
            </a:r>
            <a:r>
              <a:rPr lang="pt-BR" dirty="0"/>
              <a:t> </a:t>
            </a:r>
            <a:r>
              <a:rPr lang="pt-BR" dirty="0" err="1" smtClean="0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monitorar propriedades do ambiente ao redor;</a:t>
            </a:r>
          </a:p>
          <a:p>
            <a:endParaRPr lang="pt-BR" dirty="0"/>
          </a:p>
          <a:p>
            <a:pPr lvl="1"/>
            <a:r>
              <a:rPr lang="pt-BR" dirty="0" smtClean="0"/>
              <a:t>Temperatura;</a:t>
            </a:r>
          </a:p>
          <a:p>
            <a:pPr lvl="1"/>
            <a:r>
              <a:rPr lang="pt-BR" dirty="0" smtClean="0"/>
              <a:t>Luminosidade;</a:t>
            </a:r>
          </a:p>
          <a:p>
            <a:pPr lvl="1"/>
            <a:r>
              <a:rPr lang="pt-BR" dirty="0" smtClean="0"/>
              <a:t>Pressão</a:t>
            </a:r>
          </a:p>
          <a:p>
            <a:pPr lvl="1"/>
            <a:r>
              <a:rPr lang="pt-BR" dirty="0" smtClean="0"/>
              <a:t>Humidade;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70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Declarar componentes para acessar os sensores:</a:t>
            </a:r>
          </a:p>
          <a:p>
            <a:pPr lvl="1"/>
            <a:r>
              <a:rPr lang="pt-BR" dirty="0" err="1" smtClean="0"/>
              <a:t>SensorManager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Sensor;</a:t>
            </a:r>
          </a:p>
          <a:p>
            <a:pPr lvl="1"/>
            <a:endParaRPr lang="pt-BR" dirty="0"/>
          </a:p>
          <a:p>
            <a:r>
              <a:rPr lang="pt-BR" dirty="0"/>
              <a:t>Verificar a </a:t>
            </a:r>
            <a:r>
              <a:rPr lang="pt-BR" dirty="0" smtClean="0"/>
              <a:t>existência </a:t>
            </a:r>
            <a:r>
              <a:rPr lang="pt-BR" dirty="0"/>
              <a:t>de um </a:t>
            </a:r>
            <a:r>
              <a:rPr lang="pt-BR" dirty="0" smtClean="0"/>
              <a:t>sensor específico;</a:t>
            </a:r>
          </a:p>
          <a:p>
            <a:endParaRPr lang="pt-BR" dirty="0"/>
          </a:p>
          <a:p>
            <a:r>
              <a:rPr lang="pt-BR" dirty="0" smtClean="0"/>
              <a:t>Fazer com que a </a:t>
            </a:r>
            <a:r>
              <a:rPr lang="pt-BR" dirty="0" err="1" smtClean="0"/>
              <a:t>Activity</a:t>
            </a:r>
            <a:r>
              <a:rPr lang="pt-BR" dirty="0" smtClean="0"/>
              <a:t> implemente </a:t>
            </a:r>
            <a:r>
              <a:rPr lang="pt-BR" dirty="0" err="1" smtClean="0"/>
              <a:t>SensorEventListener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Recuperar valor com </a:t>
            </a:r>
            <a:r>
              <a:rPr lang="pt-BR" dirty="0"/>
              <a:t>o método </a:t>
            </a:r>
            <a:r>
              <a:rPr lang="pt-BR" dirty="0" err="1" smtClean="0"/>
              <a:t>onSensorChanged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7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Utilizar os sensores do celular para fazerem uso do </a:t>
            </a:r>
            <a:r>
              <a:rPr lang="pt-BR" dirty="0" err="1" smtClean="0"/>
              <a:t>Mqtt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Explorar diferentes sensores;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32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Play 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 de Serviços do Google;</a:t>
            </a:r>
          </a:p>
          <a:p>
            <a:pPr lvl="1"/>
            <a:r>
              <a:rPr lang="pt-BR" dirty="0" smtClean="0"/>
              <a:t>Fornece uma API;</a:t>
            </a:r>
          </a:p>
          <a:p>
            <a:endParaRPr lang="pt-BR" dirty="0" smtClean="0"/>
          </a:p>
          <a:p>
            <a:r>
              <a:rPr lang="pt-BR" dirty="0" smtClean="0"/>
              <a:t>Acessos aos serviços do Google;</a:t>
            </a:r>
          </a:p>
          <a:p>
            <a:pPr lvl="1"/>
            <a:r>
              <a:rPr lang="pt-BR" dirty="0" err="1" smtClean="0"/>
              <a:t>Maps</a:t>
            </a:r>
            <a:r>
              <a:rPr lang="pt-BR" dirty="0" smtClean="0"/>
              <a:t>, Google+, Drive,...</a:t>
            </a:r>
          </a:p>
          <a:p>
            <a:endParaRPr lang="pt-BR" dirty="0"/>
          </a:p>
          <a:p>
            <a:r>
              <a:rPr lang="pt-BR" dirty="0" smtClean="0"/>
              <a:t>Acesso a API de localização;</a:t>
            </a:r>
          </a:p>
          <a:p>
            <a:endParaRPr lang="pt-BR" dirty="0"/>
          </a:p>
          <a:p>
            <a:r>
              <a:rPr lang="pt-BR" dirty="0" smtClean="0"/>
              <a:t>Atualização constantes;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2050" name="Picture 2" descr="https://developers.google.com/android/images/play-service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68195"/>
            <a:ext cx="4244008" cy="331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API disponível pelo Google Play Services;</a:t>
            </a:r>
          </a:p>
          <a:p>
            <a:pPr lvl="1"/>
            <a:r>
              <a:rPr lang="pt-BR" dirty="0" smtClean="0"/>
              <a:t>Atualização de localização;</a:t>
            </a:r>
          </a:p>
          <a:p>
            <a:pPr lvl="1"/>
            <a:r>
              <a:rPr lang="pt-BR" dirty="0" err="1" smtClean="0"/>
              <a:t>Geofencing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Conhecimento de Atividades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pPr lvl="1"/>
            <a:r>
              <a:rPr lang="pt-BR" dirty="0"/>
              <a:t>https://developer.android.com/training/location/index.html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5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Permissões: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ACCESS_COARSE_LOCATION:</a:t>
            </a:r>
            <a:endParaRPr lang="pt-BR" dirty="0"/>
          </a:p>
          <a:p>
            <a:pPr lvl="2"/>
            <a:r>
              <a:rPr lang="pt-BR" dirty="0" smtClean="0"/>
              <a:t>Localização aproximada;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ACCESS_FINE_LOCATION:</a:t>
            </a:r>
            <a:endParaRPr lang="pt-BR" dirty="0"/>
          </a:p>
          <a:p>
            <a:pPr lvl="2"/>
            <a:r>
              <a:rPr lang="pt-BR" dirty="0" smtClean="0"/>
              <a:t>Localização Precisa;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4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das permissões</a:t>
            </a:r>
          </a:p>
          <a:p>
            <a:endParaRPr lang="pt-BR" dirty="0"/>
          </a:p>
          <a:p>
            <a:r>
              <a:rPr lang="pt-BR" dirty="0" smtClean="0"/>
              <a:t>Adição das bibliotecas para o Google Play Services</a:t>
            </a:r>
          </a:p>
          <a:p>
            <a:endParaRPr lang="pt-BR" dirty="0"/>
          </a:p>
          <a:p>
            <a:r>
              <a:rPr lang="pt-BR" dirty="0" smtClean="0"/>
              <a:t>Declaração do serviço de localização:</a:t>
            </a:r>
          </a:p>
          <a:p>
            <a:pPr lvl="1"/>
            <a:r>
              <a:rPr lang="pt-BR" dirty="0" err="1" smtClean="0"/>
              <a:t>FusedLocationProviderClient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Configurações;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92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Seguir os Todos do código no </a:t>
            </a:r>
            <a:r>
              <a:rPr lang="pt-BR" dirty="0" err="1" smtClean="0"/>
              <a:t>github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Integrar com o </a:t>
            </a:r>
            <a:r>
              <a:rPr lang="pt-BR" dirty="0" err="1" smtClean="0"/>
              <a:t>Mqtt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2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smtClean="0"/>
              <a:t>um aplicação fazendo uso dos </a:t>
            </a:r>
            <a:r>
              <a:rPr lang="pt-BR" dirty="0"/>
              <a:t>conceitos </a:t>
            </a:r>
            <a:r>
              <a:rPr lang="pt-BR" dirty="0" smtClean="0"/>
              <a:t>anteriores:</a:t>
            </a:r>
          </a:p>
          <a:p>
            <a:pPr lvl="1"/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ListView</a:t>
            </a:r>
            <a:r>
              <a:rPr lang="pt-BR" dirty="0" smtClean="0"/>
              <a:t>/</a:t>
            </a:r>
            <a:r>
              <a:rPr lang="pt-BR" dirty="0" err="1" smtClean="0"/>
              <a:t>RecyclerView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Intents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ContentProvider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Service;</a:t>
            </a:r>
          </a:p>
          <a:p>
            <a:pPr lvl="1"/>
            <a:r>
              <a:rPr lang="pt-BR" dirty="0" err="1" smtClean="0"/>
              <a:t>BroadcastReceiver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Mqtt</a:t>
            </a:r>
            <a:r>
              <a:rPr lang="pt-BR" dirty="0" smtClean="0"/>
              <a:t>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71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mockup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2267744"/>
            <a:ext cx="6562725" cy="372427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72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MQTT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 smtClean="0"/>
          </a:p>
          <a:p>
            <a:r>
              <a:rPr lang="en-US" i="1" dirty="0" smtClean="0"/>
              <a:t>Extremely lightweight publish/subscribe messaging protocol.</a:t>
            </a:r>
          </a:p>
          <a:p>
            <a:endParaRPr lang="pt-BR" dirty="0" smtClean="0"/>
          </a:p>
          <a:p>
            <a:r>
              <a:rPr lang="en-US" i="1" dirty="0" smtClean="0"/>
              <a:t>Ideal </a:t>
            </a:r>
            <a:r>
              <a:rPr lang="en-US" i="1" dirty="0"/>
              <a:t>of the emerging “machine-to-machine” (M2M) or “Internet of Things” world of connected devices, and for mobile applications where bandwidth and battery power are at a </a:t>
            </a:r>
            <a:r>
              <a:rPr lang="en-US" i="1" dirty="0" smtClean="0"/>
              <a:t>premium;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mockup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2267744"/>
            <a:ext cx="4162425" cy="372427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5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 descr="Resultado de imagem para mq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75" y="875877"/>
            <a:ext cx="72104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4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 +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Eclipse </a:t>
            </a:r>
            <a:r>
              <a:rPr lang="pt-BR" dirty="0" err="1"/>
              <a:t>Paho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</a:t>
            </a:r>
            <a:r>
              <a:rPr lang="pt-BR" dirty="0" smtClean="0"/>
              <a:t>Service </a:t>
            </a:r>
            <a:r>
              <a:rPr lang="pt-BR" dirty="0" err="1" smtClean="0"/>
              <a:t>library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Java;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github.com/eclipse/paho.mqtt.android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 Service;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Eclipse </a:t>
            </a:r>
            <a:r>
              <a:rPr lang="pt-BR" dirty="0" err="1"/>
              <a:t>Paho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Declarar biblioteca e permissões necessárias;</a:t>
            </a:r>
          </a:p>
          <a:p>
            <a:endParaRPr lang="pt-BR" dirty="0"/>
          </a:p>
          <a:p>
            <a:r>
              <a:rPr lang="pt-BR" dirty="0" smtClean="0"/>
              <a:t>Declarar </a:t>
            </a:r>
            <a:r>
              <a:rPr lang="pt-BR" dirty="0" err="1" smtClean="0"/>
              <a:t>Mqtt</a:t>
            </a:r>
            <a:r>
              <a:rPr lang="pt-BR" dirty="0" smtClean="0"/>
              <a:t> Service;</a:t>
            </a:r>
          </a:p>
          <a:p>
            <a:pPr lvl="1"/>
            <a:r>
              <a:rPr lang="pt-BR" dirty="0" err="1" smtClean="0"/>
              <a:t>MqttService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Inicializar o </a:t>
            </a:r>
            <a:r>
              <a:rPr lang="pt-BR" dirty="0" err="1" smtClean="0"/>
              <a:t>Client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err="1" smtClean="0"/>
              <a:t>MqttAndroidClient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Declarar </a:t>
            </a:r>
            <a:r>
              <a:rPr lang="pt-BR" dirty="0" err="1" smtClean="0"/>
              <a:t>Callback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MqttCallbackExtended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2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Explorar Exemplo 10;</a:t>
            </a:r>
          </a:p>
          <a:p>
            <a:endParaRPr lang="pt-BR" dirty="0" smtClean="0"/>
          </a:p>
          <a:p>
            <a:r>
              <a:rPr lang="pt-BR" dirty="0" smtClean="0"/>
              <a:t>Implementar </a:t>
            </a:r>
            <a:r>
              <a:rPr lang="pt-BR" dirty="0" smtClean="0"/>
              <a:t>layout para visualizar as informações;</a:t>
            </a:r>
          </a:p>
          <a:p>
            <a:endParaRPr lang="pt-BR" dirty="0"/>
          </a:p>
          <a:p>
            <a:r>
              <a:rPr lang="pt-BR" dirty="0" smtClean="0"/>
              <a:t>Integrar com os serviços existentes;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dispositivos </a:t>
            </a:r>
            <a:r>
              <a:rPr lang="pt-BR" dirty="0" err="1" smtClean="0"/>
              <a:t>Android</a:t>
            </a:r>
            <a:r>
              <a:rPr lang="pt-BR" dirty="0" smtClean="0"/>
              <a:t> possuem diversos tipos de sensores;</a:t>
            </a:r>
          </a:p>
          <a:p>
            <a:pPr lvl="1"/>
            <a:r>
              <a:rPr lang="pt-BR" dirty="0" smtClean="0"/>
              <a:t>Movimento;</a:t>
            </a:r>
          </a:p>
          <a:p>
            <a:pPr lvl="1"/>
            <a:r>
              <a:rPr lang="pt-BR" dirty="0" smtClean="0"/>
              <a:t>Orientação</a:t>
            </a:r>
          </a:p>
          <a:p>
            <a:pPr lvl="1"/>
            <a:r>
              <a:rPr lang="pt-BR" dirty="0" smtClean="0"/>
              <a:t>Luminosidade;</a:t>
            </a:r>
          </a:p>
          <a:p>
            <a:pPr lvl="1"/>
            <a:r>
              <a:rPr lang="pt-BR" dirty="0" smtClean="0"/>
              <a:t>Posição</a:t>
            </a:r>
          </a:p>
          <a:p>
            <a:pPr lvl="1"/>
            <a:r>
              <a:rPr lang="pt-BR" dirty="0" smtClean="0"/>
              <a:t>...</a:t>
            </a:r>
          </a:p>
          <a:p>
            <a:endParaRPr lang="pt-BR" dirty="0" smtClean="0"/>
          </a:p>
          <a:p>
            <a:r>
              <a:rPr lang="pt-BR" dirty="0" smtClean="0"/>
              <a:t>Hardware  e/ou Software;</a:t>
            </a:r>
          </a:p>
          <a:p>
            <a:pPr lvl="1"/>
            <a:endParaRPr lang="pt-BR" dirty="0"/>
          </a:p>
          <a:p>
            <a:r>
              <a:rPr lang="pt-BR" dirty="0" smtClean="0"/>
              <a:t>Referência: </a:t>
            </a:r>
          </a:p>
          <a:p>
            <a:pPr lvl="1"/>
            <a:r>
              <a:rPr lang="pt-BR" dirty="0"/>
              <a:t>https://developer.android.com/guide/topics/sensors/sensors_overview.html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9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Motion </a:t>
            </a:r>
            <a:r>
              <a:rPr lang="pt-BR" dirty="0" err="1" smtClean="0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Sensores que medem movimentos e orientação;</a:t>
            </a:r>
          </a:p>
          <a:p>
            <a:endParaRPr lang="pt-BR" dirty="0"/>
          </a:p>
          <a:p>
            <a:pPr lvl="1"/>
            <a:r>
              <a:rPr lang="pt-BR" dirty="0" smtClean="0"/>
              <a:t>Acelerômetro;</a:t>
            </a:r>
          </a:p>
          <a:p>
            <a:pPr lvl="1"/>
            <a:r>
              <a:rPr lang="pt-BR" dirty="0" smtClean="0"/>
              <a:t>Gravidade;</a:t>
            </a:r>
          </a:p>
          <a:p>
            <a:pPr lvl="1"/>
            <a:r>
              <a:rPr lang="pt-BR" dirty="0" smtClean="0"/>
              <a:t>Giroscópio;</a:t>
            </a:r>
          </a:p>
          <a:p>
            <a:pPr lvl="1"/>
            <a:r>
              <a:rPr lang="pt-BR" dirty="0" smtClean="0"/>
              <a:t>Rotação;</a:t>
            </a:r>
          </a:p>
          <a:p>
            <a:pPr lvl="1"/>
            <a:r>
              <a:rPr lang="pt-BR" dirty="0" smtClean="0"/>
              <a:t>Passos;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0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Position </a:t>
            </a:r>
            <a:r>
              <a:rPr lang="pt-BR" dirty="0" err="1" smtClean="0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Utilizados para determinar a posição de um </a:t>
            </a:r>
            <a:r>
              <a:rPr lang="pt-BR" dirty="0" err="1" smtClean="0"/>
              <a:t>device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P. ex. O quanto próximo o telefone está perto da sua face;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Rotação;</a:t>
            </a:r>
          </a:p>
          <a:p>
            <a:pPr lvl="1"/>
            <a:r>
              <a:rPr lang="pt-BR" dirty="0" smtClean="0"/>
              <a:t>Geomagnético;</a:t>
            </a:r>
          </a:p>
          <a:p>
            <a:pPr lvl="1"/>
            <a:r>
              <a:rPr lang="pt-BR" dirty="0" smtClean="0"/>
              <a:t>Orientação;</a:t>
            </a:r>
          </a:p>
          <a:p>
            <a:pPr lvl="1"/>
            <a:r>
              <a:rPr lang="pt-BR" dirty="0" smtClean="0"/>
              <a:t>Proximidade;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68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3180</TotalTime>
  <Words>431</Words>
  <Application>Microsoft Office PowerPoint</Application>
  <PresentationFormat>Apresentação na tela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Fluxo</vt:lpstr>
      <vt:lpstr>Programação para dispositivos Móveis Aula 3</vt:lpstr>
      <vt:lpstr>MQTT</vt:lpstr>
      <vt:lpstr>Apresentação do PowerPoint</vt:lpstr>
      <vt:lpstr>MQTT + Android</vt:lpstr>
      <vt:lpstr>Eclipse Paho Android Service</vt:lpstr>
      <vt:lpstr>Exercício</vt:lpstr>
      <vt:lpstr>Sensores</vt:lpstr>
      <vt:lpstr>Motion Sensors</vt:lpstr>
      <vt:lpstr>Position Sensors</vt:lpstr>
      <vt:lpstr>Environment Sensors</vt:lpstr>
      <vt:lpstr>Exemplo 12</vt:lpstr>
      <vt:lpstr>Exercício</vt:lpstr>
      <vt:lpstr>Google Play Services</vt:lpstr>
      <vt:lpstr>Localização</vt:lpstr>
      <vt:lpstr>Localização</vt:lpstr>
      <vt:lpstr>Exemplo 13</vt:lpstr>
      <vt:lpstr>Exemplo 13</vt:lpstr>
      <vt:lpstr>Trabalho</vt:lpstr>
      <vt:lpstr>Exemplo de mockup</vt:lpstr>
      <vt:lpstr>Exemplo de mockup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515</cp:revision>
  <dcterms:created xsi:type="dcterms:W3CDTF">2017-10-21T18:53:10Z</dcterms:created>
  <dcterms:modified xsi:type="dcterms:W3CDTF">2018-04-07T02:02:46Z</dcterms:modified>
</cp:coreProperties>
</file>