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A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E98C1-AF0E-B774-C022-A84299F45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B1D7EF-6B02-0F62-1C0C-FA4FA830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03571C-41EC-BBDF-FB6C-73235F2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7FF056-9C29-625D-8C8E-5CAD7481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DDA16-B758-C3F8-D5DC-BEAA31F6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044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21266-6811-AC9E-3D14-A4B4E7C4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B8A12-AEFB-E7C9-62A2-65A1A5717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DCAC5-7F24-0D8D-35C0-FE305ED7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45422-8CFE-EBBC-3F3A-AFB80B52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D10A1-9C80-F961-5789-4698672C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75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5CA6F4-74C2-C96E-BE24-75C06D8BE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873458-08E8-45B7-9798-6C3832D4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90F13-0ACC-949B-8312-93AE2CD9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62D2C4-DA98-5E56-4ECA-DB14DCD7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5C0E3-845F-AE02-C0F1-7C637549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699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7D40A-F0A8-BF70-66F8-CB4BDDE5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8A3D6-680F-DCB6-5754-40C83532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7982C-157C-5742-6675-AC60F06E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F274A1-B04C-1014-236C-3EB68530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78AFA-E1E2-9C2F-4B5A-E875F9B4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64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BF632-6C2C-FA99-1CFD-91B7D068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C93240-B9FB-EBFA-07FB-5DB786A9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68FC8-2FE6-F3E7-6FDA-0D2D0150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73FF17-B84F-BFC4-6FD1-1B1AB593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605D4-8550-0789-243D-C167AB2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02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79955-EEED-1414-EE1C-4C316AD0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265AD-2BFB-3C00-2BE8-9F9AFFDB1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2B1E98-DAA9-B14B-0F07-FB1910580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26FAC8-ABF5-766A-6DBF-31675567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461BB5-68B2-2FD0-A0FF-23D4FFD4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AAE1BF-59AD-F056-CDA6-3376B87E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59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93E0A-4815-98D4-E929-41BF25A0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A1AACA-028D-8524-896C-3C1E3F27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68A6EC-6B8F-79B8-F767-F73F0191B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53DE40-485E-5B9F-06FF-29349E46D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99C380-6986-2450-889F-DE4A86C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BB0F0A-4A0F-E922-3271-D6440CF2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F042C3-2FC5-8400-F1CB-C2E01F47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D98C35-B8EB-18F4-AB8E-BA4DDC0F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463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136FD-D01C-73CC-EF99-B28F444B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A56256-0D70-D5B2-F7FC-BBEA399F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CEC9F6-A817-7309-D621-4DE9613F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5B005F-D910-4222-3432-3552B394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156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9C357F-7EE0-5365-C23A-4599920D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8E1477-BCDE-07BC-0EFF-79D34960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B62CE-64E2-C2A9-6049-CC93EA68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3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2A800-2D11-B80C-94BE-3897AFBB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2B84B-8F21-70F0-B590-AAA869D6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F5C641-3834-E987-EDD7-7C484D93D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5254F7-6EAB-8B99-1C17-37171971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00E517-B7E3-87B1-0683-1B3E4251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523601-5959-FAE1-A4C1-629E9930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750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8AD7C-B68E-2690-EE36-6EEE94D8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E99B62-4CE6-053A-5F42-30D400014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323C36-BF7C-6F00-6802-7D60394F7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07CF19-2273-70DC-7CBA-3DDFE778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A4C892-7813-D964-CD66-1687BD0B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B4136C-C2B9-BB3B-CA11-FB55FEC2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915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F0FCAE-AE65-7C32-2379-16E26553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D49077-01D8-6245-E24E-84E187C1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969B4-E35A-D8F5-45C5-17C432954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2E8D-FADA-4DDB-A8E1-136D3FF9EFA7}" type="datetimeFigureOut">
              <a:rPr lang="fr-CH" smtClean="0"/>
              <a:t>26.08.2022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801F68-A5D2-6076-48AD-B0642A21D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C9A26-0CCD-7526-843A-09E38DD27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AE8B-E1F2-4502-B594-21C97AB8A4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141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B393593-7EE5-4E50-B70B-7491E34C5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3" t="9091"/>
          <a:stretch/>
        </p:blipFill>
        <p:spPr>
          <a:xfrm>
            <a:off x="0" y="2321"/>
            <a:ext cx="1219200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5A29276-4379-344D-CF74-11D1FD143F91}"/>
              </a:ext>
            </a:extLst>
          </p:cNvPr>
          <p:cNvSpPr/>
          <p:nvPr/>
        </p:nvSpPr>
        <p:spPr>
          <a:xfrm>
            <a:off x="-1" y="8476"/>
            <a:ext cx="12192001" cy="6858000"/>
          </a:xfrm>
          <a:prstGeom prst="rect">
            <a:avLst/>
          </a:prstGeom>
          <a:gradFill flip="none" rotWithShape="1">
            <a:gsLst>
              <a:gs pos="41000">
                <a:schemeClr val="bg1"/>
              </a:gs>
              <a:gs pos="87000">
                <a:srgbClr val="00000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6C8B15-F11F-7760-B02B-2B1D423B9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980" y="416308"/>
            <a:ext cx="9144000" cy="2431064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>
                <a:latin typeface="BlackPearl" panose="02000A03000000000000" pitchFamily="2" charset="0"/>
                <a:ea typeface="BlackPearl" panose="02000A03000000000000" pitchFamily="2" charset="0"/>
              </a:rPr>
              <a:t>KING SKULL</a:t>
            </a:r>
            <a:br>
              <a:rPr lang="fr-FR" dirty="0">
                <a:latin typeface="BlackPearl" panose="02000A03000000000000" pitchFamily="2" charset="0"/>
                <a:ea typeface="BlackPearl" panose="02000A03000000000000" pitchFamily="2" charset="0"/>
              </a:rPr>
            </a:br>
            <a:r>
              <a:rPr lang="fr-FR" dirty="0">
                <a:latin typeface="BlackPearl" panose="02000A03000000000000" pitchFamily="2" charset="0"/>
                <a:ea typeface="BlackPearl" panose="02000A03000000000000" pitchFamily="2" charset="0"/>
              </a:rPr>
              <a:t>CLASSIC</a:t>
            </a:r>
            <a:br>
              <a:rPr lang="fr-FR" dirty="0">
                <a:latin typeface="BlackPearl" panose="02000A03000000000000" pitchFamily="2" charset="0"/>
                <a:ea typeface="BlackPearl" panose="02000A03000000000000" pitchFamily="2" charset="0"/>
              </a:rPr>
            </a:br>
            <a:r>
              <a:rPr lang="fr-FR" dirty="0">
                <a:latin typeface="BlackPearl" panose="02000A03000000000000" pitchFamily="2" charset="0"/>
                <a:ea typeface="BlackPearl" panose="02000A03000000000000" pitchFamily="2" charset="0"/>
              </a:rPr>
              <a:t>ONLINE</a:t>
            </a:r>
            <a:endParaRPr lang="fr-CH" dirty="0">
              <a:latin typeface="BlackPearl" panose="02000A03000000000000" pitchFamily="2" charset="0"/>
              <a:ea typeface="BlackPearl" panose="02000A03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17B6CD-B9EF-FA11-486E-9AC293B3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96" y="3595668"/>
            <a:ext cx="9144000" cy="2133599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latin typeface="BlackPearl" panose="02000A03000000000000" pitchFamily="2" charset="0"/>
                <a:ea typeface="BlackPearl" panose="02000A03000000000000" pitchFamily="2" charset="0"/>
              </a:rPr>
              <a:t>Alexandre Jaquier</a:t>
            </a:r>
          </a:p>
          <a:p>
            <a:pPr algn="l"/>
            <a:r>
              <a:rPr lang="fr-FR" sz="2000" dirty="0" err="1">
                <a:latin typeface="BlackPearl" panose="02000A03000000000000" pitchFamily="2" charset="0"/>
                <a:ea typeface="BlackPearl" panose="02000A03000000000000" pitchFamily="2" charset="0"/>
              </a:rPr>
              <a:t>Stephane</a:t>
            </a:r>
            <a:r>
              <a:rPr lang="fr-FR" sz="2000" dirty="0">
                <a:latin typeface="BlackPearl" panose="02000A03000000000000" pitchFamily="2" charset="0"/>
                <a:ea typeface="BlackPearl" panose="02000A03000000000000" pitchFamily="2" charset="0"/>
              </a:rPr>
              <a:t> Marengo</a:t>
            </a:r>
          </a:p>
          <a:p>
            <a:pPr algn="l"/>
            <a:r>
              <a:rPr lang="fr-FR" sz="2000" dirty="0">
                <a:latin typeface="BlackPearl" panose="02000A03000000000000" pitchFamily="2" charset="0"/>
                <a:ea typeface="BlackPearl" panose="02000A03000000000000" pitchFamily="2" charset="0"/>
              </a:rPr>
              <a:t>Loris Marzullo</a:t>
            </a:r>
          </a:p>
          <a:p>
            <a:pPr algn="l"/>
            <a:r>
              <a:rPr lang="fr-FR" sz="2000" dirty="0" err="1">
                <a:latin typeface="BlackPearl" panose="02000A03000000000000" pitchFamily="2" charset="0"/>
                <a:ea typeface="BlackPearl" panose="02000A03000000000000" pitchFamily="2" charset="0"/>
              </a:rPr>
              <a:t>Loic</a:t>
            </a:r>
            <a:r>
              <a:rPr lang="fr-FR" sz="2000" dirty="0">
                <a:latin typeface="BlackPearl" panose="02000A03000000000000" pitchFamily="2" charset="0"/>
                <a:ea typeface="BlackPearl" panose="02000A03000000000000" pitchFamily="2" charset="0"/>
              </a:rPr>
              <a:t> Rosset</a:t>
            </a:r>
          </a:p>
          <a:p>
            <a:pPr algn="l"/>
            <a:r>
              <a:rPr lang="fr-FR" sz="2000" dirty="0" err="1">
                <a:latin typeface="BlackPearl" panose="02000A03000000000000" pitchFamily="2" charset="0"/>
                <a:ea typeface="BlackPearl" panose="02000A03000000000000" pitchFamily="2" charset="0"/>
              </a:rPr>
              <a:t>Geraud</a:t>
            </a:r>
            <a:r>
              <a:rPr lang="fr-FR" sz="2000" dirty="0">
                <a:latin typeface="BlackPearl" panose="02000A03000000000000" pitchFamily="2" charset="0"/>
                <a:ea typeface="BlackPearl" panose="02000A03000000000000" pitchFamily="2" charset="0"/>
              </a:rPr>
              <a:t> Silvestri</a:t>
            </a:r>
            <a:endParaRPr lang="fr-CH" sz="2000" dirty="0">
              <a:latin typeface="BlackPearl" panose="02000A03000000000000" pitchFamily="2" charset="0"/>
              <a:ea typeface="BlackPearl" panose="02000A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8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87BEC-77E2-1832-7AB2-86E6314F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du projet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46973-CCDB-2506-1D25-FA840323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Adaptation d’un jeu de cartes en ligne</a:t>
            </a:r>
          </a:p>
          <a:p>
            <a:r>
              <a:rPr lang="fr-FR" dirty="0"/>
              <a:t>Inspiré du Jass</a:t>
            </a:r>
          </a:p>
          <a:p>
            <a:r>
              <a:rPr lang="fr-CH" dirty="0"/>
              <a:t>Gestion de plusieurs parties en parallèle </a:t>
            </a:r>
          </a:p>
        </p:txBody>
      </p:sp>
    </p:spTree>
    <p:extLst>
      <p:ext uri="{BB962C8B-B14F-4D97-AF65-F5344CB8AC3E}">
        <p14:creationId xmlns:p14="http://schemas.microsoft.com/office/powerpoint/2010/main" val="201151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98BBA831-E9B9-B15A-607F-B7953E75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requises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AD9124C-36D6-4322-D083-6FDAC697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et rejoindre une salle de jeu (max 6 joueurs)</a:t>
            </a:r>
          </a:p>
          <a:p>
            <a:r>
              <a:rPr lang="fr-CH" dirty="0"/>
              <a:t>Lancement d’une partie</a:t>
            </a:r>
          </a:p>
          <a:p>
            <a:r>
              <a:rPr lang="fr-CH" dirty="0"/>
              <a:t>Système de vote sur les plis</a:t>
            </a:r>
          </a:p>
          <a:p>
            <a:r>
              <a:rPr lang="fr-CH" dirty="0"/>
              <a:t>Vision du score</a:t>
            </a:r>
          </a:p>
          <a:p>
            <a:r>
              <a:rPr lang="fr-CH" dirty="0"/>
              <a:t>Affichage des règles</a:t>
            </a:r>
          </a:p>
        </p:txBody>
      </p:sp>
    </p:spTree>
    <p:extLst>
      <p:ext uri="{BB962C8B-B14F-4D97-AF65-F5344CB8AC3E}">
        <p14:creationId xmlns:p14="http://schemas.microsoft.com/office/powerpoint/2010/main" val="115087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CACD2-4948-1063-E841-6A042047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 additionnelles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B67C6-2FA3-AA23-D8FE-A0060A1D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Animations sur les cartes</a:t>
            </a:r>
          </a:p>
          <a:p>
            <a:r>
              <a:rPr lang="fr-CH" dirty="0"/>
              <a:t>Personnalisation des règles (nombre de cartes, nombre de joueurs, …)</a:t>
            </a:r>
          </a:p>
          <a:p>
            <a:r>
              <a:rPr lang="fr-CH" dirty="0"/>
              <a:t>Sauvegarde des scores des parties précédentes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6678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2C74E92-4702-9B24-76FE-33AE3293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907699"/>
            <a:ext cx="11613266" cy="53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4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89DEF-CF92-0F03-2552-E4EB2A7E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</a:t>
            </a:r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956C81-CB95-1127-996A-A173AC174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23" y="1419226"/>
            <a:ext cx="6424354" cy="5239820"/>
          </a:xfrm>
        </p:spPr>
      </p:pic>
    </p:spTree>
    <p:extLst>
      <p:ext uri="{BB962C8B-B14F-4D97-AF65-F5344CB8AC3E}">
        <p14:creationId xmlns:p14="http://schemas.microsoft.com/office/powerpoint/2010/main" val="4230788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BlackPearl</vt:lpstr>
      <vt:lpstr>Calibri</vt:lpstr>
      <vt:lpstr>Calibri Light</vt:lpstr>
      <vt:lpstr>Thème Office</vt:lpstr>
      <vt:lpstr>KING SKULL CLASSIC ONLINE</vt:lpstr>
      <vt:lpstr>Description du projet</vt:lpstr>
      <vt:lpstr>Fonctionnalités requises</vt:lpstr>
      <vt:lpstr>Fonctionnalités additionnelles</vt:lpstr>
      <vt:lpstr>Présentation PowerPoint</vt:lpstr>
      <vt:lpstr>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SKULL CLASSIC ONLINE</dc:title>
  <dc:creator>Marzullo Loris</dc:creator>
  <cp:lastModifiedBy>Marzullo Loris</cp:lastModifiedBy>
  <cp:revision>5</cp:revision>
  <dcterms:created xsi:type="dcterms:W3CDTF">2022-08-26T07:09:23Z</dcterms:created>
  <dcterms:modified xsi:type="dcterms:W3CDTF">2022-08-26T09:40:36Z</dcterms:modified>
</cp:coreProperties>
</file>