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4"/>
  </p:notesMasterIdLst>
  <p:sldIdLst>
    <p:sldId id="256" r:id="rId2"/>
    <p:sldId id="263" r:id="rId3"/>
    <p:sldId id="259" r:id="rId4"/>
    <p:sldId id="257" r:id="rId5"/>
    <p:sldId id="258" r:id="rId6"/>
    <p:sldId id="260" r:id="rId7"/>
    <p:sldId id="261" r:id="rId8"/>
    <p:sldId id="265" r:id="rId9"/>
    <p:sldId id="264" r:id="rId10"/>
    <p:sldId id="266"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65C47-2547-452B-850E-FBA8AAEEF777}" v="144" dt="2022-09-05T06:30:14.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532" autoAdjust="0"/>
  </p:normalViewPr>
  <p:slideViewPr>
    <p:cSldViewPr snapToGrid="0">
      <p:cViewPr varScale="1">
        <p:scale>
          <a:sx n="64" d="100"/>
          <a:sy n="64" d="100"/>
        </p:scale>
        <p:origin x="1426"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ic Rosset" userId="5f049dbf73f5b5e4" providerId="LiveId" clId="{CDC65C47-2547-452B-850E-FBA8AAEEF777}"/>
    <pc:docChg chg="undo custSel addSld delSld modSld sldOrd">
      <pc:chgData name="Loic Rosset" userId="5f049dbf73f5b5e4" providerId="LiveId" clId="{CDC65C47-2547-452B-850E-FBA8AAEEF777}" dt="2022-09-05T06:30:56.165" v="2455" actId="14100"/>
      <pc:docMkLst>
        <pc:docMk/>
      </pc:docMkLst>
      <pc:sldChg chg="modSp">
        <pc:chgData name="Loic Rosset" userId="5f049dbf73f5b5e4" providerId="LiveId" clId="{CDC65C47-2547-452B-850E-FBA8AAEEF777}" dt="2022-09-05T06:26:47.222" v="2440"/>
        <pc:sldMkLst>
          <pc:docMk/>
          <pc:sldMk cId="3191963606" sldId="256"/>
        </pc:sldMkLst>
        <pc:spChg chg="mod">
          <ac:chgData name="Loic Rosset" userId="5f049dbf73f5b5e4" providerId="LiveId" clId="{CDC65C47-2547-452B-850E-FBA8AAEEF777}" dt="2022-09-05T06:26:47.222" v="2440"/>
          <ac:spMkLst>
            <pc:docMk/>
            <pc:sldMk cId="3191963606" sldId="256"/>
            <ac:spMk id="2" creationId="{166DEFAA-C751-B8E3-4578-F150777CF2C5}"/>
          </ac:spMkLst>
        </pc:spChg>
        <pc:spChg chg="mod">
          <ac:chgData name="Loic Rosset" userId="5f049dbf73f5b5e4" providerId="LiveId" clId="{CDC65C47-2547-452B-850E-FBA8AAEEF777}" dt="2022-09-05T06:26:47.222" v="2440"/>
          <ac:spMkLst>
            <pc:docMk/>
            <pc:sldMk cId="3191963606" sldId="256"/>
            <ac:spMk id="3" creationId="{C2E6759C-8A32-EE6B-D936-F101F5B735D8}"/>
          </ac:spMkLst>
        </pc:spChg>
      </pc:sldChg>
      <pc:sldChg chg="addSp delSp modSp new mod setBg setClrOvrMap">
        <pc:chgData name="Loic Rosset" userId="5f049dbf73f5b5e4" providerId="LiveId" clId="{CDC65C47-2547-452B-850E-FBA8AAEEF777}" dt="2022-09-05T06:26:47.222" v="2440"/>
        <pc:sldMkLst>
          <pc:docMk/>
          <pc:sldMk cId="3221262176" sldId="257"/>
        </pc:sldMkLst>
        <pc:spChg chg="mod">
          <ac:chgData name="Loic Rosset" userId="5f049dbf73f5b5e4" providerId="LiveId" clId="{CDC65C47-2547-452B-850E-FBA8AAEEF777}" dt="2022-09-05T06:26:47.222" v="2440"/>
          <ac:spMkLst>
            <pc:docMk/>
            <pc:sldMk cId="3221262176" sldId="257"/>
            <ac:spMk id="2" creationId="{EEDA937D-D13F-01DE-2A3A-2F2E8952B7CC}"/>
          </ac:spMkLst>
        </pc:spChg>
        <pc:spChg chg="mod">
          <ac:chgData name="Loic Rosset" userId="5f049dbf73f5b5e4" providerId="LiveId" clId="{CDC65C47-2547-452B-850E-FBA8AAEEF777}" dt="2022-09-05T06:26:47.222" v="2440"/>
          <ac:spMkLst>
            <pc:docMk/>
            <pc:sldMk cId="3221262176" sldId="257"/>
            <ac:spMk id="3" creationId="{1F38D075-CF78-D449-C757-ED036D8C33F7}"/>
          </ac:spMkLst>
        </pc:spChg>
        <pc:spChg chg="add del">
          <ac:chgData name="Loic Rosset" userId="5f049dbf73f5b5e4" providerId="LiveId" clId="{CDC65C47-2547-452B-850E-FBA8AAEEF777}" dt="2022-09-05T06:25:01.447" v="2430" actId="26606"/>
          <ac:spMkLst>
            <pc:docMk/>
            <pc:sldMk cId="3221262176" sldId="257"/>
            <ac:spMk id="8" creationId="{86C16C40-7C29-4ACC-B851-7E08E459B596}"/>
          </ac:spMkLst>
        </pc:spChg>
        <pc:grpChg chg="add del">
          <ac:chgData name="Loic Rosset" userId="5f049dbf73f5b5e4" providerId="LiveId" clId="{CDC65C47-2547-452B-850E-FBA8AAEEF777}" dt="2022-09-05T06:25:01.447" v="2430" actId="26606"/>
          <ac:grpSpMkLst>
            <pc:docMk/>
            <pc:sldMk cId="3221262176" sldId="257"/>
            <ac:grpSpMk id="10" creationId="{CDD733AE-DD5E-4C77-8BCD-72BF12A06BB1}"/>
          </ac:grpSpMkLst>
        </pc:grpChg>
      </pc:sldChg>
      <pc:sldChg chg="modSp new mod">
        <pc:chgData name="Loic Rosset" userId="5f049dbf73f5b5e4" providerId="LiveId" clId="{CDC65C47-2547-452B-850E-FBA8AAEEF777}" dt="2022-09-05T06:26:47.222" v="2440"/>
        <pc:sldMkLst>
          <pc:docMk/>
          <pc:sldMk cId="1429643962" sldId="258"/>
        </pc:sldMkLst>
        <pc:spChg chg="mod">
          <ac:chgData name="Loic Rosset" userId="5f049dbf73f5b5e4" providerId="LiveId" clId="{CDC65C47-2547-452B-850E-FBA8AAEEF777}" dt="2022-09-05T06:26:47.222" v="2440"/>
          <ac:spMkLst>
            <pc:docMk/>
            <pc:sldMk cId="1429643962" sldId="258"/>
            <ac:spMk id="2" creationId="{006E7C3A-4D46-28B0-E565-62133CE81661}"/>
          </ac:spMkLst>
        </pc:spChg>
        <pc:spChg chg="mod">
          <ac:chgData name="Loic Rosset" userId="5f049dbf73f5b5e4" providerId="LiveId" clId="{CDC65C47-2547-452B-850E-FBA8AAEEF777}" dt="2022-09-05T06:26:47.222" v="2440"/>
          <ac:spMkLst>
            <pc:docMk/>
            <pc:sldMk cId="1429643962" sldId="258"/>
            <ac:spMk id="3" creationId="{30DE5B2B-AECD-DD5C-C195-9FB22FB0FD0D}"/>
          </ac:spMkLst>
        </pc:spChg>
      </pc:sldChg>
      <pc:sldChg chg="addSp delSp modSp new mod modAnim">
        <pc:chgData name="Loic Rosset" userId="5f049dbf73f5b5e4" providerId="LiveId" clId="{CDC65C47-2547-452B-850E-FBA8AAEEF777}" dt="2022-09-05T06:30:56.165" v="2455" actId="14100"/>
        <pc:sldMkLst>
          <pc:docMk/>
          <pc:sldMk cId="1197948589" sldId="259"/>
        </pc:sldMkLst>
        <pc:spChg chg="mod">
          <ac:chgData name="Loic Rosset" userId="5f049dbf73f5b5e4" providerId="LiveId" clId="{CDC65C47-2547-452B-850E-FBA8AAEEF777}" dt="2022-09-05T06:26:47.222" v="2440"/>
          <ac:spMkLst>
            <pc:docMk/>
            <pc:sldMk cId="1197948589" sldId="259"/>
            <ac:spMk id="2" creationId="{CD1C9090-34B4-C919-B46A-86B0626200A6}"/>
          </ac:spMkLst>
        </pc:spChg>
        <pc:spChg chg="add del mod">
          <ac:chgData name="Loic Rosset" userId="5f049dbf73f5b5e4" providerId="LiveId" clId="{CDC65C47-2547-452B-850E-FBA8AAEEF777}" dt="2022-08-31T13:17:30.891" v="588" actId="478"/>
          <ac:spMkLst>
            <pc:docMk/>
            <pc:sldMk cId="1197948589" sldId="259"/>
            <ac:spMk id="13" creationId="{C43FF449-5BFD-536F-2095-DE9BDD138BDD}"/>
          </ac:spMkLst>
        </pc:spChg>
        <pc:spChg chg="add mod">
          <ac:chgData name="Loic Rosset" userId="5f049dbf73f5b5e4" providerId="LiveId" clId="{CDC65C47-2547-452B-850E-FBA8AAEEF777}" dt="2022-09-05T06:30:20.931" v="2447" actId="14100"/>
          <ac:spMkLst>
            <pc:docMk/>
            <pc:sldMk cId="1197948589" sldId="259"/>
            <ac:spMk id="14" creationId="{409584D4-7D5A-B667-82C6-E79B1132658F}"/>
          </ac:spMkLst>
        </pc:spChg>
        <pc:spChg chg="add mod">
          <ac:chgData name="Loic Rosset" userId="5f049dbf73f5b5e4" providerId="LiveId" clId="{CDC65C47-2547-452B-850E-FBA8AAEEF777}" dt="2022-09-05T06:30:56.165" v="2455" actId="14100"/>
          <ac:spMkLst>
            <pc:docMk/>
            <pc:sldMk cId="1197948589" sldId="259"/>
            <ac:spMk id="15" creationId="{2A639C55-E400-C418-2FC2-844F0480FE02}"/>
          </ac:spMkLst>
        </pc:spChg>
        <pc:spChg chg="add mod">
          <ac:chgData name="Loic Rosset" userId="5f049dbf73f5b5e4" providerId="LiveId" clId="{CDC65C47-2547-452B-850E-FBA8AAEEF777}" dt="2022-09-05T06:30:46.016" v="2453" actId="14100"/>
          <ac:spMkLst>
            <pc:docMk/>
            <pc:sldMk cId="1197948589" sldId="259"/>
            <ac:spMk id="16" creationId="{7D9DB4E3-E850-9DCF-209D-E4FD9AB55B83}"/>
          </ac:spMkLst>
        </pc:spChg>
        <pc:spChg chg="add mod">
          <ac:chgData name="Loic Rosset" userId="5f049dbf73f5b5e4" providerId="LiveId" clId="{CDC65C47-2547-452B-850E-FBA8AAEEF777}" dt="2022-09-05T06:30:30.217" v="2449" actId="1076"/>
          <ac:spMkLst>
            <pc:docMk/>
            <pc:sldMk cId="1197948589" sldId="259"/>
            <ac:spMk id="17" creationId="{D2E004D7-3D16-62BC-2639-C58DC2D97ED5}"/>
          </ac:spMkLst>
        </pc:spChg>
        <pc:picChg chg="add mod ord">
          <ac:chgData name="Loic Rosset" userId="5f049dbf73f5b5e4" providerId="LiveId" clId="{CDC65C47-2547-452B-850E-FBA8AAEEF777}" dt="2022-08-31T13:15:45.649" v="572" actId="1076"/>
          <ac:picMkLst>
            <pc:docMk/>
            <pc:sldMk cId="1197948589" sldId="259"/>
            <ac:picMk id="4" creationId="{C585F2B0-D237-45BE-BAB2-CCCE2952B60A}"/>
          </ac:picMkLst>
        </pc:picChg>
        <pc:picChg chg="add mod">
          <ac:chgData name="Loic Rosset" userId="5f049dbf73f5b5e4" providerId="LiveId" clId="{CDC65C47-2547-452B-850E-FBA8AAEEF777}" dt="2022-08-31T13:35:05.772" v="984" actId="1076"/>
          <ac:picMkLst>
            <pc:docMk/>
            <pc:sldMk cId="1197948589" sldId="259"/>
            <ac:picMk id="6" creationId="{66968ABC-7488-5C45-C213-2684EE66D24D}"/>
          </ac:picMkLst>
        </pc:picChg>
        <pc:picChg chg="add mod">
          <ac:chgData name="Loic Rosset" userId="5f049dbf73f5b5e4" providerId="LiveId" clId="{CDC65C47-2547-452B-850E-FBA8AAEEF777}" dt="2022-08-31T13:20:08.258" v="644" actId="1076"/>
          <ac:picMkLst>
            <pc:docMk/>
            <pc:sldMk cId="1197948589" sldId="259"/>
            <ac:picMk id="8" creationId="{2E6D977C-B58C-2CE5-62FA-50F0C08BF4CE}"/>
          </ac:picMkLst>
        </pc:picChg>
        <pc:picChg chg="add del mod">
          <ac:chgData name="Loic Rosset" userId="5f049dbf73f5b5e4" providerId="LiveId" clId="{CDC65C47-2547-452B-850E-FBA8AAEEF777}" dt="2022-08-31T13:06:05.326" v="550"/>
          <ac:picMkLst>
            <pc:docMk/>
            <pc:sldMk cId="1197948589" sldId="259"/>
            <ac:picMk id="10" creationId="{BB58EB0C-01EB-9827-A05A-2B7531D53C9B}"/>
          </ac:picMkLst>
        </pc:picChg>
        <pc:picChg chg="add mod ord">
          <ac:chgData name="Loic Rosset" userId="5f049dbf73f5b5e4" providerId="LiveId" clId="{CDC65C47-2547-452B-850E-FBA8AAEEF777}" dt="2022-08-31T13:32:11.245" v="971" actId="688"/>
          <ac:picMkLst>
            <pc:docMk/>
            <pc:sldMk cId="1197948589" sldId="259"/>
            <ac:picMk id="12" creationId="{7F9AE158-F265-E939-0C7D-F795EBA343BD}"/>
          </ac:picMkLst>
        </pc:picChg>
      </pc:sldChg>
      <pc:sldChg chg="addSp delSp modSp new mod ord setBg">
        <pc:chgData name="Loic Rosset" userId="5f049dbf73f5b5e4" providerId="LiveId" clId="{CDC65C47-2547-452B-850E-FBA8AAEEF777}" dt="2022-09-05T06:26:47.222" v="2440"/>
        <pc:sldMkLst>
          <pc:docMk/>
          <pc:sldMk cId="859201358" sldId="260"/>
        </pc:sldMkLst>
        <pc:spChg chg="mod ord">
          <ac:chgData name="Loic Rosset" userId="5f049dbf73f5b5e4" providerId="LiveId" clId="{CDC65C47-2547-452B-850E-FBA8AAEEF777}" dt="2022-09-05T06:26:47.222" v="2440"/>
          <ac:spMkLst>
            <pc:docMk/>
            <pc:sldMk cId="859201358" sldId="260"/>
            <ac:spMk id="2" creationId="{89C8E29D-EB44-B252-AC1C-C5C61E275BCE}"/>
          </ac:spMkLst>
        </pc:spChg>
        <pc:spChg chg="del">
          <ac:chgData name="Loic Rosset" userId="5f049dbf73f5b5e4" providerId="LiveId" clId="{CDC65C47-2547-452B-850E-FBA8AAEEF777}" dt="2022-08-31T13:56:55.777" v="1045"/>
          <ac:spMkLst>
            <pc:docMk/>
            <pc:sldMk cId="859201358" sldId="260"/>
            <ac:spMk id="3" creationId="{60D2D5F5-76EE-56CD-8376-0AA24E2DBE3D}"/>
          </ac:spMkLst>
        </pc:spChg>
        <pc:spChg chg="add del">
          <ac:chgData name="Loic Rosset" userId="5f049dbf73f5b5e4" providerId="LiveId" clId="{CDC65C47-2547-452B-850E-FBA8AAEEF777}" dt="2022-09-05T06:26:18.755" v="2439" actId="26606"/>
          <ac:spMkLst>
            <pc:docMk/>
            <pc:sldMk cId="859201358" sldId="260"/>
            <ac:spMk id="8" creationId="{4BE9D4C4-9FA3-4885-A769-301639CC7AD4}"/>
          </ac:spMkLst>
        </pc:spChg>
        <pc:spChg chg="add del">
          <ac:chgData name="Loic Rosset" userId="5f049dbf73f5b5e4" providerId="LiveId" clId="{CDC65C47-2547-452B-850E-FBA8AAEEF777}" dt="2022-09-01T09:41:32.286" v="1060" actId="26606"/>
          <ac:spMkLst>
            <pc:docMk/>
            <pc:sldMk cId="859201358" sldId="260"/>
            <ac:spMk id="9" creationId="{D729C77E-0A5F-66A2-C270-4880E8A2848B}"/>
          </ac:spMkLst>
        </pc:spChg>
        <pc:spChg chg="add del">
          <ac:chgData name="Loic Rosset" userId="5f049dbf73f5b5e4" providerId="LiveId" clId="{CDC65C47-2547-452B-850E-FBA8AAEEF777}" dt="2022-09-01T09:41:29.819" v="1058" actId="26606"/>
          <ac:spMkLst>
            <pc:docMk/>
            <pc:sldMk cId="859201358" sldId="260"/>
            <ac:spMk id="10" creationId="{53F29798-D584-4792-9B62-3F5F5C36D619}"/>
          </ac:spMkLst>
        </pc:spChg>
        <pc:spChg chg="add del">
          <ac:chgData name="Loic Rosset" userId="5f049dbf73f5b5e4" providerId="LiveId" clId="{CDC65C47-2547-452B-850E-FBA8AAEEF777}" dt="2022-09-05T06:26:18.755" v="2439" actId="26606"/>
          <ac:spMkLst>
            <pc:docMk/>
            <pc:sldMk cId="859201358" sldId="260"/>
            <ac:spMk id="11" creationId="{7EB6695E-BED5-4DA3-8C9B-AD301AEF4776}"/>
          </ac:spMkLst>
        </pc:spChg>
        <pc:spChg chg="add del">
          <ac:chgData name="Loic Rosset" userId="5f049dbf73f5b5e4" providerId="LiveId" clId="{CDC65C47-2547-452B-850E-FBA8AAEEF777}" dt="2022-09-01T09:41:32.286" v="1060" actId="26606"/>
          <ac:spMkLst>
            <pc:docMk/>
            <pc:sldMk cId="859201358" sldId="260"/>
            <ac:spMk id="12" creationId="{69D47016-023F-44BD-981C-50E7A10A6609}"/>
          </ac:spMkLst>
        </pc:spChg>
        <pc:spChg chg="add del">
          <ac:chgData name="Loic Rosset" userId="5f049dbf73f5b5e4" providerId="LiveId" clId="{CDC65C47-2547-452B-850E-FBA8AAEEF777}" dt="2022-09-05T06:26:18.755" v="2439" actId="26606"/>
          <ac:spMkLst>
            <pc:docMk/>
            <pc:sldMk cId="859201358" sldId="260"/>
            <ac:spMk id="13" creationId="{12D12BE8-9644-939B-34D3-8DD5447C45FE}"/>
          </ac:spMkLst>
        </pc:spChg>
        <pc:spChg chg="add del">
          <ac:chgData name="Loic Rosset" userId="5f049dbf73f5b5e4" providerId="LiveId" clId="{CDC65C47-2547-452B-850E-FBA8AAEEF777}" dt="2022-09-01T09:41:32.286" v="1060" actId="26606"/>
          <ac:spMkLst>
            <pc:docMk/>
            <pc:sldMk cId="859201358" sldId="260"/>
            <ac:spMk id="14" creationId="{6D8B37B0-0682-433E-BC8D-498C04ABD9A7}"/>
          </ac:spMkLst>
        </pc:spChg>
        <pc:picChg chg="add mod ord">
          <ac:chgData name="Loic Rosset" userId="5f049dbf73f5b5e4" providerId="LiveId" clId="{CDC65C47-2547-452B-850E-FBA8AAEEF777}" dt="2022-09-05T06:26:18.755" v="2439" actId="26606"/>
          <ac:picMkLst>
            <pc:docMk/>
            <pc:sldMk cId="859201358" sldId="260"/>
            <ac:picMk id="4" creationId="{77FBEBB1-2E61-A728-93DE-FE39EB9B0732}"/>
          </ac:picMkLst>
        </pc:picChg>
        <pc:picChg chg="add mod ord">
          <ac:chgData name="Loic Rosset" userId="5f049dbf73f5b5e4" providerId="LiveId" clId="{CDC65C47-2547-452B-850E-FBA8AAEEF777}" dt="2022-09-05T06:26:18.755" v="2439" actId="26606"/>
          <ac:picMkLst>
            <pc:docMk/>
            <pc:sldMk cId="859201358" sldId="260"/>
            <ac:picMk id="5" creationId="{712D4ED0-25F5-E572-2C6E-9A3D296618E4}"/>
          </ac:picMkLst>
        </pc:picChg>
        <pc:picChg chg="add del mod">
          <ac:chgData name="Loic Rosset" userId="5f049dbf73f5b5e4" providerId="LiveId" clId="{CDC65C47-2547-452B-850E-FBA8AAEEF777}" dt="2022-09-01T09:41:10.054" v="1054" actId="478"/>
          <ac:picMkLst>
            <pc:docMk/>
            <pc:sldMk cId="859201358" sldId="260"/>
            <ac:picMk id="7" creationId="{1E3B53FB-7D08-E284-4B5E-3423E19A7178}"/>
          </ac:picMkLst>
        </pc:picChg>
      </pc:sldChg>
      <pc:sldChg chg="modSp new mod">
        <pc:chgData name="Loic Rosset" userId="5f049dbf73f5b5e4" providerId="LiveId" clId="{CDC65C47-2547-452B-850E-FBA8AAEEF777}" dt="2022-09-05T06:26:47.222" v="2440"/>
        <pc:sldMkLst>
          <pc:docMk/>
          <pc:sldMk cId="1393636168" sldId="261"/>
        </pc:sldMkLst>
        <pc:spChg chg="mod">
          <ac:chgData name="Loic Rosset" userId="5f049dbf73f5b5e4" providerId="LiveId" clId="{CDC65C47-2547-452B-850E-FBA8AAEEF777}" dt="2022-09-05T06:26:47.222" v="2440"/>
          <ac:spMkLst>
            <pc:docMk/>
            <pc:sldMk cId="1393636168" sldId="261"/>
            <ac:spMk id="2" creationId="{05627D8C-6FB6-7752-D284-F621F20F8E41}"/>
          </ac:spMkLst>
        </pc:spChg>
        <pc:spChg chg="mod">
          <ac:chgData name="Loic Rosset" userId="5f049dbf73f5b5e4" providerId="LiveId" clId="{CDC65C47-2547-452B-850E-FBA8AAEEF777}" dt="2022-09-05T06:26:47.222" v="2440"/>
          <ac:spMkLst>
            <pc:docMk/>
            <pc:sldMk cId="1393636168" sldId="261"/>
            <ac:spMk id="3" creationId="{E4844BC5-F378-1863-0582-AAF5B38E320E}"/>
          </ac:spMkLst>
        </pc:spChg>
      </pc:sldChg>
      <pc:sldChg chg="modSp new mod">
        <pc:chgData name="Loic Rosset" userId="5f049dbf73f5b5e4" providerId="LiveId" clId="{CDC65C47-2547-452B-850E-FBA8AAEEF777}" dt="2022-09-05T06:26:47.222" v="2440"/>
        <pc:sldMkLst>
          <pc:docMk/>
          <pc:sldMk cId="2728077084" sldId="262"/>
        </pc:sldMkLst>
        <pc:spChg chg="mod">
          <ac:chgData name="Loic Rosset" userId="5f049dbf73f5b5e4" providerId="LiveId" clId="{CDC65C47-2547-452B-850E-FBA8AAEEF777}" dt="2022-09-05T06:26:47.222" v="2440"/>
          <ac:spMkLst>
            <pc:docMk/>
            <pc:sldMk cId="2728077084" sldId="262"/>
            <ac:spMk id="2" creationId="{FB3D271C-B8BE-77B3-071D-35FFCDC7C253}"/>
          </ac:spMkLst>
        </pc:spChg>
        <pc:spChg chg="mod">
          <ac:chgData name="Loic Rosset" userId="5f049dbf73f5b5e4" providerId="LiveId" clId="{CDC65C47-2547-452B-850E-FBA8AAEEF777}" dt="2022-09-05T06:26:47.222" v="2440"/>
          <ac:spMkLst>
            <pc:docMk/>
            <pc:sldMk cId="2728077084" sldId="262"/>
            <ac:spMk id="3" creationId="{8A3E065A-DCF5-9B18-6D15-FB6684F35972}"/>
          </ac:spMkLst>
        </pc:spChg>
      </pc:sldChg>
      <pc:sldChg chg="modSp new mod">
        <pc:chgData name="Loic Rosset" userId="5f049dbf73f5b5e4" providerId="LiveId" clId="{CDC65C47-2547-452B-850E-FBA8AAEEF777}" dt="2022-09-05T06:26:47.222" v="2440"/>
        <pc:sldMkLst>
          <pc:docMk/>
          <pc:sldMk cId="273523312" sldId="263"/>
        </pc:sldMkLst>
        <pc:spChg chg="mod">
          <ac:chgData name="Loic Rosset" userId="5f049dbf73f5b5e4" providerId="LiveId" clId="{CDC65C47-2547-452B-850E-FBA8AAEEF777}" dt="2022-09-05T06:26:47.222" v="2440"/>
          <ac:spMkLst>
            <pc:docMk/>
            <pc:sldMk cId="273523312" sldId="263"/>
            <ac:spMk id="2" creationId="{884BFD3F-C6A6-CB44-6BA2-6F18409C89B1}"/>
          </ac:spMkLst>
        </pc:spChg>
        <pc:spChg chg="mod">
          <ac:chgData name="Loic Rosset" userId="5f049dbf73f5b5e4" providerId="LiveId" clId="{CDC65C47-2547-452B-850E-FBA8AAEEF777}" dt="2022-09-05T06:26:47.222" v="2440"/>
          <ac:spMkLst>
            <pc:docMk/>
            <pc:sldMk cId="273523312" sldId="263"/>
            <ac:spMk id="3" creationId="{96071FDB-2078-A447-9AFA-90BFF9644667}"/>
          </ac:spMkLst>
        </pc:spChg>
      </pc:sldChg>
      <pc:sldChg chg="new del">
        <pc:chgData name="Loic Rosset" userId="5f049dbf73f5b5e4" providerId="LiveId" clId="{CDC65C47-2547-452B-850E-FBA8AAEEF777}" dt="2022-09-05T06:08:24.408" v="1894" actId="680"/>
        <pc:sldMkLst>
          <pc:docMk/>
          <pc:sldMk cId="2891677049" sldId="264"/>
        </pc:sldMkLst>
      </pc:sldChg>
      <pc:sldChg chg="modSp new mod">
        <pc:chgData name="Loic Rosset" userId="5f049dbf73f5b5e4" providerId="LiveId" clId="{CDC65C47-2547-452B-850E-FBA8AAEEF777}" dt="2022-09-05T06:26:47.222" v="2440"/>
        <pc:sldMkLst>
          <pc:docMk/>
          <pc:sldMk cId="3286106243" sldId="264"/>
        </pc:sldMkLst>
        <pc:spChg chg="mod">
          <ac:chgData name="Loic Rosset" userId="5f049dbf73f5b5e4" providerId="LiveId" clId="{CDC65C47-2547-452B-850E-FBA8AAEEF777}" dt="2022-09-05T06:26:47.222" v="2440"/>
          <ac:spMkLst>
            <pc:docMk/>
            <pc:sldMk cId="3286106243" sldId="264"/>
            <ac:spMk id="2" creationId="{77865A61-6318-5F84-233F-F687166C0A41}"/>
          </ac:spMkLst>
        </pc:spChg>
        <pc:spChg chg="mod">
          <ac:chgData name="Loic Rosset" userId="5f049dbf73f5b5e4" providerId="LiveId" clId="{CDC65C47-2547-452B-850E-FBA8AAEEF777}" dt="2022-09-05T06:26:47.222" v="2440"/>
          <ac:spMkLst>
            <pc:docMk/>
            <pc:sldMk cId="3286106243" sldId="264"/>
            <ac:spMk id="3" creationId="{457F60C1-4C5F-C83D-1A96-A67789FF5DAD}"/>
          </ac:spMkLst>
        </pc:spChg>
      </pc:sldChg>
      <pc:sldChg chg="modSp new del mod">
        <pc:chgData name="Loic Rosset" userId="5f049dbf73f5b5e4" providerId="LiveId" clId="{CDC65C47-2547-452B-850E-FBA8AAEEF777}" dt="2022-09-05T06:17:49.515" v="2110" actId="2696"/>
        <pc:sldMkLst>
          <pc:docMk/>
          <pc:sldMk cId="2566763695" sldId="265"/>
        </pc:sldMkLst>
        <pc:spChg chg="mod">
          <ac:chgData name="Loic Rosset" userId="5f049dbf73f5b5e4" providerId="LiveId" clId="{CDC65C47-2547-452B-850E-FBA8AAEEF777}" dt="2022-09-05T06:17:28.425" v="2109" actId="20577"/>
          <ac:spMkLst>
            <pc:docMk/>
            <pc:sldMk cId="2566763695" sldId="265"/>
            <ac:spMk id="2" creationId="{5F13B687-8B65-D96F-49F6-781C7CCB76A8}"/>
          </ac:spMkLst>
        </pc:spChg>
      </pc:sldChg>
      <pc:sldChg chg="modSp new mod">
        <pc:chgData name="Loic Rosset" userId="5f049dbf73f5b5e4" providerId="LiveId" clId="{CDC65C47-2547-452B-850E-FBA8AAEEF777}" dt="2022-09-05T06:26:47.222" v="2440"/>
        <pc:sldMkLst>
          <pc:docMk/>
          <pc:sldMk cId="3309051491" sldId="265"/>
        </pc:sldMkLst>
        <pc:spChg chg="mod">
          <ac:chgData name="Loic Rosset" userId="5f049dbf73f5b5e4" providerId="LiveId" clId="{CDC65C47-2547-452B-850E-FBA8AAEEF777}" dt="2022-09-05T06:26:47.222" v="2440"/>
          <ac:spMkLst>
            <pc:docMk/>
            <pc:sldMk cId="3309051491" sldId="265"/>
            <ac:spMk id="2" creationId="{0E1EE95D-F906-D80E-167B-99B87DEC7C63}"/>
          </ac:spMkLst>
        </pc:spChg>
        <pc:spChg chg="mod">
          <ac:chgData name="Loic Rosset" userId="5f049dbf73f5b5e4" providerId="LiveId" clId="{CDC65C47-2547-452B-850E-FBA8AAEEF777}" dt="2022-09-05T06:26:47.222" v="2440"/>
          <ac:spMkLst>
            <pc:docMk/>
            <pc:sldMk cId="3309051491" sldId="265"/>
            <ac:spMk id="3" creationId="{85373F33-A845-F99F-BB75-0430AFF5F0F2}"/>
          </ac:spMkLst>
        </pc:spChg>
        <pc:spChg chg="mod">
          <ac:chgData name="Loic Rosset" userId="5f049dbf73f5b5e4" providerId="LiveId" clId="{CDC65C47-2547-452B-850E-FBA8AAEEF777}" dt="2022-09-05T06:26:47.222" v="2440"/>
          <ac:spMkLst>
            <pc:docMk/>
            <pc:sldMk cId="3309051491" sldId="265"/>
            <ac:spMk id="4" creationId="{C51AB851-B18A-3CFF-BA2E-C2207E2C4EFA}"/>
          </ac:spMkLst>
        </pc:spChg>
        <pc:spChg chg="mod">
          <ac:chgData name="Loic Rosset" userId="5f049dbf73f5b5e4" providerId="LiveId" clId="{CDC65C47-2547-452B-850E-FBA8AAEEF777}" dt="2022-09-05T06:26:47.222" v="2440"/>
          <ac:spMkLst>
            <pc:docMk/>
            <pc:sldMk cId="3309051491" sldId="265"/>
            <ac:spMk id="5" creationId="{0BC677F2-6587-994D-3D24-97F4568FECAF}"/>
          </ac:spMkLst>
        </pc:spChg>
        <pc:spChg chg="mod">
          <ac:chgData name="Loic Rosset" userId="5f049dbf73f5b5e4" providerId="LiveId" clId="{CDC65C47-2547-452B-850E-FBA8AAEEF777}" dt="2022-09-05T06:26:47.222" v="2440"/>
          <ac:spMkLst>
            <pc:docMk/>
            <pc:sldMk cId="3309051491" sldId="265"/>
            <ac:spMk id="6" creationId="{11BE9607-1212-60E3-26F0-81FFB43EC7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640DD4-D970-44BD-8902-DE09080CFD08}" type="datetimeFigureOut">
              <a:rPr lang="fr-CH" smtClean="0"/>
              <a:t>07.09.2022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A905D-A60E-43A0-853E-C1E62C61160C}" type="slidenum">
              <a:rPr lang="fr-CH" smtClean="0"/>
              <a:t>‹N°›</a:t>
            </a:fld>
            <a:endParaRPr lang="fr-CH"/>
          </a:p>
        </p:txBody>
      </p:sp>
    </p:spTree>
    <p:extLst>
      <p:ext uri="{BB962C8B-B14F-4D97-AF65-F5344CB8AC3E}">
        <p14:creationId xmlns:p14="http://schemas.microsoft.com/office/powerpoint/2010/main" val="385208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5</a:t>
            </a:fld>
            <a:endParaRPr lang="fr-CH"/>
          </a:p>
        </p:txBody>
      </p:sp>
    </p:spTree>
    <p:extLst>
      <p:ext uri="{BB962C8B-B14F-4D97-AF65-F5344CB8AC3E}">
        <p14:creationId xmlns:p14="http://schemas.microsoft.com/office/powerpoint/2010/main" val="22685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Les tâches non-réalisées étaient optionnelles</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8</a:t>
            </a:fld>
            <a:endParaRPr lang="fr-CH"/>
          </a:p>
        </p:txBody>
      </p:sp>
    </p:spTree>
    <p:extLst>
      <p:ext uri="{BB962C8B-B14F-4D97-AF65-F5344CB8AC3E}">
        <p14:creationId xmlns:p14="http://schemas.microsoft.com/office/powerpoint/2010/main" val="162149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Nous avions des bases en </a:t>
            </a:r>
            <a:r>
              <a:rPr lang="fr-CH" dirty="0" err="1"/>
              <a:t>c#</a:t>
            </a:r>
            <a:r>
              <a:rPr lang="fr-CH" dirty="0"/>
              <a:t> et voulions les </a:t>
            </a:r>
            <a:r>
              <a:rPr lang="fr-CH" dirty="0" err="1"/>
              <a:t>approfondire</a:t>
            </a:r>
            <a:r>
              <a:rPr lang="fr-CH" dirty="0"/>
              <a:t> afin de nous familiariser avec un nouveau langage. L’utilisation </a:t>
            </a:r>
            <a:r>
              <a:rPr lang="fr-CH" dirty="0" err="1"/>
              <a:t>d’asp</a:t>
            </a:r>
            <a:r>
              <a:rPr lang="fr-CH" dirty="0"/>
              <a:t> est logique étant donné que c’est le </a:t>
            </a:r>
            <a:r>
              <a:rPr lang="fr-CH" dirty="0" err="1"/>
              <a:t>framework</a:t>
            </a:r>
            <a:r>
              <a:rPr lang="fr-CH" dirty="0"/>
              <a:t> utilisé pour </a:t>
            </a:r>
            <a:r>
              <a:rPr lang="fr-CH" dirty="0" err="1"/>
              <a:t>microsoft</a:t>
            </a:r>
            <a:r>
              <a:rPr lang="fr-CH" dirty="0"/>
              <a:t> afin de générer des pages </a:t>
            </a:r>
            <a:r>
              <a:rPr lang="fr-CH" dirty="0" err="1"/>
              <a:t>webs</a:t>
            </a:r>
            <a:r>
              <a:rPr lang="fr-CH" dirty="0"/>
              <a:t> à la demande</a:t>
            </a:r>
          </a:p>
          <a:p>
            <a:endParaRPr lang="fr-CH" dirty="0"/>
          </a:p>
          <a:p>
            <a:r>
              <a:rPr lang="fr-CH" dirty="0"/>
              <a:t>Nous ne voulions ni faire de javascript / java et que en </a:t>
            </a:r>
            <a:r>
              <a:rPr lang="fr-CH" dirty="0" err="1"/>
              <a:t>c#</a:t>
            </a:r>
            <a:r>
              <a:rPr lang="fr-CH" dirty="0"/>
              <a:t> / </a:t>
            </a:r>
            <a:r>
              <a:rPr lang="fr-CH" dirty="0" err="1"/>
              <a:t>asp</a:t>
            </a:r>
            <a:r>
              <a:rPr lang="fr-CH" dirty="0"/>
              <a:t> ce sont des moyens de faire connus et largement documentés. Nous nous sommes donc décidés à utiliser ceci.</a:t>
            </a:r>
          </a:p>
          <a:p>
            <a:endParaRPr lang="fr-CH" dirty="0"/>
          </a:p>
          <a:p>
            <a:r>
              <a:rPr lang="fr-CH" dirty="0"/>
              <a:t>On a juger non prioritaire d’</a:t>
            </a:r>
            <a:r>
              <a:rPr lang="fr-CH" dirty="0" err="1"/>
              <a:t>accélerer</a:t>
            </a:r>
            <a:r>
              <a:rPr lang="fr-CH" dirty="0"/>
              <a:t> et trop chronophage le </a:t>
            </a:r>
            <a:r>
              <a:rPr lang="fr-CH" dirty="0" err="1"/>
              <a:t>deployment</a:t>
            </a:r>
            <a:r>
              <a:rPr lang="fr-CH" dirty="0"/>
              <a:t> de l’application.  Etant donné qu’une des solutions était difficile à faire et l’autre ne rapportait pas de gain de temps notable</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9</a:t>
            </a:fld>
            <a:endParaRPr lang="fr-CH"/>
          </a:p>
        </p:txBody>
      </p:sp>
    </p:spTree>
    <p:extLst>
      <p:ext uri="{BB962C8B-B14F-4D97-AF65-F5344CB8AC3E}">
        <p14:creationId xmlns:p14="http://schemas.microsoft.com/office/powerpoint/2010/main" val="2976642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utiliser </a:t>
            </a:r>
            <a:r>
              <a:rPr lang="fr-CH" dirty="0" err="1"/>
              <a:t>signalR</a:t>
            </a:r>
            <a:r>
              <a:rPr lang="fr-CH" dirty="0"/>
              <a:t> et </a:t>
            </a:r>
            <a:r>
              <a:rPr lang="fr-CH" dirty="0" err="1"/>
              <a:t>blazor</a:t>
            </a:r>
            <a:r>
              <a:rPr lang="fr-CH" dirty="0"/>
              <a:t>, il est nécessaire que tout le site ne soit que sur une seule page, ce que nous avions pas compris de base. Une fois que nous avons changer pour ça le projet a avancer beaucoup plus vite</a:t>
            </a:r>
          </a:p>
          <a:p>
            <a:endParaRPr lang="fr-CH" dirty="0"/>
          </a:p>
          <a:p>
            <a:r>
              <a:rPr lang="fr-CH" dirty="0"/>
              <a:t>Au commencement, le but de l’application était qu’elle marche sans interface web. Le code ayant été produit par la suite c’est donc retrouvé pas du tout adapté pour faire des interactions clients serveurs. Il a donc fallu revoir tout le code, afin de le rendre plus adapté à nos besoins. La refonte a certes prit du temps, mais une fois terminée l’avancement du projet à été beaucoup plus rapide et surtout beaucoup plus compréhensible par un tiers.</a:t>
            </a:r>
          </a:p>
          <a:p>
            <a:endParaRPr lang="fr-CH" dirty="0"/>
          </a:p>
          <a:p>
            <a:r>
              <a:rPr lang="fr-CH" dirty="0"/>
              <a:t>Le projet crée à la base était basé sur un projet de test disponible en ligne. Nous voulions prendre ledit projet et le modifier pour qu’il gère notre jeu de cartes. Cela c’est avéré une perte de temps importante étant donné qu’il était impossible de le faire correspondre à ce qu’on voulait. Nous avons donc recréer un projet depuis le début et séparer le tout en client / server / </a:t>
            </a:r>
            <a:r>
              <a:rPr lang="fr-CH" dirty="0" err="1"/>
              <a:t>shared</a:t>
            </a:r>
            <a:r>
              <a:rPr lang="fr-CH" dirty="0"/>
              <a:t>.</a:t>
            </a:r>
          </a:p>
          <a:p>
            <a:endParaRPr lang="fr-CH" dirty="0"/>
          </a:p>
          <a:p>
            <a:r>
              <a:rPr lang="fr-CH" dirty="0"/>
              <a:t>On voulait </a:t>
            </a:r>
            <a:r>
              <a:rPr lang="fr-CH" dirty="0" err="1"/>
              <a:t>deploy</a:t>
            </a:r>
            <a:r>
              <a:rPr lang="fr-CH" dirty="0"/>
              <a:t> uniquement lorsque l’on merge une </a:t>
            </a:r>
            <a:r>
              <a:rPr lang="fr-CH" dirty="0" err="1"/>
              <a:t>branch</a:t>
            </a:r>
            <a:r>
              <a:rPr lang="fr-CH" dirty="0"/>
              <a:t> sur le main avec un tag spécifique. Ce qui c’est avéré impossible. Notre solution alternative a donc été de déployé que lorsque l’on push un tag sur main.</a:t>
            </a:r>
          </a:p>
          <a:p>
            <a:endParaRPr lang="fr-CH" dirty="0"/>
          </a:p>
          <a:p>
            <a:r>
              <a:rPr lang="fr-CH" dirty="0"/>
              <a:t>Nous voulions prendre des images custom, mais ceci n’</a:t>
            </a:r>
            <a:r>
              <a:rPr lang="fr-CH" dirty="0" err="1"/>
              <a:t>etant</a:t>
            </a:r>
            <a:r>
              <a:rPr lang="fr-CH" dirty="0"/>
              <a:t> pas la chose la plus prioritaire, nous avons pour l’instant scanner et utiliser les images du jeu de base, malgré le fait que celles-ci sont très probablement pas libre de droit</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10</a:t>
            </a:fld>
            <a:endParaRPr lang="fr-CH"/>
          </a:p>
        </p:txBody>
      </p:sp>
    </p:spTree>
    <p:extLst>
      <p:ext uri="{BB962C8B-B14F-4D97-AF65-F5344CB8AC3E}">
        <p14:creationId xmlns:p14="http://schemas.microsoft.com/office/powerpoint/2010/main" val="3575162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Nous sommes satisfait du travail fourni. Le départ était relativement lent, mais une fois que l’architecture était mise en place, le travail à été grandement accélérer. De plus, la structure du code permet un ajout relativement facile de nouvelles fonctionnalités.</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11</a:t>
            </a:fld>
            <a:endParaRPr lang="fr-CH"/>
          </a:p>
        </p:txBody>
      </p:sp>
    </p:spTree>
    <p:extLst>
      <p:ext uri="{BB962C8B-B14F-4D97-AF65-F5344CB8AC3E}">
        <p14:creationId xmlns:p14="http://schemas.microsoft.com/office/powerpoint/2010/main" val="869219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07.09.2022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241719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07.09.2022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87054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07.09.2022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6186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07.09.2022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010298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07.09.2022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1420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07.09.2022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60430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07.09.2022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315800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07.09.2022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22465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07.09.2022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324260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07.09.2022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36072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Date Placeholder 4"/>
          <p:cNvSpPr>
            <a:spLocks noGrp="1"/>
          </p:cNvSpPr>
          <p:nvPr>
            <p:ph type="dt" sz="half" idx="10"/>
          </p:nvPr>
        </p:nvSpPr>
        <p:spPr/>
        <p:txBody>
          <a:bodyPr/>
          <a:lstStyle/>
          <a:p>
            <a:fld id="{DCADBE15-701B-4245-899D-71259B1CD640}" type="datetimeFigureOut">
              <a:rPr lang="fr-CH" smtClean="0"/>
              <a:t>07.09.2022</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337216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lvl1pPr>
              <a:defRPr sz="2000"/>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fld id="{DCADBE15-701B-4245-899D-71259B1CD640}" type="datetimeFigureOut">
              <a:rPr lang="fr-CH" smtClean="0"/>
              <a:t>07.09.2022</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96047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CADBE15-701B-4245-899D-71259B1CD640}" type="datetimeFigureOut">
              <a:rPr lang="fr-CH" smtClean="0"/>
              <a:t>07.09.2022</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400634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DBE15-701B-4245-899D-71259B1CD640}" type="datetimeFigureOut">
              <a:rPr lang="fr-CH" smtClean="0"/>
              <a:t>07.09.2022</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28146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CADBE15-701B-4245-899D-71259B1CD640}" type="datetimeFigureOut">
              <a:rPr lang="fr-CH" smtClean="0"/>
              <a:t>07.09.2022</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286034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7A3B034-8418-4936-8BA2-95B2B7BC9697}" type="slidenum">
              <a:rPr lang="fr-CH" smtClean="0"/>
              <a:t>‹N°›</a:t>
            </a:fld>
            <a:endParaRPr lang="fr-CH"/>
          </a:p>
        </p:txBody>
      </p:sp>
      <p:sp>
        <p:nvSpPr>
          <p:cNvPr id="5" name="Date Placeholder 4"/>
          <p:cNvSpPr>
            <a:spLocks noGrp="1"/>
          </p:cNvSpPr>
          <p:nvPr>
            <p:ph type="dt" sz="half" idx="10"/>
          </p:nvPr>
        </p:nvSpPr>
        <p:spPr/>
        <p:txBody>
          <a:bodyPr/>
          <a:lstStyle/>
          <a:p>
            <a:fld id="{DCADBE15-701B-4245-899D-71259B1CD640}" type="datetimeFigureOut">
              <a:rPr lang="fr-CH" smtClean="0"/>
              <a:t>07.09.2022</a:t>
            </a:fld>
            <a:endParaRPr lang="fr-CH"/>
          </a:p>
        </p:txBody>
      </p:sp>
    </p:spTree>
    <p:extLst>
      <p:ext uri="{BB962C8B-B14F-4D97-AF65-F5344CB8AC3E}">
        <p14:creationId xmlns:p14="http://schemas.microsoft.com/office/powerpoint/2010/main" val="69531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ADBE15-701B-4245-899D-71259B1CD640}" type="datetimeFigureOut">
              <a:rPr lang="fr-CH" smtClean="0"/>
              <a:t>07.09.2022</a:t>
            </a:fld>
            <a:endParaRPr lang="fr-C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A3B034-8418-4936-8BA2-95B2B7BC9697}" type="slidenum">
              <a:rPr lang="fr-CH" smtClean="0"/>
              <a:t>‹N°›</a:t>
            </a:fld>
            <a:endParaRPr lang="fr-CH"/>
          </a:p>
        </p:txBody>
      </p:sp>
    </p:spTree>
    <p:extLst>
      <p:ext uri="{BB962C8B-B14F-4D97-AF65-F5344CB8AC3E}">
        <p14:creationId xmlns:p14="http://schemas.microsoft.com/office/powerpoint/2010/main" val="31645733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6DEFAA-C751-B8E3-4578-F150777CF2C5}"/>
              </a:ext>
            </a:extLst>
          </p:cNvPr>
          <p:cNvSpPr>
            <a:spLocks noGrp="1"/>
          </p:cNvSpPr>
          <p:nvPr>
            <p:ph type="ctrTitle"/>
          </p:nvPr>
        </p:nvSpPr>
        <p:spPr/>
        <p:txBody>
          <a:bodyPr/>
          <a:lstStyle/>
          <a:p>
            <a:r>
              <a:rPr lang="fr-CH" dirty="0"/>
              <a:t>King </a:t>
            </a:r>
            <a:r>
              <a:rPr lang="fr-CH" dirty="0" err="1"/>
              <a:t>Skull</a:t>
            </a:r>
            <a:r>
              <a:rPr lang="fr-CH" dirty="0"/>
              <a:t> </a:t>
            </a:r>
            <a:r>
              <a:rPr lang="fr-CH" dirty="0" err="1"/>
              <a:t>Classic</a:t>
            </a:r>
            <a:r>
              <a:rPr lang="fr-CH" dirty="0"/>
              <a:t> Online</a:t>
            </a:r>
          </a:p>
        </p:txBody>
      </p:sp>
      <p:sp>
        <p:nvSpPr>
          <p:cNvPr id="3" name="Sous-titre 2">
            <a:extLst>
              <a:ext uri="{FF2B5EF4-FFF2-40B4-BE49-F238E27FC236}">
                <a16:creationId xmlns:a16="http://schemas.microsoft.com/office/drawing/2014/main" id="{C2E6759C-8A32-EE6B-D936-F101F5B735D8}"/>
              </a:ext>
            </a:extLst>
          </p:cNvPr>
          <p:cNvSpPr>
            <a:spLocks noGrp="1"/>
          </p:cNvSpPr>
          <p:nvPr>
            <p:ph type="subTitle" idx="1"/>
          </p:nvPr>
        </p:nvSpPr>
        <p:spPr/>
        <p:txBody>
          <a:bodyPr/>
          <a:lstStyle/>
          <a:p>
            <a:r>
              <a:rPr lang="fr-CH" dirty="0"/>
              <a:t>Auteurs : Loïc Rosset, Alexandre Jaquier, Loris Marzullo, Géraud Silvestri, Stéphane Marengo</a:t>
            </a:r>
          </a:p>
        </p:txBody>
      </p:sp>
    </p:spTree>
    <p:extLst>
      <p:ext uri="{BB962C8B-B14F-4D97-AF65-F5344CB8AC3E}">
        <p14:creationId xmlns:p14="http://schemas.microsoft.com/office/powerpoint/2010/main" val="3191963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3FFF55-C435-6E5F-BA90-8C2F392979BA}"/>
              </a:ext>
            </a:extLst>
          </p:cNvPr>
          <p:cNvSpPr>
            <a:spLocks noGrp="1"/>
          </p:cNvSpPr>
          <p:nvPr>
            <p:ph type="title"/>
          </p:nvPr>
        </p:nvSpPr>
        <p:spPr/>
        <p:txBody>
          <a:bodyPr/>
          <a:lstStyle/>
          <a:p>
            <a:r>
              <a:rPr lang="fr-CH" dirty="0"/>
              <a:t>Problèmes &amp; Solutions</a:t>
            </a:r>
          </a:p>
        </p:txBody>
      </p:sp>
      <p:sp>
        <p:nvSpPr>
          <p:cNvPr id="3" name="Espace réservé du contenu 2">
            <a:extLst>
              <a:ext uri="{FF2B5EF4-FFF2-40B4-BE49-F238E27FC236}">
                <a16:creationId xmlns:a16="http://schemas.microsoft.com/office/drawing/2014/main" id="{319A1FA8-D5B5-77A4-126F-FB26130131B2}"/>
              </a:ext>
            </a:extLst>
          </p:cNvPr>
          <p:cNvSpPr>
            <a:spLocks noGrp="1"/>
          </p:cNvSpPr>
          <p:nvPr>
            <p:ph idx="1"/>
          </p:nvPr>
        </p:nvSpPr>
        <p:spPr>
          <a:xfrm>
            <a:off x="5241757" y="2312988"/>
            <a:ext cx="3918729" cy="3880773"/>
          </a:xfrm>
        </p:spPr>
        <p:txBody>
          <a:bodyPr/>
          <a:lstStyle/>
          <a:p>
            <a:r>
              <a:rPr lang="fr-CH" dirty="0"/>
              <a:t>Crée notre propre architecture</a:t>
            </a:r>
          </a:p>
          <a:p>
            <a:r>
              <a:rPr lang="fr-CH" dirty="0"/>
              <a:t>Tout mettre sur une page</a:t>
            </a:r>
          </a:p>
          <a:p>
            <a:r>
              <a:rPr lang="fr-CH" dirty="0"/>
              <a:t>Refonte de tout le code</a:t>
            </a:r>
          </a:p>
          <a:p>
            <a:r>
              <a:rPr lang="fr-CH" dirty="0"/>
              <a:t>Push de tag obligatoire</a:t>
            </a:r>
          </a:p>
          <a:p>
            <a:r>
              <a:rPr lang="fr-CH" dirty="0"/>
              <a:t>Reprise des images du jeu</a:t>
            </a:r>
          </a:p>
        </p:txBody>
      </p:sp>
      <p:sp>
        <p:nvSpPr>
          <p:cNvPr id="4" name="Espace réservé du contenu 2">
            <a:extLst>
              <a:ext uri="{FF2B5EF4-FFF2-40B4-BE49-F238E27FC236}">
                <a16:creationId xmlns:a16="http://schemas.microsoft.com/office/drawing/2014/main" id="{3C849D8D-1BBB-C8E7-F660-D07BBCDFF137}"/>
              </a:ext>
            </a:extLst>
          </p:cNvPr>
          <p:cNvSpPr txBox="1">
            <a:spLocks/>
          </p:cNvSpPr>
          <p:nvPr/>
        </p:nvSpPr>
        <p:spPr>
          <a:xfrm>
            <a:off x="829734" y="2312989"/>
            <a:ext cx="391872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CH" dirty="0"/>
              <a:t>Mise en place de l’infrastructure</a:t>
            </a:r>
          </a:p>
          <a:p>
            <a:r>
              <a:rPr lang="fr-CH" dirty="0"/>
              <a:t>Utilisation </a:t>
            </a:r>
            <a:r>
              <a:rPr lang="fr-CH" dirty="0" err="1"/>
              <a:t>SignalR</a:t>
            </a:r>
            <a:r>
              <a:rPr lang="fr-CH" dirty="0"/>
              <a:t> / </a:t>
            </a:r>
            <a:r>
              <a:rPr lang="fr-CH" dirty="0" err="1"/>
              <a:t>Blazor</a:t>
            </a:r>
            <a:endParaRPr lang="fr-CH" dirty="0"/>
          </a:p>
          <a:p>
            <a:r>
              <a:rPr lang="fr-CH" dirty="0"/>
              <a:t>Architecture de l’application</a:t>
            </a:r>
          </a:p>
          <a:p>
            <a:r>
              <a:rPr lang="fr-CH" dirty="0"/>
              <a:t>Problème de CI/CD</a:t>
            </a:r>
          </a:p>
          <a:p>
            <a:r>
              <a:rPr lang="fr-CH" dirty="0"/>
              <a:t>Trouver des images</a:t>
            </a:r>
          </a:p>
        </p:txBody>
      </p:sp>
    </p:spTree>
    <p:extLst>
      <p:ext uri="{BB962C8B-B14F-4D97-AF65-F5344CB8AC3E}">
        <p14:creationId xmlns:p14="http://schemas.microsoft.com/office/powerpoint/2010/main" val="393515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B03804-5DE5-941F-E047-EE0E067933A0}"/>
              </a:ext>
            </a:extLst>
          </p:cNvPr>
          <p:cNvSpPr>
            <a:spLocks noGrp="1"/>
          </p:cNvSpPr>
          <p:nvPr>
            <p:ph type="title"/>
          </p:nvPr>
        </p:nvSpPr>
        <p:spPr/>
        <p:txBody>
          <a:bodyPr/>
          <a:lstStyle/>
          <a:p>
            <a:r>
              <a:rPr lang="fr-CH" dirty="0"/>
              <a:t>Conclusion</a:t>
            </a:r>
          </a:p>
        </p:txBody>
      </p:sp>
      <p:sp>
        <p:nvSpPr>
          <p:cNvPr id="3" name="Espace réservé du contenu 2">
            <a:extLst>
              <a:ext uri="{FF2B5EF4-FFF2-40B4-BE49-F238E27FC236}">
                <a16:creationId xmlns:a16="http://schemas.microsoft.com/office/drawing/2014/main" id="{3605302F-CB05-DDDC-ABED-BADA353CB1CC}"/>
              </a:ext>
            </a:extLst>
          </p:cNvPr>
          <p:cNvSpPr>
            <a:spLocks noGrp="1"/>
          </p:cNvSpPr>
          <p:nvPr>
            <p:ph idx="1"/>
          </p:nvPr>
        </p:nvSpPr>
        <p:spPr/>
        <p:txBody>
          <a:bodyPr/>
          <a:lstStyle/>
          <a:p>
            <a:r>
              <a:rPr lang="fr-CH" dirty="0"/>
              <a:t>Content du résultat</a:t>
            </a:r>
          </a:p>
          <a:p>
            <a:r>
              <a:rPr lang="fr-CH" dirty="0"/>
              <a:t>Jeu de base fonctionnel</a:t>
            </a:r>
          </a:p>
          <a:p>
            <a:r>
              <a:rPr lang="fr-CH" dirty="0"/>
              <a:t>Fonctionnalités optionnelles déjà débutées</a:t>
            </a:r>
          </a:p>
        </p:txBody>
      </p:sp>
    </p:spTree>
    <p:extLst>
      <p:ext uri="{BB962C8B-B14F-4D97-AF65-F5344CB8AC3E}">
        <p14:creationId xmlns:p14="http://schemas.microsoft.com/office/powerpoint/2010/main" val="308877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3D271C-B8BE-77B3-071D-35FFCDC7C253}"/>
              </a:ext>
            </a:extLst>
          </p:cNvPr>
          <p:cNvSpPr>
            <a:spLocks noGrp="1"/>
          </p:cNvSpPr>
          <p:nvPr>
            <p:ph type="title"/>
          </p:nvPr>
        </p:nvSpPr>
        <p:spPr/>
        <p:txBody>
          <a:bodyPr/>
          <a:lstStyle/>
          <a:p>
            <a:r>
              <a:rPr lang="fr-CH" dirty="0"/>
              <a:t>Des questions ?</a:t>
            </a:r>
          </a:p>
        </p:txBody>
      </p:sp>
      <p:sp>
        <p:nvSpPr>
          <p:cNvPr id="3" name="Espace réservé du texte 2">
            <a:extLst>
              <a:ext uri="{FF2B5EF4-FFF2-40B4-BE49-F238E27FC236}">
                <a16:creationId xmlns:a16="http://schemas.microsoft.com/office/drawing/2014/main" id="{8A3E065A-DCF5-9B18-6D15-FB6684F35972}"/>
              </a:ext>
            </a:extLst>
          </p:cNvPr>
          <p:cNvSpPr>
            <a:spLocks noGrp="1"/>
          </p:cNvSpPr>
          <p:nvPr>
            <p:ph type="body" idx="1"/>
          </p:nvPr>
        </p:nvSpPr>
        <p:spPr/>
        <p:txBody>
          <a:bodyPr/>
          <a:lstStyle/>
          <a:p>
            <a:r>
              <a:rPr lang="fr-CH" dirty="0"/>
              <a:t>Merci pour votre écoute attentive. N’hésitez pas à tester notre application.</a:t>
            </a:r>
          </a:p>
        </p:txBody>
      </p:sp>
      <p:sp>
        <p:nvSpPr>
          <p:cNvPr id="5" name="Rectangle : coins arrondis 4">
            <a:extLst>
              <a:ext uri="{FF2B5EF4-FFF2-40B4-BE49-F238E27FC236}">
                <a16:creationId xmlns:a16="http://schemas.microsoft.com/office/drawing/2014/main" id="{E00573E6-05BA-7EEB-7B96-5BEF7BE0CF97}"/>
              </a:ext>
            </a:extLst>
          </p:cNvPr>
          <p:cNvSpPr/>
          <p:nvPr/>
        </p:nvSpPr>
        <p:spPr>
          <a:xfrm>
            <a:off x="7064856" y="2474291"/>
            <a:ext cx="132348" cy="276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423F66BB-7BD1-738F-0390-C20995D1F19E}"/>
              </a:ext>
            </a:extLst>
          </p:cNvPr>
          <p:cNvSpPr/>
          <p:nvPr/>
        </p:nvSpPr>
        <p:spPr>
          <a:xfrm rot="2475675">
            <a:off x="6091395" y="2231263"/>
            <a:ext cx="216383" cy="103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3E9BDF1-1901-8D82-7AEC-59518717CFCA}"/>
              </a:ext>
            </a:extLst>
          </p:cNvPr>
          <p:cNvSpPr/>
          <p:nvPr/>
        </p:nvSpPr>
        <p:spPr>
          <a:xfrm>
            <a:off x="6411608" y="2010558"/>
            <a:ext cx="452713" cy="1418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Émoticône 10">
            <a:extLst>
              <a:ext uri="{FF2B5EF4-FFF2-40B4-BE49-F238E27FC236}">
                <a16:creationId xmlns:a16="http://schemas.microsoft.com/office/drawing/2014/main" id="{D6649333-1B20-8689-846D-225D9E26AF79}"/>
              </a:ext>
            </a:extLst>
          </p:cNvPr>
          <p:cNvSpPr/>
          <p:nvPr/>
        </p:nvSpPr>
        <p:spPr>
          <a:xfrm>
            <a:off x="6003759" y="985838"/>
            <a:ext cx="1239862" cy="12185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Rectangle 12">
            <a:extLst>
              <a:ext uri="{FF2B5EF4-FFF2-40B4-BE49-F238E27FC236}">
                <a16:creationId xmlns:a16="http://schemas.microsoft.com/office/drawing/2014/main" id="{2C9DF3E3-DCDD-E1B3-5061-D8F32563D156}"/>
              </a:ext>
            </a:extLst>
          </p:cNvPr>
          <p:cNvSpPr/>
          <p:nvPr/>
        </p:nvSpPr>
        <p:spPr>
          <a:xfrm rot="4741781">
            <a:off x="6412264" y="2385943"/>
            <a:ext cx="201039" cy="1223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5" name="Ellipse 14">
            <a:extLst>
              <a:ext uri="{FF2B5EF4-FFF2-40B4-BE49-F238E27FC236}">
                <a16:creationId xmlns:a16="http://schemas.microsoft.com/office/drawing/2014/main" id="{643D9003-9511-A5B1-0E52-09C84B13076D}"/>
              </a:ext>
            </a:extLst>
          </p:cNvPr>
          <p:cNvSpPr/>
          <p:nvPr/>
        </p:nvSpPr>
        <p:spPr>
          <a:xfrm>
            <a:off x="7031539" y="2658979"/>
            <a:ext cx="351538" cy="430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72807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BFD3F-C6A6-CB44-6BA2-6F18409C89B1}"/>
              </a:ext>
            </a:extLst>
          </p:cNvPr>
          <p:cNvSpPr>
            <a:spLocks noGrp="1"/>
          </p:cNvSpPr>
          <p:nvPr>
            <p:ph type="title"/>
          </p:nvPr>
        </p:nvSpPr>
        <p:spPr/>
        <p:txBody>
          <a:bodyPr/>
          <a:lstStyle/>
          <a:p>
            <a:r>
              <a:rPr lang="fr-CH" dirty="0"/>
              <a:t>Sommaire</a:t>
            </a:r>
          </a:p>
        </p:txBody>
      </p:sp>
      <p:sp>
        <p:nvSpPr>
          <p:cNvPr id="3" name="Espace réservé du contenu 2">
            <a:extLst>
              <a:ext uri="{FF2B5EF4-FFF2-40B4-BE49-F238E27FC236}">
                <a16:creationId xmlns:a16="http://schemas.microsoft.com/office/drawing/2014/main" id="{96071FDB-2078-A447-9AFA-90BFF9644667}"/>
              </a:ext>
            </a:extLst>
          </p:cNvPr>
          <p:cNvSpPr>
            <a:spLocks noGrp="1"/>
          </p:cNvSpPr>
          <p:nvPr>
            <p:ph idx="1"/>
          </p:nvPr>
        </p:nvSpPr>
        <p:spPr/>
        <p:txBody>
          <a:bodyPr/>
          <a:lstStyle/>
          <a:p>
            <a:r>
              <a:rPr lang="fr-CH" dirty="0"/>
              <a:t>Le contexte</a:t>
            </a:r>
          </a:p>
          <a:p>
            <a:r>
              <a:rPr lang="fr-CH" dirty="0"/>
              <a:t>La problématique</a:t>
            </a:r>
          </a:p>
          <a:p>
            <a:r>
              <a:rPr lang="fr-CH" dirty="0"/>
              <a:t>La solution</a:t>
            </a:r>
          </a:p>
          <a:p>
            <a:r>
              <a:rPr lang="fr-CH" dirty="0"/>
              <a:t>Le fonctionnement</a:t>
            </a:r>
          </a:p>
          <a:p>
            <a:r>
              <a:rPr lang="fr-CH" dirty="0"/>
              <a:t>Le bilan</a:t>
            </a:r>
          </a:p>
          <a:p>
            <a:r>
              <a:rPr lang="fr-CH" dirty="0"/>
              <a:t>Notre feedback</a:t>
            </a:r>
          </a:p>
        </p:txBody>
      </p:sp>
    </p:spTree>
    <p:extLst>
      <p:ext uri="{BB962C8B-B14F-4D97-AF65-F5344CB8AC3E}">
        <p14:creationId xmlns:p14="http://schemas.microsoft.com/office/powerpoint/2010/main" val="27352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télécommande, contrôle, main&#10;&#10;Description générée automatiquement">
            <a:extLst>
              <a:ext uri="{FF2B5EF4-FFF2-40B4-BE49-F238E27FC236}">
                <a16:creationId xmlns:a16="http://schemas.microsoft.com/office/drawing/2014/main" id="{7F9AE158-F265-E939-0C7D-F795EBA34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39648">
            <a:off x="1438151" y="4479307"/>
            <a:ext cx="1665787" cy="1005421"/>
          </a:xfrm>
          <a:prstGeom prst="rect">
            <a:avLst/>
          </a:prstGeom>
        </p:spPr>
      </p:pic>
      <p:sp>
        <p:nvSpPr>
          <p:cNvPr id="2" name="Titre 1">
            <a:extLst>
              <a:ext uri="{FF2B5EF4-FFF2-40B4-BE49-F238E27FC236}">
                <a16:creationId xmlns:a16="http://schemas.microsoft.com/office/drawing/2014/main" id="{CD1C9090-34B4-C919-B46A-86B0626200A6}"/>
              </a:ext>
            </a:extLst>
          </p:cNvPr>
          <p:cNvSpPr>
            <a:spLocks noGrp="1"/>
          </p:cNvSpPr>
          <p:nvPr>
            <p:ph type="title"/>
          </p:nvPr>
        </p:nvSpPr>
        <p:spPr/>
        <p:txBody>
          <a:bodyPr/>
          <a:lstStyle/>
          <a:p>
            <a:r>
              <a:rPr lang="fr-CH" dirty="0"/>
              <a:t>Contexte</a:t>
            </a:r>
          </a:p>
        </p:txBody>
      </p:sp>
      <p:pic>
        <p:nvPicPr>
          <p:cNvPr id="6" name="Image 5" descr="Une image contenant oiseau, oiseau aquatique, debout, oie&#10;&#10;Description générée automatiquement">
            <a:extLst>
              <a:ext uri="{FF2B5EF4-FFF2-40B4-BE49-F238E27FC236}">
                <a16:creationId xmlns:a16="http://schemas.microsoft.com/office/drawing/2014/main" id="{66968ABC-7488-5C45-C213-2684EE66D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357" y="3429000"/>
            <a:ext cx="2282876" cy="2612475"/>
          </a:xfrm>
          <a:prstGeom prst="rect">
            <a:avLst/>
          </a:prstGeom>
        </p:spPr>
      </p:pic>
      <p:pic>
        <p:nvPicPr>
          <p:cNvPr id="8" name="Image 7" descr="Une image contenant texte, bâtiment, matériau de construction, brique&#10;&#10;Description générée automatiquement">
            <a:extLst>
              <a:ext uri="{FF2B5EF4-FFF2-40B4-BE49-F238E27FC236}">
                <a16:creationId xmlns:a16="http://schemas.microsoft.com/office/drawing/2014/main" id="{2E6D977C-B58C-2CE5-62FA-50F0C08BF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1088" y="3140591"/>
            <a:ext cx="2756032" cy="2904083"/>
          </a:xfrm>
          <a:prstGeom prst="rect">
            <a:avLst/>
          </a:prstGeom>
        </p:spPr>
      </p:pic>
      <p:pic>
        <p:nvPicPr>
          <p:cNvPr id="4" name="Image 3" descr="Une image contenant jouet, poupée&#10;&#10;Description générée automatiquement">
            <a:extLst>
              <a:ext uri="{FF2B5EF4-FFF2-40B4-BE49-F238E27FC236}">
                <a16:creationId xmlns:a16="http://schemas.microsoft.com/office/drawing/2014/main" id="{C585F2B0-D237-45BE-BAB2-CCCE2952B6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1150" y="3362442"/>
            <a:ext cx="1552699" cy="2535382"/>
          </a:xfrm>
          <a:prstGeom prst="rect">
            <a:avLst/>
          </a:prstGeom>
        </p:spPr>
      </p:pic>
      <p:sp>
        <p:nvSpPr>
          <p:cNvPr id="14" name="Bulle narrative : ronde 13">
            <a:extLst>
              <a:ext uri="{FF2B5EF4-FFF2-40B4-BE49-F238E27FC236}">
                <a16:creationId xmlns:a16="http://schemas.microsoft.com/office/drawing/2014/main" id="{409584D4-7D5A-B667-82C6-E79B1132658F}"/>
              </a:ext>
            </a:extLst>
          </p:cNvPr>
          <p:cNvSpPr/>
          <p:nvPr/>
        </p:nvSpPr>
        <p:spPr>
          <a:xfrm rot="20245725" flipH="1">
            <a:off x="120457" y="2249104"/>
            <a:ext cx="2700019" cy="1459796"/>
          </a:xfrm>
          <a:prstGeom prst="wedgeEllipseCallout">
            <a:avLst>
              <a:gd name="adj1" fmla="val -33831"/>
              <a:gd name="adj2" fmla="val 69766"/>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Hey, ça te dit une petite partie ?</a:t>
            </a:r>
          </a:p>
        </p:txBody>
      </p:sp>
      <p:sp>
        <p:nvSpPr>
          <p:cNvPr id="15" name="Bulle narrative : ronde 14">
            <a:extLst>
              <a:ext uri="{FF2B5EF4-FFF2-40B4-BE49-F238E27FC236}">
                <a16:creationId xmlns:a16="http://schemas.microsoft.com/office/drawing/2014/main" id="{2A639C55-E400-C418-2FC2-844F0480FE02}"/>
              </a:ext>
            </a:extLst>
          </p:cNvPr>
          <p:cNvSpPr/>
          <p:nvPr/>
        </p:nvSpPr>
        <p:spPr>
          <a:xfrm>
            <a:off x="7963270" y="1198485"/>
            <a:ext cx="3115060" cy="1624703"/>
          </a:xfrm>
          <a:prstGeom prst="wedgeEllipseCallout">
            <a:avLst>
              <a:gd name="adj1" fmla="val 21131"/>
              <a:gd name="adj2" fmla="val 73762"/>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Impossible. Je suis actuellement bloqué par un mur en brique.</a:t>
            </a:r>
          </a:p>
        </p:txBody>
      </p:sp>
      <p:sp>
        <p:nvSpPr>
          <p:cNvPr id="16" name="Bulle narrative : ronde 15">
            <a:extLst>
              <a:ext uri="{FF2B5EF4-FFF2-40B4-BE49-F238E27FC236}">
                <a16:creationId xmlns:a16="http://schemas.microsoft.com/office/drawing/2014/main" id="{7D9DB4E3-E850-9DCF-209D-E4FD9AB55B83}"/>
              </a:ext>
            </a:extLst>
          </p:cNvPr>
          <p:cNvSpPr/>
          <p:nvPr/>
        </p:nvSpPr>
        <p:spPr>
          <a:xfrm>
            <a:off x="3897863" y="1564443"/>
            <a:ext cx="3522723" cy="1624703"/>
          </a:xfrm>
          <a:prstGeom prst="wedgeEllipseCallout">
            <a:avLst>
              <a:gd name="adj1" fmla="val -57257"/>
              <a:gd name="adj2" fmla="val 845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Pas de soucis. King </a:t>
            </a:r>
            <a:r>
              <a:rPr lang="fr-CH" sz="2000" dirty="0" err="1"/>
              <a:t>Skull</a:t>
            </a:r>
            <a:r>
              <a:rPr lang="fr-CH" sz="2000" dirty="0"/>
              <a:t> est disponible en ligne.</a:t>
            </a:r>
          </a:p>
          <a:p>
            <a:pPr algn="ctr"/>
            <a:r>
              <a:rPr lang="fr-CH" sz="1000" dirty="0"/>
              <a:t>PS. Le jeu n’est pas adapté pour l’affichage smartphone.</a:t>
            </a:r>
          </a:p>
        </p:txBody>
      </p:sp>
      <p:sp>
        <p:nvSpPr>
          <p:cNvPr id="17" name="Bulle narrative : ronde 16">
            <a:extLst>
              <a:ext uri="{FF2B5EF4-FFF2-40B4-BE49-F238E27FC236}">
                <a16:creationId xmlns:a16="http://schemas.microsoft.com/office/drawing/2014/main" id="{D2E004D7-3D16-62BC-2639-C58DC2D97ED5}"/>
              </a:ext>
            </a:extLst>
          </p:cNvPr>
          <p:cNvSpPr/>
          <p:nvPr/>
        </p:nvSpPr>
        <p:spPr>
          <a:xfrm>
            <a:off x="2760956" y="2639020"/>
            <a:ext cx="1331650" cy="625875"/>
          </a:xfrm>
          <a:prstGeom prst="wedgeEllipseCallout">
            <a:avLst>
              <a:gd name="adj1" fmla="val -9022"/>
              <a:gd name="adj2" fmla="val 639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Hein ?</a:t>
            </a:r>
          </a:p>
        </p:txBody>
      </p:sp>
    </p:spTree>
    <p:extLst>
      <p:ext uri="{BB962C8B-B14F-4D97-AF65-F5344CB8AC3E}">
        <p14:creationId xmlns:p14="http://schemas.microsoft.com/office/powerpoint/2010/main" val="119794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500"/>
                            </p:stCondLst>
                            <p:childTnLst>
                              <p:par>
                                <p:cTn id="13" presetID="2" presetClass="entr" presetSubtype="4" fill="hold" nodeType="after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100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par>
                          <p:cTn id="23" fill="hold">
                            <p:stCondLst>
                              <p:cond delay="3000"/>
                            </p:stCondLst>
                            <p:childTnLst>
                              <p:par>
                                <p:cTn id="24" presetID="53" presetClass="entr" presetSubtype="16" fill="hold" grpId="0" nodeType="afterEffect">
                                  <p:stCondLst>
                                    <p:cond delay="150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par>
                          <p:cTn id="29" fill="hold">
                            <p:stCondLst>
                              <p:cond delay="5000"/>
                            </p:stCondLst>
                            <p:childTnLst>
                              <p:par>
                                <p:cTn id="30" presetID="53" presetClass="entr" presetSubtype="16" fill="hold" grpId="0" nodeType="afterEffect">
                                  <p:stCondLst>
                                    <p:cond delay="100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6500"/>
                            </p:stCondLst>
                            <p:childTnLst>
                              <p:par>
                                <p:cTn id="36" presetID="2" presetClass="entr" presetSubtype="4"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250" fill="hold"/>
                                        <p:tgtEl>
                                          <p:spTgt spid="8"/>
                                        </p:tgtEl>
                                        <p:attrNameLst>
                                          <p:attrName>ppt_x</p:attrName>
                                        </p:attrNameLst>
                                      </p:cBhvr>
                                      <p:tavLst>
                                        <p:tav tm="0">
                                          <p:val>
                                            <p:strVal val="#ppt_x"/>
                                          </p:val>
                                        </p:tav>
                                        <p:tav tm="100000">
                                          <p:val>
                                            <p:strVal val="#ppt_x"/>
                                          </p:val>
                                        </p:tav>
                                      </p:tavLst>
                                    </p:anim>
                                    <p:anim calcmode="lin" valueType="num">
                                      <p:cBhvr additive="base">
                                        <p:cTn id="39" dur="250" fill="hold"/>
                                        <p:tgtEl>
                                          <p:spTgt spid="8"/>
                                        </p:tgtEl>
                                        <p:attrNameLst>
                                          <p:attrName>ppt_y</p:attrName>
                                        </p:attrNameLst>
                                      </p:cBhvr>
                                      <p:tavLst>
                                        <p:tav tm="0">
                                          <p:val>
                                            <p:strVal val="1+#ppt_h/2"/>
                                          </p:val>
                                        </p:tav>
                                        <p:tav tm="100000">
                                          <p:val>
                                            <p:strVal val="#ppt_y"/>
                                          </p:val>
                                        </p:tav>
                                      </p:tavLst>
                                    </p:anim>
                                  </p:childTnLst>
                                </p:cTn>
                              </p:par>
                            </p:childTnLst>
                          </p:cTn>
                        </p:par>
                        <p:par>
                          <p:cTn id="40" fill="hold">
                            <p:stCondLst>
                              <p:cond delay="6750"/>
                            </p:stCondLst>
                            <p:childTnLst>
                              <p:par>
                                <p:cTn id="41" presetID="42" presetClass="path" presetSubtype="0" accel="50000" decel="50000" fill="hold" nodeType="afterEffect">
                                  <p:stCondLst>
                                    <p:cond delay="1000"/>
                                  </p:stCondLst>
                                  <p:childTnLst>
                                    <p:animMotion origin="layout" path="M 2.08333E-6 1.11111E-6 L 0.07851 -0.07431 " pathEditMode="relative" rAng="0" ptsTypes="AA">
                                      <p:cBhvr>
                                        <p:cTn id="42" dur="1250" fill="hold"/>
                                        <p:tgtEl>
                                          <p:spTgt spid="12"/>
                                        </p:tgtEl>
                                        <p:attrNameLst>
                                          <p:attrName>ppt_x</p:attrName>
                                          <p:attrName>ppt_y</p:attrName>
                                        </p:attrNameLst>
                                      </p:cBhvr>
                                      <p:rCtr x="3919" y="-3727"/>
                                    </p:animMotion>
                                  </p:childTnLst>
                                </p:cTn>
                              </p:par>
                            </p:childTnLst>
                          </p:cTn>
                        </p:par>
                        <p:par>
                          <p:cTn id="43" fill="hold">
                            <p:stCondLst>
                              <p:cond delay="9000"/>
                            </p:stCondLst>
                            <p:childTnLst>
                              <p:par>
                                <p:cTn id="44" presetID="53" presetClass="entr" presetSubtype="16" fill="hold" grpId="0" nodeType="after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DA937D-D13F-01DE-2A3A-2F2E8952B7CC}"/>
              </a:ext>
            </a:extLst>
          </p:cNvPr>
          <p:cNvSpPr>
            <a:spLocks noGrp="1"/>
          </p:cNvSpPr>
          <p:nvPr>
            <p:ph type="title"/>
          </p:nvPr>
        </p:nvSpPr>
        <p:spPr/>
        <p:txBody>
          <a:bodyPr/>
          <a:lstStyle/>
          <a:p>
            <a:r>
              <a:rPr lang="fr-CH" dirty="0"/>
              <a:t>La problématique</a:t>
            </a:r>
          </a:p>
        </p:txBody>
      </p:sp>
      <p:sp>
        <p:nvSpPr>
          <p:cNvPr id="3" name="Espace réservé du contenu 2">
            <a:extLst>
              <a:ext uri="{FF2B5EF4-FFF2-40B4-BE49-F238E27FC236}">
                <a16:creationId xmlns:a16="http://schemas.microsoft.com/office/drawing/2014/main" id="{1F38D075-CF78-D449-C757-ED036D8C33F7}"/>
              </a:ext>
            </a:extLst>
          </p:cNvPr>
          <p:cNvSpPr>
            <a:spLocks noGrp="1"/>
          </p:cNvSpPr>
          <p:nvPr>
            <p:ph idx="1"/>
          </p:nvPr>
        </p:nvSpPr>
        <p:spPr/>
        <p:txBody>
          <a:bodyPr/>
          <a:lstStyle/>
          <a:p>
            <a:r>
              <a:rPr lang="fr-CH" dirty="0"/>
              <a:t>Présence physique de tous les joueurs</a:t>
            </a:r>
          </a:p>
          <a:p>
            <a:r>
              <a:rPr lang="fr-CH" dirty="0"/>
              <a:t>Boîte de jeu à disposition</a:t>
            </a:r>
          </a:p>
          <a:p>
            <a:r>
              <a:rPr lang="fr-CH" dirty="0"/>
              <a:t>Calcul du score fastidieux</a:t>
            </a:r>
          </a:p>
          <a:p>
            <a:pPr marL="0" indent="0">
              <a:buNone/>
            </a:pPr>
            <a:r>
              <a:rPr lang="fr-CH" dirty="0"/>
              <a:t>Tous ces problèmes sont résolus par notre solution.</a:t>
            </a:r>
          </a:p>
        </p:txBody>
      </p:sp>
    </p:spTree>
    <p:extLst>
      <p:ext uri="{BB962C8B-B14F-4D97-AF65-F5344CB8AC3E}">
        <p14:creationId xmlns:p14="http://schemas.microsoft.com/office/powerpoint/2010/main" val="322126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6E7C3A-4D46-28B0-E565-62133CE81661}"/>
              </a:ext>
            </a:extLst>
          </p:cNvPr>
          <p:cNvSpPr>
            <a:spLocks noGrp="1"/>
          </p:cNvSpPr>
          <p:nvPr>
            <p:ph type="title"/>
          </p:nvPr>
        </p:nvSpPr>
        <p:spPr/>
        <p:txBody>
          <a:bodyPr/>
          <a:lstStyle/>
          <a:p>
            <a:r>
              <a:rPr lang="fr-CH" dirty="0"/>
              <a:t>Notre solution</a:t>
            </a:r>
          </a:p>
        </p:txBody>
      </p:sp>
      <p:sp>
        <p:nvSpPr>
          <p:cNvPr id="3" name="Espace réservé du contenu 2">
            <a:extLst>
              <a:ext uri="{FF2B5EF4-FFF2-40B4-BE49-F238E27FC236}">
                <a16:creationId xmlns:a16="http://schemas.microsoft.com/office/drawing/2014/main" id="{30DE5B2B-AECD-DD5C-C195-9FB22FB0FD0D}"/>
              </a:ext>
            </a:extLst>
          </p:cNvPr>
          <p:cNvSpPr>
            <a:spLocks noGrp="1"/>
          </p:cNvSpPr>
          <p:nvPr>
            <p:ph idx="1"/>
          </p:nvPr>
        </p:nvSpPr>
        <p:spPr/>
        <p:txBody>
          <a:bodyPr/>
          <a:lstStyle/>
          <a:p>
            <a:r>
              <a:rPr lang="fr-CH" dirty="0"/>
              <a:t>Portage Web du jeu physique</a:t>
            </a:r>
          </a:p>
          <a:p>
            <a:r>
              <a:rPr lang="fr-CH" dirty="0"/>
              <a:t>Système de room pour grouper les joueurs</a:t>
            </a:r>
          </a:p>
          <a:p>
            <a:r>
              <a:rPr lang="fr-CH" dirty="0"/>
              <a:t>Accès simplifié à la partie via un url</a:t>
            </a:r>
          </a:p>
          <a:p>
            <a:r>
              <a:rPr lang="fr-CH" dirty="0"/>
              <a:t>Calcul des scores automatisé</a:t>
            </a:r>
          </a:p>
        </p:txBody>
      </p:sp>
    </p:spTree>
    <p:extLst>
      <p:ext uri="{BB962C8B-B14F-4D97-AF65-F5344CB8AC3E}">
        <p14:creationId xmlns:p14="http://schemas.microsoft.com/office/powerpoint/2010/main" val="1429643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C8E29D-EB44-B252-AC1C-C5C61E275BCE}"/>
              </a:ext>
            </a:extLst>
          </p:cNvPr>
          <p:cNvSpPr>
            <a:spLocks noGrp="1"/>
          </p:cNvSpPr>
          <p:nvPr>
            <p:ph type="title"/>
          </p:nvPr>
        </p:nvSpPr>
        <p:spPr/>
        <p:txBody>
          <a:bodyPr/>
          <a:lstStyle/>
          <a:p>
            <a:r>
              <a:rPr lang="fr-CH"/>
              <a:t>Derrière les décors</a:t>
            </a:r>
            <a:endParaRPr lang="fr-CH" dirty="0"/>
          </a:p>
        </p:txBody>
      </p:sp>
      <p:pic>
        <p:nvPicPr>
          <p:cNvPr id="5" name="Espace réservé du contenu 4">
            <a:extLst>
              <a:ext uri="{FF2B5EF4-FFF2-40B4-BE49-F238E27FC236}">
                <a16:creationId xmlns:a16="http://schemas.microsoft.com/office/drawing/2014/main" id="{712D4ED0-25F5-E572-2C6E-9A3D29661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653" y="1550729"/>
            <a:ext cx="4649167" cy="4351338"/>
          </a:xfrm>
        </p:spPr>
      </p:pic>
      <p:pic>
        <p:nvPicPr>
          <p:cNvPr id="6" name="Image 5">
            <a:extLst>
              <a:ext uri="{FF2B5EF4-FFF2-40B4-BE49-F238E27FC236}">
                <a16:creationId xmlns:a16="http://schemas.microsoft.com/office/drawing/2014/main" id="{71685130-966F-42A7-A86D-20C61AEA903B}"/>
              </a:ext>
            </a:extLst>
          </p:cNvPr>
          <p:cNvPicPr>
            <a:picLocks noChangeAspect="1"/>
          </p:cNvPicPr>
          <p:nvPr/>
        </p:nvPicPr>
        <p:blipFill>
          <a:blip r:embed="rId3"/>
          <a:stretch>
            <a:fillRect/>
          </a:stretch>
        </p:blipFill>
        <p:spPr>
          <a:xfrm>
            <a:off x="5326501" y="0"/>
            <a:ext cx="5390800" cy="6858000"/>
          </a:xfrm>
          <a:prstGeom prst="rect">
            <a:avLst/>
          </a:prstGeom>
        </p:spPr>
      </p:pic>
    </p:spTree>
    <p:extLst>
      <p:ext uri="{BB962C8B-B14F-4D97-AF65-F5344CB8AC3E}">
        <p14:creationId xmlns:p14="http://schemas.microsoft.com/office/powerpoint/2010/main" val="85920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27D8C-6FB6-7752-D284-F621F20F8E41}"/>
              </a:ext>
            </a:extLst>
          </p:cNvPr>
          <p:cNvSpPr>
            <a:spLocks noGrp="1"/>
          </p:cNvSpPr>
          <p:nvPr>
            <p:ph type="title"/>
          </p:nvPr>
        </p:nvSpPr>
        <p:spPr/>
        <p:txBody>
          <a:bodyPr/>
          <a:lstStyle/>
          <a:p>
            <a:r>
              <a:rPr lang="fr-CH" dirty="0"/>
              <a:t>Répartition du travail</a:t>
            </a:r>
          </a:p>
        </p:txBody>
      </p:sp>
      <p:sp>
        <p:nvSpPr>
          <p:cNvPr id="3" name="Espace réservé du contenu 2">
            <a:extLst>
              <a:ext uri="{FF2B5EF4-FFF2-40B4-BE49-F238E27FC236}">
                <a16:creationId xmlns:a16="http://schemas.microsoft.com/office/drawing/2014/main" id="{E4844BC5-F378-1863-0582-AAF5B38E320E}"/>
              </a:ext>
            </a:extLst>
          </p:cNvPr>
          <p:cNvSpPr>
            <a:spLocks noGrp="1"/>
          </p:cNvSpPr>
          <p:nvPr>
            <p:ph idx="1"/>
          </p:nvPr>
        </p:nvSpPr>
        <p:spPr/>
        <p:txBody>
          <a:bodyPr/>
          <a:lstStyle/>
          <a:p>
            <a:r>
              <a:rPr lang="fr-CH" dirty="0"/>
              <a:t>Géraud : logique de jeu et communication</a:t>
            </a:r>
          </a:p>
          <a:p>
            <a:r>
              <a:rPr lang="fr-CH" dirty="0"/>
              <a:t>Stéphane : frontend, mise en place du serveur et du pipeline CI/CD, backend</a:t>
            </a:r>
          </a:p>
          <a:p>
            <a:r>
              <a:rPr lang="fr-CH" dirty="0"/>
              <a:t>Loris : documentation, frontend</a:t>
            </a:r>
          </a:p>
          <a:p>
            <a:r>
              <a:rPr lang="fr-CH" dirty="0"/>
              <a:t>Alexandre : communication, score</a:t>
            </a:r>
          </a:p>
          <a:p>
            <a:r>
              <a:rPr lang="fr-CH" dirty="0"/>
              <a:t>Loïc : documentation, pipeline CI/CD, frontend</a:t>
            </a:r>
          </a:p>
          <a:p>
            <a:endParaRPr lang="fr-CH" dirty="0"/>
          </a:p>
          <a:p>
            <a:pPr marL="0" indent="0">
              <a:buNone/>
            </a:pPr>
            <a:r>
              <a:rPr lang="fr-CH" dirty="0"/>
              <a:t>Utilisation des issues GitHub pour s’assigner des tâches.</a:t>
            </a:r>
          </a:p>
          <a:p>
            <a:endParaRPr lang="fr-CH" dirty="0"/>
          </a:p>
        </p:txBody>
      </p:sp>
    </p:spTree>
    <p:extLst>
      <p:ext uri="{BB962C8B-B14F-4D97-AF65-F5344CB8AC3E}">
        <p14:creationId xmlns:p14="http://schemas.microsoft.com/office/powerpoint/2010/main" val="139363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EE95D-F906-D80E-167B-99B87DEC7C63}"/>
              </a:ext>
            </a:extLst>
          </p:cNvPr>
          <p:cNvSpPr>
            <a:spLocks noGrp="1"/>
          </p:cNvSpPr>
          <p:nvPr>
            <p:ph type="title"/>
          </p:nvPr>
        </p:nvSpPr>
        <p:spPr/>
        <p:txBody>
          <a:bodyPr/>
          <a:lstStyle/>
          <a:p>
            <a:r>
              <a:rPr lang="fr-CH" dirty="0"/>
              <a:t>Le bilan</a:t>
            </a:r>
          </a:p>
        </p:txBody>
      </p:sp>
      <p:sp>
        <p:nvSpPr>
          <p:cNvPr id="3" name="Espace réservé du texte 2">
            <a:extLst>
              <a:ext uri="{FF2B5EF4-FFF2-40B4-BE49-F238E27FC236}">
                <a16:creationId xmlns:a16="http://schemas.microsoft.com/office/drawing/2014/main" id="{85373F33-A845-F99F-BB75-0430AFF5F0F2}"/>
              </a:ext>
            </a:extLst>
          </p:cNvPr>
          <p:cNvSpPr>
            <a:spLocks noGrp="1"/>
          </p:cNvSpPr>
          <p:nvPr>
            <p:ph type="body" idx="1"/>
          </p:nvPr>
        </p:nvSpPr>
        <p:spPr/>
        <p:txBody>
          <a:bodyPr/>
          <a:lstStyle/>
          <a:p>
            <a:r>
              <a:rPr lang="fr-CH" dirty="0"/>
              <a:t>Implémenté</a:t>
            </a:r>
          </a:p>
        </p:txBody>
      </p:sp>
      <p:sp>
        <p:nvSpPr>
          <p:cNvPr id="4" name="Espace réservé du contenu 3">
            <a:extLst>
              <a:ext uri="{FF2B5EF4-FFF2-40B4-BE49-F238E27FC236}">
                <a16:creationId xmlns:a16="http://schemas.microsoft.com/office/drawing/2014/main" id="{C51AB851-B18A-3CFF-BA2E-C2207E2C4EFA}"/>
              </a:ext>
            </a:extLst>
          </p:cNvPr>
          <p:cNvSpPr>
            <a:spLocks noGrp="1"/>
          </p:cNvSpPr>
          <p:nvPr>
            <p:ph sz="half" idx="2"/>
          </p:nvPr>
        </p:nvSpPr>
        <p:spPr/>
        <p:txBody>
          <a:bodyPr/>
          <a:lstStyle/>
          <a:p>
            <a:r>
              <a:rPr lang="fr-CH" dirty="0"/>
              <a:t>Jeu accessible en ligne</a:t>
            </a:r>
          </a:p>
          <a:p>
            <a:r>
              <a:rPr lang="fr-CH" dirty="0"/>
              <a:t>Système de salles</a:t>
            </a:r>
          </a:p>
          <a:p>
            <a:r>
              <a:rPr lang="fr-CH" dirty="0"/>
              <a:t>Règles du jeu implémentées</a:t>
            </a:r>
          </a:p>
          <a:p>
            <a:r>
              <a:rPr lang="fr-CH" dirty="0"/>
              <a:t>Le jeu est fonctionnel</a:t>
            </a:r>
          </a:p>
        </p:txBody>
      </p:sp>
      <p:sp>
        <p:nvSpPr>
          <p:cNvPr id="5" name="Espace réservé du texte 4">
            <a:extLst>
              <a:ext uri="{FF2B5EF4-FFF2-40B4-BE49-F238E27FC236}">
                <a16:creationId xmlns:a16="http://schemas.microsoft.com/office/drawing/2014/main" id="{0BC677F2-6587-994D-3D24-97F4568FECAF}"/>
              </a:ext>
            </a:extLst>
          </p:cNvPr>
          <p:cNvSpPr>
            <a:spLocks noGrp="1"/>
          </p:cNvSpPr>
          <p:nvPr>
            <p:ph type="body" sz="quarter" idx="3"/>
          </p:nvPr>
        </p:nvSpPr>
        <p:spPr/>
        <p:txBody>
          <a:bodyPr/>
          <a:lstStyle/>
          <a:p>
            <a:r>
              <a:rPr lang="fr-CH" dirty="0"/>
              <a:t>Pas implémenté</a:t>
            </a:r>
          </a:p>
        </p:txBody>
      </p:sp>
      <p:sp>
        <p:nvSpPr>
          <p:cNvPr id="6" name="Espace réservé du contenu 5">
            <a:extLst>
              <a:ext uri="{FF2B5EF4-FFF2-40B4-BE49-F238E27FC236}">
                <a16:creationId xmlns:a16="http://schemas.microsoft.com/office/drawing/2014/main" id="{11BE9607-1212-60E3-26F0-81FFB43EC7F5}"/>
              </a:ext>
            </a:extLst>
          </p:cNvPr>
          <p:cNvSpPr>
            <a:spLocks noGrp="1"/>
          </p:cNvSpPr>
          <p:nvPr>
            <p:ph sz="quarter" idx="4"/>
          </p:nvPr>
        </p:nvSpPr>
        <p:spPr/>
        <p:txBody>
          <a:bodyPr/>
          <a:lstStyle/>
          <a:p>
            <a:r>
              <a:rPr lang="fr-CH" dirty="0"/>
              <a:t>Animation pour poser une carte</a:t>
            </a:r>
          </a:p>
          <a:p>
            <a:r>
              <a:rPr lang="fr-CH" dirty="0"/>
              <a:t>Modification des règles</a:t>
            </a:r>
          </a:p>
          <a:p>
            <a:r>
              <a:rPr lang="fr-CH" dirty="0"/>
              <a:t>Parties à + de 6 joueurs</a:t>
            </a:r>
          </a:p>
        </p:txBody>
      </p:sp>
    </p:spTree>
    <p:extLst>
      <p:ext uri="{BB962C8B-B14F-4D97-AF65-F5344CB8AC3E}">
        <p14:creationId xmlns:p14="http://schemas.microsoft.com/office/powerpoint/2010/main" val="330905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865A61-6318-5F84-233F-F687166C0A41}"/>
              </a:ext>
            </a:extLst>
          </p:cNvPr>
          <p:cNvSpPr>
            <a:spLocks noGrp="1"/>
          </p:cNvSpPr>
          <p:nvPr>
            <p:ph type="title"/>
          </p:nvPr>
        </p:nvSpPr>
        <p:spPr/>
        <p:txBody>
          <a:bodyPr/>
          <a:lstStyle/>
          <a:p>
            <a:r>
              <a:rPr lang="fr-CH" dirty="0"/>
              <a:t>Choix</a:t>
            </a:r>
          </a:p>
        </p:txBody>
      </p:sp>
      <p:sp>
        <p:nvSpPr>
          <p:cNvPr id="3" name="Espace réservé du contenu 2">
            <a:extLst>
              <a:ext uri="{FF2B5EF4-FFF2-40B4-BE49-F238E27FC236}">
                <a16:creationId xmlns:a16="http://schemas.microsoft.com/office/drawing/2014/main" id="{457F60C1-4C5F-C83D-1A96-A67789FF5DAD}"/>
              </a:ext>
            </a:extLst>
          </p:cNvPr>
          <p:cNvSpPr>
            <a:spLocks noGrp="1"/>
          </p:cNvSpPr>
          <p:nvPr>
            <p:ph idx="1"/>
          </p:nvPr>
        </p:nvSpPr>
        <p:spPr/>
        <p:txBody>
          <a:bodyPr/>
          <a:lstStyle/>
          <a:p>
            <a:r>
              <a:rPr lang="fr-CH" dirty="0"/>
              <a:t>C# et asp.net</a:t>
            </a:r>
          </a:p>
          <a:p>
            <a:r>
              <a:rPr lang="fr-CH" dirty="0" err="1"/>
              <a:t>SignalR</a:t>
            </a:r>
            <a:r>
              <a:rPr lang="fr-CH" dirty="0"/>
              <a:t> et </a:t>
            </a:r>
            <a:r>
              <a:rPr lang="fr-CH" dirty="0" err="1"/>
              <a:t>Blazor</a:t>
            </a:r>
            <a:endParaRPr lang="fr-CH" dirty="0"/>
          </a:p>
          <a:p>
            <a:r>
              <a:rPr lang="fr-CH" dirty="0"/>
              <a:t>Accélération du déploiement abandonné</a:t>
            </a:r>
          </a:p>
          <a:p>
            <a:endParaRPr lang="fr-CH" dirty="0"/>
          </a:p>
        </p:txBody>
      </p:sp>
    </p:spTree>
    <p:extLst>
      <p:ext uri="{BB962C8B-B14F-4D97-AF65-F5344CB8AC3E}">
        <p14:creationId xmlns:p14="http://schemas.microsoft.com/office/powerpoint/2010/main" val="3286106243"/>
      </p:ext>
    </p:extLst>
  </p:cSld>
  <p:clrMapOvr>
    <a:masterClrMapping/>
  </p:clrMapOvr>
</p:sld>
</file>

<file path=ppt/theme/theme1.xml><?xml version="1.0" encoding="utf-8"?>
<a:theme xmlns:a="http://schemas.openxmlformats.org/drawingml/2006/main" name="Facette">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541</TotalTime>
  <Words>766</Words>
  <Application>Microsoft Office PowerPoint</Application>
  <PresentationFormat>Grand écran</PresentationFormat>
  <Paragraphs>86</Paragraphs>
  <Slides>12</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Trebuchet MS</vt:lpstr>
      <vt:lpstr>Wingdings 3</vt:lpstr>
      <vt:lpstr>Facette</vt:lpstr>
      <vt:lpstr>King Skull Classic Online</vt:lpstr>
      <vt:lpstr>Sommaire</vt:lpstr>
      <vt:lpstr>Contexte</vt:lpstr>
      <vt:lpstr>La problématique</vt:lpstr>
      <vt:lpstr>Notre solution</vt:lpstr>
      <vt:lpstr>Derrière les décors</vt:lpstr>
      <vt:lpstr>Répartition du travail</vt:lpstr>
      <vt:lpstr>Le bilan</vt:lpstr>
      <vt:lpstr>Choix</vt:lpstr>
      <vt:lpstr>Problèmes &amp; Solutions</vt:lpstr>
      <vt:lpstr>Conclusion</vt:lpstr>
      <vt:lpstr>Des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Skull Classic Online</dc:title>
  <dc:creator>Loic Rosset</dc:creator>
  <cp:lastModifiedBy>Loic Rosset</cp:lastModifiedBy>
  <cp:revision>13</cp:revision>
  <dcterms:created xsi:type="dcterms:W3CDTF">2022-08-31T12:42:23Z</dcterms:created>
  <dcterms:modified xsi:type="dcterms:W3CDTF">2022-09-07T11:25:00Z</dcterms:modified>
</cp:coreProperties>
</file>