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3" r:id="rId3"/>
    <p:sldId id="259" r:id="rId4"/>
    <p:sldId id="257" r:id="rId5"/>
    <p:sldId id="258" r:id="rId6"/>
    <p:sldId id="260" r:id="rId7"/>
    <p:sldId id="261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65C47-2547-452B-850E-FBA8AAEEF777}" v="144" dt="2022-09-05T06:30:14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ic Rosset" userId="5f049dbf73f5b5e4" providerId="LiveId" clId="{CDC65C47-2547-452B-850E-FBA8AAEEF777}"/>
    <pc:docChg chg="undo custSel addSld delSld modSld sldOrd">
      <pc:chgData name="Loic Rosset" userId="5f049dbf73f5b5e4" providerId="LiveId" clId="{CDC65C47-2547-452B-850E-FBA8AAEEF777}" dt="2022-09-05T06:30:56.165" v="2455" actId="14100"/>
      <pc:docMkLst>
        <pc:docMk/>
      </pc:docMkLst>
      <pc:sldChg chg="modSp">
        <pc:chgData name="Loic Rosset" userId="5f049dbf73f5b5e4" providerId="LiveId" clId="{CDC65C47-2547-452B-850E-FBA8AAEEF777}" dt="2022-09-05T06:26:47.222" v="2440"/>
        <pc:sldMkLst>
          <pc:docMk/>
          <pc:sldMk cId="3191963606" sldId="256"/>
        </pc:sldMkLst>
        <pc:spChg chg="mod">
          <ac:chgData name="Loic Rosset" userId="5f049dbf73f5b5e4" providerId="LiveId" clId="{CDC65C47-2547-452B-850E-FBA8AAEEF777}" dt="2022-09-05T06:26:47.222" v="2440"/>
          <ac:spMkLst>
            <pc:docMk/>
            <pc:sldMk cId="3191963606" sldId="256"/>
            <ac:spMk id="2" creationId="{166DEFAA-C751-B8E3-4578-F150777CF2C5}"/>
          </ac:spMkLst>
        </pc:spChg>
        <pc:spChg chg="mod">
          <ac:chgData name="Loic Rosset" userId="5f049dbf73f5b5e4" providerId="LiveId" clId="{CDC65C47-2547-452B-850E-FBA8AAEEF777}" dt="2022-09-05T06:26:47.222" v="2440"/>
          <ac:spMkLst>
            <pc:docMk/>
            <pc:sldMk cId="3191963606" sldId="256"/>
            <ac:spMk id="3" creationId="{C2E6759C-8A32-EE6B-D936-F101F5B735D8}"/>
          </ac:spMkLst>
        </pc:spChg>
      </pc:sldChg>
      <pc:sldChg chg="addSp delSp modSp new mod setBg setClrOvrMap">
        <pc:chgData name="Loic Rosset" userId="5f049dbf73f5b5e4" providerId="LiveId" clId="{CDC65C47-2547-452B-850E-FBA8AAEEF777}" dt="2022-09-05T06:26:47.222" v="2440"/>
        <pc:sldMkLst>
          <pc:docMk/>
          <pc:sldMk cId="3221262176" sldId="257"/>
        </pc:sldMkLst>
        <pc:spChg chg="mod">
          <ac:chgData name="Loic Rosset" userId="5f049dbf73f5b5e4" providerId="LiveId" clId="{CDC65C47-2547-452B-850E-FBA8AAEEF777}" dt="2022-09-05T06:26:47.222" v="2440"/>
          <ac:spMkLst>
            <pc:docMk/>
            <pc:sldMk cId="3221262176" sldId="257"/>
            <ac:spMk id="2" creationId="{EEDA937D-D13F-01DE-2A3A-2F2E8952B7CC}"/>
          </ac:spMkLst>
        </pc:spChg>
        <pc:spChg chg="mod">
          <ac:chgData name="Loic Rosset" userId="5f049dbf73f5b5e4" providerId="LiveId" clId="{CDC65C47-2547-452B-850E-FBA8AAEEF777}" dt="2022-09-05T06:26:47.222" v="2440"/>
          <ac:spMkLst>
            <pc:docMk/>
            <pc:sldMk cId="3221262176" sldId="257"/>
            <ac:spMk id="3" creationId="{1F38D075-CF78-D449-C757-ED036D8C33F7}"/>
          </ac:spMkLst>
        </pc:spChg>
        <pc:spChg chg="add del">
          <ac:chgData name="Loic Rosset" userId="5f049dbf73f5b5e4" providerId="LiveId" clId="{CDC65C47-2547-452B-850E-FBA8AAEEF777}" dt="2022-09-05T06:25:01.447" v="2430" actId="26606"/>
          <ac:spMkLst>
            <pc:docMk/>
            <pc:sldMk cId="3221262176" sldId="257"/>
            <ac:spMk id="8" creationId="{86C16C40-7C29-4ACC-B851-7E08E459B596}"/>
          </ac:spMkLst>
        </pc:spChg>
        <pc:grpChg chg="add del">
          <ac:chgData name="Loic Rosset" userId="5f049dbf73f5b5e4" providerId="LiveId" clId="{CDC65C47-2547-452B-850E-FBA8AAEEF777}" dt="2022-09-05T06:25:01.447" v="2430" actId="26606"/>
          <ac:grpSpMkLst>
            <pc:docMk/>
            <pc:sldMk cId="3221262176" sldId="257"/>
            <ac:grpSpMk id="10" creationId="{CDD733AE-DD5E-4C77-8BCD-72BF12A06BB1}"/>
          </ac:grpSpMkLst>
        </pc:grpChg>
      </pc:sldChg>
      <pc:sldChg chg="modSp new mod">
        <pc:chgData name="Loic Rosset" userId="5f049dbf73f5b5e4" providerId="LiveId" clId="{CDC65C47-2547-452B-850E-FBA8AAEEF777}" dt="2022-09-05T06:26:47.222" v="2440"/>
        <pc:sldMkLst>
          <pc:docMk/>
          <pc:sldMk cId="1429643962" sldId="258"/>
        </pc:sldMkLst>
        <pc:spChg chg="mod">
          <ac:chgData name="Loic Rosset" userId="5f049dbf73f5b5e4" providerId="LiveId" clId="{CDC65C47-2547-452B-850E-FBA8AAEEF777}" dt="2022-09-05T06:26:47.222" v="2440"/>
          <ac:spMkLst>
            <pc:docMk/>
            <pc:sldMk cId="1429643962" sldId="258"/>
            <ac:spMk id="2" creationId="{006E7C3A-4D46-28B0-E565-62133CE81661}"/>
          </ac:spMkLst>
        </pc:spChg>
        <pc:spChg chg="mod">
          <ac:chgData name="Loic Rosset" userId="5f049dbf73f5b5e4" providerId="LiveId" clId="{CDC65C47-2547-452B-850E-FBA8AAEEF777}" dt="2022-09-05T06:26:47.222" v="2440"/>
          <ac:spMkLst>
            <pc:docMk/>
            <pc:sldMk cId="1429643962" sldId="258"/>
            <ac:spMk id="3" creationId="{30DE5B2B-AECD-DD5C-C195-9FB22FB0FD0D}"/>
          </ac:spMkLst>
        </pc:spChg>
      </pc:sldChg>
      <pc:sldChg chg="addSp delSp modSp new mod modAnim">
        <pc:chgData name="Loic Rosset" userId="5f049dbf73f5b5e4" providerId="LiveId" clId="{CDC65C47-2547-452B-850E-FBA8AAEEF777}" dt="2022-09-05T06:30:56.165" v="2455" actId="14100"/>
        <pc:sldMkLst>
          <pc:docMk/>
          <pc:sldMk cId="1197948589" sldId="259"/>
        </pc:sldMkLst>
        <pc:spChg chg="mod">
          <ac:chgData name="Loic Rosset" userId="5f049dbf73f5b5e4" providerId="LiveId" clId="{CDC65C47-2547-452B-850E-FBA8AAEEF777}" dt="2022-09-05T06:26:47.222" v="2440"/>
          <ac:spMkLst>
            <pc:docMk/>
            <pc:sldMk cId="1197948589" sldId="259"/>
            <ac:spMk id="2" creationId="{CD1C9090-34B4-C919-B46A-86B0626200A6}"/>
          </ac:spMkLst>
        </pc:spChg>
        <pc:spChg chg="add del mod">
          <ac:chgData name="Loic Rosset" userId="5f049dbf73f5b5e4" providerId="LiveId" clId="{CDC65C47-2547-452B-850E-FBA8AAEEF777}" dt="2022-08-31T13:17:30.891" v="588" actId="478"/>
          <ac:spMkLst>
            <pc:docMk/>
            <pc:sldMk cId="1197948589" sldId="259"/>
            <ac:spMk id="13" creationId="{C43FF449-5BFD-536F-2095-DE9BDD138BDD}"/>
          </ac:spMkLst>
        </pc:spChg>
        <pc:spChg chg="add mod">
          <ac:chgData name="Loic Rosset" userId="5f049dbf73f5b5e4" providerId="LiveId" clId="{CDC65C47-2547-452B-850E-FBA8AAEEF777}" dt="2022-09-05T06:30:20.931" v="2447" actId="14100"/>
          <ac:spMkLst>
            <pc:docMk/>
            <pc:sldMk cId="1197948589" sldId="259"/>
            <ac:spMk id="14" creationId="{409584D4-7D5A-B667-82C6-E79B1132658F}"/>
          </ac:spMkLst>
        </pc:spChg>
        <pc:spChg chg="add mod">
          <ac:chgData name="Loic Rosset" userId="5f049dbf73f5b5e4" providerId="LiveId" clId="{CDC65C47-2547-452B-850E-FBA8AAEEF777}" dt="2022-09-05T06:30:56.165" v="2455" actId="14100"/>
          <ac:spMkLst>
            <pc:docMk/>
            <pc:sldMk cId="1197948589" sldId="259"/>
            <ac:spMk id="15" creationId="{2A639C55-E400-C418-2FC2-844F0480FE02}"/>
          </ac:spMkLst>
        </pc:spChg>
        <pc:spChg chg="add mod">
          <ac:chgData name="Loic Rosset" userId="5f049dbf73f5b5e4" providerId="LiveId" clId="{CDC65C47-2547-452B-850E-FBA8AAEEF777}" dt="2022-09-05T06:30:46.016" v="2453" actId="14100"/>
          <ac:spMkLst>
            <pc:docMk/>
            <pc:sldMk cId="1197948589" sldId="259"/>
            <ac:spMk id="16" creationId="{7D9DB4E3-E850-9DCF-209D-E4FD9AB55B83}"/>
          </ac:spMkLst>
        </pc:spChg>
        <pc:spChg chg="add mod">
          <ac:chgData name="Loic Rosset" userId="5f049dbf73f5b5e4" providerId="LiveId" clId="{CDC65C47-2547-452B-850E-FBA8AAEEF777}" dt="2022-09-05T06:30:30.217" v="2449" actId="1076"/>
          <ac:spMkLst>
            <pc:docMk/>
            <pc:sldMk cId="1197948589" sldId="259"/>
            <ac:spMk id="17" creationId="{D2E004D7-3D16-62BC-2639-C58DC2D97ED5}"/>
          </ac:spMkLst>
        </pc:spChg>
        <pc:picChg chg="add mod ord">
          <ac:chgData name="Loic Rosset" userId="5f049dbf73f5b5e4" providerId="LiveId" clId="{CDC65C47-2547-452B-850E-FBA8AAEEF777}" dt="2022-08-31T13:15:45.649" v="572" actId="1076"/>
          <ac:picMkLst>
            <pc:docMk/>
            <pc:sldMk cId="1197948589" sldId="259"/>
            <ac:picMk id="4" creationId="{C585F2B0-D237-45BE-BAB2-CCCE2952B60A}"/>
          </ac:picMkLst>
        </pc:picChg>
        <pc:picChg chg="add mod">
          <ac:chgData name="Loic Rosset" userId="5f049dbf73f5b5e4" providerId="LiveId" clId="{CDC65C47-2547-452B-850E-FBA8AAEEF777}" dt="2022-08-31T13:35:05.772" v="984" actId="1076"/>
          <ac:picMkLst>
            <pc:docMk/>
            <pc:sldMk cId="1197948589" sldId="259"/>
            <ac:picMk id="6" creationId="{66968ABC-7488-5C45-C213-2684EE66D24D}"/>
          </ac:picMkLst>
        </pc:picChg>
        <pc:picChg chg="add mod">
          <ac:chgData name="Loic Rosset" userId="5f049dbf73f5b5e4" providerId="LiveId" clId="{CDC65C47-2547-452B-850E-FBA8AAEEF777}" dt="2022-08-31T13:20:08.258" v="644" actId="1076"/>
          <ac:picMkLst>
            <pc:docMk/>
            <pc:sldMk cId="1197948589" sldId="259"/>
            <ac:picMk id="8" creationId="{2E6D977C-B58C-2CE5-62FA-50F0C08BF4CE}"/>
          </ac:picMkLst>
        </pc:picChg>
        <pc:picChg chg="add del mod">
          <ac:chgData name="Loic Rosset" userId="5f049dbf73f5b5e4" providerId="LiveId" clId="{CDC65C47-2547-452B-850E-FBA8AAEEF777}" dt="2022-08-31T13:06:05.326" v="550"/>
          <ac:picMkLst>
            <pc:docMk/>
            <pc:sldMk cId="1197948589" sldId="259"/>
            <ac:picMk id="10" creationId="{BB58EB0C-01EB-9827-A05A-2B7531D53C9B}"/>
          </ac:picMkLst>
        </pc:picChg>
        <pc:picChg chg="add mod ord">
          <ac:chgData name="Loic Rosset" userId="5f049dbf73f5b5e4" providerId="LiveId" clId="{CDC65C47-2547-452B-850E-FBA8AAEEF777}" dt="2022-08-31T13:32:11.245" v="971" actId="688"/>
          <ac:picMkLst>
            <pc:docMk/>
            <pc:sldMk cId="1197948589" sldId="259"/>
            <ac:picMk id="12" creationId="{7F9AE158-F265-E939-0C7D-F795EBA343BD}"/>
          </ac:picMkLst>
        </pc:picChg>
      </pc:sldChg>
      <pc:sldChg chg="addSp delSp modSp new mod ord setBg">
        <pc:chgData name="Loic Rosset" userId="5f049dbf73f5b5e4" providerId="LiveId" clId="{CDC65C47-2547-452B-850E-FBA8AAEEF777}" dt="2022-09-05T06:26:47.222" v="2440"/>
        <pc:sldMkLst>
          <pc:docMk/>
          <pc:sldMk cId="859201358" sldId="260"/>
        </pc:sldMkLst>
        <pc:spChg chg="mod ord">
          <ac:chgData name="Loic Rosset" userId="5f049dbf73f5b5e4" providerId="LiveId" clId="{CDC65C47-2547-452B-850E-FBA8AAEEF777}" dt="2022-09-05T06:26:47.222" v="2440"/>
          <ac:spMkLst>
            <pc:docMk/>
            <pc:sldMk cId="859201358" sldId="260"/>
            <ac:spMk id="2" creationId="{89C8E29D-EB44-B252-AC1C-C5C61E275BCE}"/>
          </ac:spMkLst>
        </pc:spChg>
        <pc:spChg chg="del">
          <ac:chgData name="Loic Rosset" userId="5f049dbf73f5b5e4" providerId="LiveId" clId="{CDC65C47-2547-452B-850E-FBA8AAEEF777}" dt="2022-08-31T13:56:55.777" v="1045"/>
          <ac:spMkLst>
            <pc:docMk/>
            <pc:sldMk cId="859201358" sldId="260"/>
            <ac:spMk id="3" creationId="{60D2D5F5-76EE-56CD-8376-0AA24E2DBE3D}"/>
          </ac:spMkLst>
        </pc:spChg>
        <pc:spChg chg="add del">
          <ac:chgData name="Loic Rosset" userId="5f049dbf73f5b5e4" providerId="LiveId" clId="{CDC65C47-2547-452B-850E-FBA8AAEEF777}" dt="2022-09-05T06:26:18.755" v="2439" actId="26606"/>
          <ac:spMkLst>
            <pc:docMk/>
            <pc:sldMk cId="859201358" sldId="260"/>
            <ac:spMk id="8" creationId="{4BE9D4C4-9FA3-4885-A769-301639CC7AD4}"/>
          </ac:spMkLst>
        </pc:spChg>
        <pc:spChg chg="add del">
          <ac:chgData name="Loic Rosset" userId="5f049dbf73f5b5e4" providerId="LiveId" clId="{CDC65C47-2547-452B-850E-FBA8AAEEF777}" dt="2022-09-01T09:41:32.286" v="1060" actId="26606"/>
          <ac:spMkLst>
            <pc:docMk/>
            <pc:sldMk cId="859201358" sldId="260"/>
            <ac:spMk id="9" creationId="{D729C77E-0A5F-66A2-C270-4880E8A2848B}"/>
          </ac:spMkLst>
        </pc:spChg>
        <pc:spChg chg="add del">
          <ac:chgData name="Loic Rosset" userId="5f049dbf73f5b5e4" providerId="LiveId" clId="{CDC65C47-2547-452B-850E-FBA8AAEEF777}" dt="2022-09-01T09:41:29.819" v="1058" actId="26606"/>
          <ac:spMkLst>
            <pc:docMk/>
            <pc:sldMk cId="859201358" sldId="260"/>
            <ac:spMk id="10" creationId="{53F29798-D584-4792-9B62-3F5F5C36D619}"/>
          </ac:spMkLst>
        </pc:spChg>
        <pc:spChg chg="add del">
          <ac:chgData name="Loic Rosset" userId="5f049dbf73f5b5e4" providerId="LiveId" clId="{CDC65C47-2547-452B-850E-FBA8AAEEF777}" dt="2022-09-05T06:26:18.755" v="2439" actId="26606"/>
          <ac:spMkLst>
            <pc:docMk/>
            <pc:sldMk cId="859201358" sldId="260"/>
            <ac:spMk id="11" creationId="{7EB6695E-BED5-4DA3-8C9B-AD301AEF4776}"/>
          </ac:spMkLst>
        </pc:spChg>
        <pc:spChg chg="add del">
          <ac:chgData name="Loic Rosset" userId="5f049dbf73f5b5e4" providerId="LiveId" clId="{CDC65C47-2547-452B-850E-FBA8AAEEF777}" dt="2022-09-01T09:41:32.286" v="1060" actId="26606"/>
          <ac:spMkLst>
            <pc:docMk/>
            <pc:sldMk cId="859201358" sldId="260"/>
            <ac:spMk id="12" creationId="{69D47016-023F-44BD-981C-50E7A10A6609}"/>
          </ac:spMkLst>
        </pc:spChg>
        <pc:spChg chg="add del">
          <ac:chgData name="Loic Rosset" userId="5f049dbf73f5b5e4" providerId="LiveId" clId="{CDC65C47-2547-452B-850E-FBA8AAEEF777}" dt="2022-09-05T06:26:18.755" v="2439" actId="26606"/>
          <ac:spMkLst>
            <pc:docMk/>
            <pc:sldMk cId="859201358" sldId="260"/>
            <ac:spMk id="13" creationId="{12D12BE8-9644-939B-34D3-8DD5447C45FE}"/>
          </ac:spMkLst>
        </pc:spChg>
        <pc:spChg chg="add del">
          <ac:chgData name="Loic Rosset" userId="5f049dbf73f5b5e4" providerId="LiveId" clId="{CDC65C47-2547-452B-850E-FBA8AAEEF777}" dt="2022-09-01T09:41:32.286" v="1060" actId="26606"/>
          <ac:spMkLst>
            <pc:docMk/>
            <pc:sldMk cId="859201358" sldId="260"/>
            <ac:spMk id="14" creationId="{6D8B37B0-0682-433E-BC8D-498C04ABD9A7}"/>
          </ac:spMkLst>
        </pc:spChg>
        <pc:picChg chg="add mod ord">
          <ac:chgData name="Loic Rosset" userId="5f049dbf73f5b5e4" providerId="LiveId" clId="{CDC65C47-2547-452B-850E-FBA8AAEEF777}" dt="2022-09-05T06:26:18.755" v="2439" actId="26606"/>
          <ac:picMkLst>
            <pc:docMk/>
            <pc:sldMk cId="859201358" sldId="260"/>
            <ac:picMk id="4" creationId="{77FBEBB1-2E61-A728-93DE-FE39EB9B0732}"/>
          </ac:picMkLst>
        </pc:picChg>
        <pc:picChg chg="add mod ord">
          <ac:chgData name="Loic Rosset" userId="5f049dbf73f5b5e4" providerId="LiveId" clId="{CDC65C47-2547-452B-850E-FBA8AAEEF777}" dt="2022-09-05T06:26:18.755" v="2439" actId="26606"/>
          <ac:picMkLst>
            <pc:docMk/>
            <pc:sldMk cId="859201358" sldId="260"/>
            <ac:picMk id="5" creationId="{712D4ED0-25F5-E572-2C6E-9A3D296618E4}"/>
          </ac:picMkLst>
        </pc:picChg>
        <pc:picChg chg="add del mod">
          <ac:chgData name="Loic Rosset" userId="5f049dbf73f5b5e4" providerId="LiveId" clId="{CDC65C47-2547-452B-850E-FBA8AAEEF777}" dt="2022-09-01T09:41:10.054" v="1054" actId="478"/>
          <ac:picMkLst>
            <pc:docMk/>
            <pc:sldMk cId="859201358" sldId="260"/>
            <ac:picMk id="7" creationId="{1E3B53FB-7D08-E284-4B5E-3423E19A7178}"/>
          </ac:picMkLst>
        </pc:picChg>
      </pc:sldChg>
      <pc:sldChg chg="modSp new mod">
        <pc:chgData name="Loic Rosset" userId="5f049dbf73f5b5e4" providerId="LiveId" clId="{CDC65C47-2547-452B-850E-FBA8AAEEF777}" dt="2022-09-05T06:26:47.222" v="2440"/>
        <pc:sldMkLst>
          <pc:docMk/>
          <pc:sldMk cId="1393636168" sldId="261"/>
        </pc:sldMkLst>
        <pc:spChg chg="mod">
          <ac:chgData name="Loic Rosset" userId="5f049dbf73f5b5e4" providerId="LiveId" clId="{CDC65C47-2547-452B-850E-FBA8AAEEF777}" dt="2022-09-05T06:26:47.222" v="2440"/>
          <ac:spMkLst>
            <pc:docMk/>
            <pc:sldMk cId="1393636168" sldId="261"/>
            <ac:spMk id="2" creationId="{05627D8C-6FB6-7752-D284-F621F20F8E41}"/>
          </ac:spMkLst>
        </pc:spChg>
        <pc:spChg chg="mod">
          <ac:chgData name="Loic Rosset" userId="5f049dbf73f5b5e4" providerId="LiveId" clId="{CDC65C47-2547-452B-850E-FBA8AAEEF777}" dt="2022-09-05T06:26:47.222" v="2440"/>
          <ac:spMkLst>
            <pc:docMk/>
            <pc:sldMk cId="1393636168" sldId="261"/>
            <ac:spMk id="3" creationId="{E4844BC5-F378-1863-0582-AAF5B38E320E}"/>
          </ac:spMkLst>
        </pc:spChg>
      </pc:sldChg>
      <pc:sldChg chg="modSp new mod">
        <pc:chgData name="Loic Rosset" userId="5f049dbf73f5b5e4" providerId="LiveId" clId="{CDC65C47-2547-452B-850E-FBA8AAEEF777}" dt="2022-09-05T06:26:47.222" v="2440"/>
        <pc:sldMkLst>
          <pc:docMk/>
          <pc:sldMk cId="2728077084" sldId="262"/>
        </pc:sldMkLst>
        <pc:spChg chg="mod">
          <ac:chgData name="Loic Rosset" userId="5f049dbf73f5b5e4" providerId="LiveId" clId="{CDC65C47-2547-452B-850E-FBA8AAEEF777}" dt="2022-09-05T06:26:47.222" v="2440"/>
          <ac:spMkLst>
            <pc:docMk/>
            <pc:sldMk cId="2728077084" sldId="262"/>
            <ac:spMk id="2" creationId="{FB3D271C-B8BE-77B3-071D-35FFCDC7C253}"/>
          </ac:spMkLst>
        </pc:spChg>
        <pc:spChg chg="mod">
          <ac:chgData name="Loic Rosset" userId="5f049dbf73f5b5e4" providerId="LiveId" clId="{CDC65C47-2547-452B-850E-FBA8AAEEF777}" dt="2022-09-05T06:26:47.222" v="2440"/>
          <ac:spMkLst>
            <pc:docMk/>
            <pc:sldMk cId="2728077084" sldId="262"/>
            <ac:spMk id="3" creationId="{8A3E065A-DCF5-9B18-6D15-FB6684F35972}"/>
          </ac:spMkLst>
        </pc:spChg>
      </pc:sldChg>
      <pc:sldChg chg="modSp new mod">
        <pc:chgData name="Loic Rosset" userId="5f049dbf73f5b5e4" providerId="LiveId" clId="{CDC65C47-2547-452B-850E-FBA8AAEEF777}" dt="2022-09-05T06:26:47.222" v="2440"/>
        <pc:sldMkLst>
          <pc:docMk/>
          <pc:sldMk cId="273523312" sldId="263"/>
        </pc:sldMkLst>
        <pc:spChg chg="mod">
          <ac:chgData name="Loic Rosset" userId="5f049dbf73f5b5e4" providerId="LiveId" clId="{CDC65C47-2547-452B-850E-FBA8AAEEF777}" dt="2022-09-05T06:26:47.222" v="2440"/>
          <ac:spMkLst>
            <pc:docMk/>
            <pc:sldMk cId="273523312" sldId="263"/>
            <ac:spMk id="2" creationId="{884BFD3F-C6A6-CB44-6BA2-6F18409C89B1}"/>
          </ac:spMkLst>
        </pc:spChg>
        <pc:spChg chg="mod">
          <ac:chgData name="Loic Rosset" userId="5f049dbf73f5b5e4" providerId="LiveId" clId="{CDC65C47-2547-452B-850E-FBA8AAEEF777}" dt="2022-09-05T06:26:47.222" v="2440"/>
          <ac:spMkLst>
            <pc:docMk/>
            <pc:sldMk cId="273523312" sldId="263"/>
            <ac:spMk id="3" creationId="{96071FDB-2078-A447-9AFA-90BFF9644667}"/>
          </ac:spMkLst>
        </pc:spChg>
      </pc:sldChg>
      <pc:sldChg chg="new del">
        <pc:chgData name="Loic Rosset" userId="5f049dbf73f5b5e4" providerId="LiveId" clId="{CDC65C47-2547-452B-850E-FBA8AAEEF777}" dt="2022-09-05T06:08:24.408" v="1894" actId="680"/>
        <pc:sldMkLst>
          <pc:docMk/>
          <pc:sldMk cId="2891677049" sldId="264"/>
        </pc:sldMkLst>
      </pc:sldChg>
      <pc:sldChg chg="modSp new mod">
        <pc:chgData name="Loic Rosset" userId="5f049dbf73f5b5e4" providerId="LiveId" clId="{CDC65C47-2547-452B-850E-FBA8AAEEF777}" dt="2022-09-05T06:26:47.222" v="2440"/>
        <pc:sldMkLst>
          <pc:docMk/>
          <pc:sldMk cId="3286106243" sldId="264"/>
        </pc:sldMkLst>
        <pc:spChg chg="mod">
          <ac:chgData name="Loic Rosset" userId="5f049dbf73f5b5e4" providerId="LiveId" clId="{CDC65C47-2547-452B-850E-FBA8AAEEF777}" dt="2022-09-05T06:26:47.222" v="2440"/>
          <ac:spMkLst>
            <pc:docMk/>
            <pc:sldMk cId="3286106243" sldId="264"/>
            <ac:spMk id="2" creationId="{77865A61-6318-5F84-233F-F687166C0A41}"/>
          </ac:spMkLst>
        </pc:spChg>
        <pc:spChg chg="mod">
          <ac:chgData name="Loic Rosset" userId="5f049dbf73f5b5e4" providerId="LiveId" clId="{CDC65C47-2547-452B-850E-FBA8AAEEF777}" dt="2022-09-05T06:26:47.222" v="2440"/>
          <ac:spMkLst>
            <pc:docMk/>
            <pc:sldMk cId="3286106243" sldId="264"/>
            <ac:spMk id="3" creationId="{457F60C1-4C5F-C83D-1A96-A67789FF5DAD}"/>
          </ac:spMkLst>
        </pc:spChg>
      </pc:sldChg>
      <pc:sldChg chg="modSp new del mod">
        <pc:chgData name="Loic Rosset" userId="5f049dbf73f5b5e4" providerId="LiveId" clId="{CDC65C47-2547-452B-850E-FBA8AAEEF777}" dt="2022-09-05T06:17:49.515" v="2110" actId="2696"/>
        <pc:sldMkLst>
          <pc:docMk/>
          <pc:sldMk cId="2566763695" sldId="265"/>
        </pc:sldMkLst>
        <pc:spChg chg="mod">
          <ac:chgData name="Loic Rosset" userId="5f049dbf73f5b5e4" providerId="LiveId" clId="{CDC65C47-2547-452B-850E-FBA8AAEEF777}" dt="2022-09-05T06:17:28.425" v="2109" actId="20577"/>
          <ac:spMkLst>
            <pc:docMk/>
            <pc:sldMk cId="2566763695" sldId="265"/>
            <ac:spMk id="2" creationId="{5F13B687-8B65-D96F-49F6-781C7CCB76A8}"/>
          </ac:spMkLst>
        </pc:spChg>
      </pc:sldChg>
      <pc:sldChg chg="modSp new mod">
        <pc:chgData name="Loic Rosset" userId="5f049dbf73f5b5e4" providerId="LiveId" clId="{CDC65C47-2547-452B-850E-FBA8AAEEF777}" dt="2022-09-05T06:26:47.222" v="2440"/>
        <pc:sldMkLst>
          <pc:docMk/>
          <pc:sldMk cId="3309051491" sldId="265"/>
        </pc:sldMkLst>
        <pc:spChg chg="mod">
          <ac:chgData name="Loic Rosset" userId="5f049dbf73f5b5e4" providerId="LiveId" clId="{CDC65C47-2547-452B-850E-FBA8AAEEF777}" dt="2022-09-05T06:26:47.222" v="2440"/>
          <ac:spMkLst>
            <pc:docMk/>
            <pc:sldMk cId="3309051491" sldId="265"/>
            <ac:spMk id="2" creationId="{0E1EE95D-F906-D80E-167B-99B87DEC7C63}"/>
          </ac:spMkLst>
        </pc:spChg>
        <pc:spChg chg="mod">
          <ac:chgData name="Loic Rosset" userId="5f049dbf73f5b5e4" providerId="LiveId" clId="{CDC65C47-2547-452B-850E-FBA8AAEEF777}" dt="2022-09-05T06:26:47.222" v="2440"/>
          <ac:spMkLst>
            <pc:docMk/>
            <pc:sldMk cId="3309051491" sldId="265"/>
            <ac:spMk id="3" creationId="{85373F33-A845-F99F-BB75-0430AFF5F0F2}"/>
          </ac:spMkLst>
        </pc:spChg>
        <pc:spChg chg="mod">
          <ac:chgData name="Loic Rosset" userId="5f049dbf73f5b5e4" providerId="LiveId" clId="{CDC65C47-2547-452B-850E-FBA8AAEEF777}" dt="2022-09-05T06:26:47.222" v="2440"/>
          <ac:spMkLst>
            <pc:docMk/>
            <pc:sldMk cId="3309051491" sldId="265"/>
            <ac:spMk id="4" creationId="{C51AB851-B18A-3CFF-BA2E-C2207E2C4EFA}"/>
          </ac:spMkLst>
        </pc:spChg>
        <pc:spChg chg="mod">
          <ac:chgData name="Loic Rosset" userId="5f049dbf73f5b5e4" providerId="LiveId" clId="{CDC65C47-2547-452B-850E-FBA8AAEEF777}" dt="2022-09-05T06:26:47.222" v="2440"/>
          <ac:spMkLst>
            <pc:docMk/>
            <pc:sldMk cId="3309051491" sldId="265"/>
            <ac:spMk id="5" creationId="{0BC677F2-6587-994D-3D24-97F4568FECAF}"/>
          </ac:spMkLst>
        </pc:spChg>
        <pc:spChg chg="mod">
          <ac:chgData name="Loic Rosset" userId="5f049dbf73f5b5e4" providerId="LiveId" clId="{CDC65C47-2547-452B-850E-FBA8AAEEF777}" dt="2022-09-05T06:26:47.222" v="2440"/>
          <ac:spMkLst>
            <pc:docMk/>
            <pc:sldMk cId="3309051491" sldId="265"/>
            <ac:spMk id="6" creationId="{11BE9607-1212-60E3-26F0-81FFB43EC7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719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05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86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0298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420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430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80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465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260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072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216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047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634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46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034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53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BE15-701B-4245-899D-71259B1CD640}" type="datetimeFigureOut">
              <a:rPr lang="fr-CH" smtClean="0"/>
              <a:t>05.09.2022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A3B034-8418-4936-8BA2-95B2B7BC969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457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DEFAA-C751-B8E3-4578-F150777CF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King </a:t>
            </a:r>
            <a:r>
              <a:rPr lang="fr-CH" dirty="0" err="1"/>
              <a:t>Skull</a:t>
            </a:r>
            <a:r>
              <a:rPr lang="fr-CH" dirty="0"/>
              <a:t> </a:t>
            </a:r>
            <a:r>
              <a:rPr lang="fr-CH" dirty="0" err="1"/>
              <a:t>Classic</a:t>
            </a:r>
            <a:r>
              <a:rPr lang="fr-CH" dirty="0"/>
              <a:t> Online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E6759C-8A32-EE6B-D936-F101F5B73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Auteurs : Loïc Rosset, Alexandre Jaquier, Loris Marzullo, Géraud Silvestri, Stéphane Marengo</a:t>
            </a:r>
          </a:p>
        </p:txBody>
      </p:sp>
    </p:spTree>
    <p:extLst>
      <p:ext uri="{BB962C8B-B14F-4D97-AF65-F5344CB8AC3E}">
        <p14:creationId xmlns:p14="http://schemas.microsoft.com/office/powerpoint/2010/main" val="319196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271C-B8BE-77B3-071D-35FFCDC7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 questions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3E065A-DCF5-9B18-6D15-FB6684F35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Merci pour votre écoute attentive. N’hésitez pas à tester notre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72807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BFD3F-C6A6-CB44-6BA2-6F18409C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71FDB-2078-A447-9AFA-90BFF964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Le contexte</a:t>
            </a:r>
          </a:p>
          <a:p>
            <a:r>
              <a:rPr lang="fr-CH" dirty="0"/>
              <a:t>La problématique</a:t>
            </a:r>
          </a:p>
          <a:p>
            <a:r>
              <a:rPr lang="fr-CH" dirty="0"/>
              <a:t>La solution</a:t>
            </a:r>
          </a:p>
          <a:p>
            <a:r>
              <a:rPr lang="fr-CH" dirty="0"/>
              <a:t>Le fonctionnement</a:t>
            </a:r>
          </a:p>
          <a:p>
            <a:r>
              <a:rPr lang="fr-CH" dirty="0"/>
              <a:t>Le bilan</a:t>
            </a:r>
          </a:p>
          <a:p>
            <a:r>
              <a:rPr lang="fr-CH" dirty="0"/>
              <a:t>Notre feedback</a:t>
            </a:r>
          </a:p>
        </p:txBody>
      </p:sp>
    </p:spTree>
    <p:extLst>
      <p:ext uri="{BB962C8B-B14F-4D97-AF65-F5344CB8AC3E}">
        <p14:creationId xmlns:p14="http://schemas.microsoft.com/office/powerpoint/2010/main" val="27352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télécommande, contrôle, main&#10;&#10;Description générée automatiquement">
            <a:extLst>
              <a:ext uri="{FF2B5EF4-FFF2-40B4-BE49-F238E27FC236}">
                <a16:creationId xmlns:a16="http://schemas.microsoft.com/office/drawing/2014/main" id="{7F9AE158-F265-E939-0C7D-F795EBA3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9648">
            <a:off x="1438151" y="4479307"/>
            <a:ext cx="1665787" cy="100542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1C9090-34B4-C919-B46A-86B0626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Contexte</a:t>
            </a:r>
          </a:p>
        </p:txBody>
      </p:sp>
      <p:pic>
        <p:nvPicPr>
          <p:cNvPr id="6" name="Image 5" descr="Une image contenant oiseau, oiseau aquatique, debout, oie&#10;&#10;Description générée automatiquement">
            <a:extLst>
              <a:ext uri="{FF2B5EF4-FFF2-40B4-BE49-F238E27FC236}">
                <a16:creationId xmlns:a16="http://schemas.microsoft.com/office/drawing/2014/main" id="{66968ABC-7488-5C45-C213-2684EE66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57" y="3429000"/>
            <a:ext cx="2282876" cy="2612475"/>
          </a:xfrm>
          <a:prstGeom prst="rect">
            <a:avLst/>
          </a:prstGeom>
        </p:spPr>
      </p:pic>
      <p:pic>
        <p:nvPicPr>
          <p:cNvPr id="8" name="Image 7" descr="Une image contenant texte, bâtiment, matériau de construction, brique&#10;&#10;Description générée automatiquement">
            <a:extLst>
              <a:ext uri="{FF2B5EF4-FFF2-40B4-BE49-F238E27FC236}">
                <a16:creationId xmlns:a16="http://schemas.microsoft.com/office/drawing/2014/main" id="{2E6D977C-B58C-2CE5-62FA-50F0C08BF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88" y="3140591"/>
            <a:ext cx="2756032" cy="2904083"/>
          </a:xfrm>
          <a:prstGeom prst="rect">
            <a:avLst/>
          </a:prstGeom>
        </p:spPr>
      </p:pic>
      <p:pic>
        <p:nvPicPr>
          <p:cNvPr id="4" name="Image 3" descr="Une image contenant jouet, poupée&#10;&#10;Description générée automatiquement">
            <a:extLst>
              <a:ext uri="{FF2B5EF4-FFF2-40B4-BE49-F238E27FC236}">
                <a16:creationId xmlns:a16="http://schemas.microsoft.com/office/drawing/2014/main" id="{C585F2B0-D237-45BE-BAB2-CCCE2952B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50" y="3362442"/>
            <a:ext cx="1552699" cy="2535382"/>
          </a:xfrm>
          <a:prstGeom prst="rect">
            <a:avLst/>
          </a:prstGeom>
        </p:spPr>
      </p:pic>
      <p:sp>
        <p:nvSpPr>
          <p:cNvPr id="14" name="Bulle narrative : ronde 13">
            <a:extLst>
              <a:ext uri="{FF2B5EF4-FFF2-40B4-BE49-F238E27FC236}">
                <a16:creationId xmlns:a16="http://schemas.microsoft.com/office/drawing/2014/main" id="{409584D4-7D5A-B667-82C6-E79B1132658F}"/>
              </a:ext>
            </a:extLst>
          </p:cNvPr>
          <p:cNvSpPr/>
          <p:nvPr/>
        </p:nvSpPr>
        <p:spPr>
          <a:xfrm rot="20245725" flipH="1">
            <a:off x="120457" y="2249104"/>
            <a:ext cx="2700019" cy="1459796"/>
          </a:xfrm>
          <a:prstGeom prst="wedgeEllipseCallout">
            <a:avLst>
              <a:gd name="adj1" fmla="val -33831"/>
              <a:gd name="adj2" fmla="val 69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2000" dirty="0"/>
              <a:t>Hey, ça te dit une petite partie ?</a:t>
            </a:r>
          </a:p>
        </p:txBody>
      </p:sp>
      <p:sp>
        <p:nvSpPr>
          <p:cNvPr id="15" name="Bulle narrative : ronde 14">
            <a:extLst>
              <a:ext uri="{FF2B5EF4-FFF2-40B4-BE49-F238E27FC236}">
                <a16:creationId xmlns:a16="http://schemas.microsoft.com/office/drawing/2014/main" id="{2A639C55-E400-C418-2FC2-844F0480FE02}"/>
              </a:ext>
            </a:extLst>
          </p:cNvPr>
          <p:cNvSpPr/>
          <p:nvPr/>
        </p:nvSpPr>
        <p:spPr>
          <a:xfrm>
            <a:off x="7963270" y="1198485"/>
            <a:ext cx="3115060" cy="1624703"/>
          </a:xfrm>
          <a:prstGeom prst="wedgeEllipseCallout">
            <a:avLst>
              <a:gd name="adj1" fmla="val 21131"/>
              <a:gd name="adj2" fmla="val 73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2000" dirty="0"/>
              <a:t>Impossible. Je suis actuellement bloqué par un mur en brique.</a:t>
            </a:r>
          </a:p>
        </p:txBody>
      </p:sp>
      <p:sp>
        <p:nvSpPr>
          <p:cNvPr id="16" name="Bulle narrative : ronde 15">
            <a:extLst>
              <a:ext uri="{FF2B5EF4-FFF2-40B4-BE49-F238E27FC236}">
                <a16:creationId xmlns:a16="http://schemas.microsoft.com/office/drawing/2014/main" id="{7D9DB4E3-E850-9DCF-209D-E4FD9AB55B83}"/>
              </a:ext>
            </a:extLst>
          </p:cNvPr>
          <p:cNvSpPr/>
          <p:nvPr/>
        </p:nvSpPr>
        <p:spPr>
          <a:xfrm>
            <a:off x="3897863" y="1564443"/>
            <a:ext cx="3522723" cy="1624703"/>
          </a:xfrm>
          <a:prstGeom prst="wedgeEllipseCallout">
            <a:avLst>
              <a:gd name="adj1" fmla="val -57257"/>
              <a:gd name="adj2" fmla="val 845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2000" dirty="0"/>
              <a:t>Pas de soucis. King </a:t>
            </a:r>
            <a:r>
              <a:rPr lang="fr-CH" sz="2000" dirty="0" err="1"/>
              <a:t>Skull</a:t>
            </a:r>
            <a:r>
              <a:rPr lang="fr-CH" sz="2000" dirty="0"/>
              <a:t> est disponible en ligne.</a:t>
            </a:r>
          </a:p>
          <a:p>
            <a:pPr algn="ctr"/>
            <a:r>
              <a:rPr lang="fr-CH" sz="1000" dirty="0"/>
              <a:t>PS. Le jeu n’est pas adapté pour l’affichage smartphone.</a:t>
            </a:r>
          </a:p>
        </p:txBody>
      </p:sp>
      <p:sp>
        <p:nvSpPr>
          <p:cNvPr id="17" name="Bulle narrative : ronde 16">
            <a:extLst>
              <a:ext uri="{FF2B5EF4-FFF2-40B4-BE49-F238E27FC236}">
                <a16:creationId xmlns:a16="http://schemas.microsoft.com/office/drawing/2014/main" id="{D2E004D7-3D16-62BC-2639-C58DC2D97ED5}"/>
              </a:ext>
            </a:extLst>
          </p:cNvPr>
          <p:cNvSpPr/>
          <p:nvPr/>
        </p:nvSpPr>
        <p:spPr>
          <a:xfrm>
            <a:off x="2760956" y="2639020"/>
            <a:ext cx="1331650" cy="625875"/>
          </a:xfrm>
          <a:prstGeom prst="wedgeEllipseCallout">
            <a:avLst>
              <a:gd name="adj1" fmla="val -9022"/>
              <a:gd name="adj2" fmla="val 63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2000" dirty="0"/>
              <a:t>Hein ?</a:t>
            </a:r>
          </a:p>
        </p:txBody>
      </p:sp>
    </p:spTree>
    <p:extLst>
      <p:ext uri="{BB962C8B-B14F-4D97-AF65-F5344CB8AC3E}">
        <p14:creationId xmlns:p14="http://schemas.microsoft.com/office/powerpoint/2010/main" val="119794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1.11111E-6 L 0.07851 -0.07431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-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A937D-D13F-01DE-2A3A-2F2E895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38D075-CF78-D449-C757-ED036D8C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Présence physique de tous les joueurs</a:t>
            </a:r>
          </a:p>
          <a:p>
            <a:r>
              <a:rPr lang="fr-CH" dirty="0"/>
              <a:t>Boîte de jeu à disposition</a:t>
            </a:r>
          </a:p>
          <a:p>
            <a:r>
              <a:rPr lang="fr-CH" dirty="0"/>
              <a:t>Calcul du score fastidieux</a:t>
            </a:r>
          </a:p>
          <a:p>
            <a:r>
              <a:rPr lang="fr-CH" dirty="0"/>
              <a:t>Personnalisation des parties limitée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/>
              <a:t>Tous ces problèmes sont résolus par notre solution.</a:t>
            </a:r>
          </a:p>
        </p:txBody>
      </p:sp>
    </p:spTree>
    <p:extLst>
      <p:ext uri="{BB962C8B-B14F-4D97-AF65-F5344CB8AC3E}">
        <p14:creationId xmlns:p14="http://schemas.microsoft.com/office/powerpoint/2010/main" val="322126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E7C3A-4D46-28B0-E565-62133CE8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Notre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DE5B2B-AECD-DD5C-C195-9FB22FB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Portage Web du jeu physique</a:t>
            </a:r>
          </a:p>
          <a:p>
            <a:r>
              <a:rPr lang="fr-CH" dirty="0"/>
              <a:t>Système de room pour grouper les joueurs</a:t>
            </a:r>
          </a:p>
          <a:p>
            <a:r>
              <a:rPr lang="fr-CH" dirty="0"/>
              <a:t>Accès à la partie via un url à partager</a:t>
            </a:r>
          </a:p>
          <a:p>
            <a:r>
              <a:rPr lang="fr-CH" dirty="0"/>
              <a:t>Calcul des scores automatisé et visible à tout moment</a:t>
            </a:r>
          </a:p>
          <a:p>
            <a:r>
              <a:rPr lang="fr-CH" dirty="0"/>
              <a:t>Personnalisation des parties</a:t>
            </a:r>
          </a:p>
        </p:txBody>
      </p:sp>
    </p:spTree>
    <p:extLst>
      <p:ext uri="{BB962C8B-B14F-4D97-AF65-F5344CB8AC3E}">
        <p14:creationId xmlns:p14="http://schemas.microsoft.com/office/powerpoint/2010/main" val="142964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7FBEBB1-2E61-A728-93DE-FE39EB9B0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367401"/>
            <a:ext cx="5944919" cy="61231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C8E29D-EB44-B252-AC1C-C5C61E27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Derrière les décors</a:t>
            </a:r>
            <a:endParaRPr lang="fr-CH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12D4ED0-25F5-E572-2C6E-9A3D29661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49167" cy="4351338"/>
          </a:xfrm>
        </p:spPr>
      </p:pic>
    </p:spTree>
    <p:extLst>
      <p:ext uri="{BB962C8B-B14F-4D97-AF65-F5344CB8AC3E}">
        <p14:creationId xmlns:p14="http://schemas.microsoft.com/office/powerpoint/2010/main" val="85920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27D8C-6FB6-7752-D284-F621F20F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844BC5-F378-1863-0582-AAF5B38E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Géraud : logique de jeu et communication</a:t>
            </a:r>
          </a:p>
          <a:p>
            <a:r>
              <a:rPr lang="fr-CH" dirty="0"/>
              <a:t>Stéphane : frontend, mise en place du serveur et du pipeline CI/CD</a:t>
            </a:r>
          </a:p>
          <a:p>
            <a:r>
              <a:rPr lang="fr-CH" dirty="0"/>
              <a:t>Loris : documentation, frontend</a:t>
            </a:r>
          </a:p>
          <a:p>
            <a:r>
              <a:rPr lang="fr-CH" dirty="0"/>
              <a:t>Alexandre : communication</a:t>
            </a:r>
          </a:p>
          <a:p>
            <a:r>
              <a:rPr lang="fr-CH" dirty="0"/>
              <a:t>Loïc : documentation, pipeline CI/CD, frontend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/>
              <a:t>Utilisation des issues GitHub pour s’assigner des tâches.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363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EE95D-F906-D80E-167B-99B87DEC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bilan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373F33-A845-F99F-BB75-0430AFF5F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Implémenté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1AB851-B18A-3CFF-BA2E-C2207E2C4E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Jeu accessible en ligne</a:t>
            </a:r>
          </a:p>
          <a:p>
            <a:r>
              <a:rPr lang="fr-CH" dirty="0"/>
              <a:t>Système de salles</a:t>
            </a:r>
          </a:p>
          <a:p>
            <a:r>
              <a:rPr lang="fr-CH" dirty="0"/>
              <a:t>Règles du jeu implémentées</a:t>
            </a:r>
          </a:p>
          <a:p>
            <a:r>
              <a:rPr lang="fr-CH" dirty="0"/>
              <a:t>Le jeu est fonctionnel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C677F2-6587-994D-3D24-97F4568FE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Pas implémenté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BE9607-1212-60E3-26F0-81FFB43EC7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H" dirty="0"/>
              <a:t>Animation pour poser une carte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0905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65A61-6318-5F84-233F-F687166C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F60C1-4C5F-C83D-1A96-A67789FF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Le partage des tâches</a:t>
            </a:r>
          </a:p>
          <a:p>
            <a:r>
              <a:rPr lang="fr-CH" dirty="0"/>
              <a:t>L’architecture de l’application défini trop tard</a:t>
            </a:r>
          </a:p>
          <a:p>
            <a:r>
              <a:rPr lang="fr-CH" dirty="0"/>
              <a:t>Manque de tests avec </a:t>
            </a:r>
            <a:r>
              <a:rPr lang="fr-CH" dirty="0" err="1"/>
              <a:t>SignalR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86106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258</Words>
  <Application>Microsoft Office PowerPoint</Application>
  <PresentationFormat>Grand écran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King Skull Classic Online</vt:lpstr>
      <vt:lpstr>Sommaire</vt:lpstr>
      <vt:lpstr>Contexte</vt:lpstr>
      <vt:lpstr>La problématique</vt:lpstr>
      <vt:lpstr>Notre solution</vt:lpstr>
      <vt:lpstr>Derrière les décors</vt:lpstr>
      <vt:lpstr>Répartition du travail</vt:lpstr>
      <vt:lpstr>Le bilan</vt:lpstr>
      <vt:lpstr>Les problèmes rencontrés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Skull Classic Online</dc:title>
  <dc:creator>Loic Rosset</dc:creator>
  <cp:lastModifiedBy>Loic Rosset</cp:lastModifiedBy>
  <cp:revision>1</cp:revision>
  <dcterms:created xsi:type="dcterms:W3CDTF">2022-08-31T12:42:23Z</dcterms:created>
  <dcterms:modified xsi:type="dcterms:W3CDTF">2022-09-05T06:30:58Z</dcterms:modified>
</cp:coreProperties>
</file>