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D9BC5DC7-4F5D-4F84-BD10-E78B3EB5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 xmlns:r="http://schemas.openxmlformats.org/officeDocument/2006/relationships">
        <p:nvSpPr>
          <p:cNvPr id="3" name="Content Placeholder 2">
            <a:extLst>
              <a:ext uri="{FF2B5EF4-FFF2-40B4-BE49-F238E27FC236}">
                <a16:creationId xmlns:a16="http://schemas.microsoft.com/office/drawing/2014/main" id="{C620C46B-7EEC-40BA-B377-60077674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