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2017 10 30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Koruna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2017 10 30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2017 10 30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100" y="1317625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/>
          <a:p>
            <a:r>
              <a:rPr dirty="0" lang="en-US" smtClean="0"/>
              <a:t>Master Title</a:t>
            </a:r>
            <a:endParaRPr dirty="0" lang="cs-CZ"/>
          </a:p>
        </p:txBody>
      </p:sp>
      <p:sp>
        <p:nvSpPr>
          <p:cNvPr id="22" name="Text Placeholder 2"/>
          <p:cNvSpPr>
            <a:spLocks noGrp="1"/>
          </p:cNvSpPr>
          <p:nvPr>
            <p:ph hasCustomPrompt="1" idx="16" sz="quarter" type="body"/>
          </p:nvPr>
        </p:nvSpPr>
        <p:spPr>
          <a:xfrm>
            <a:off x="4816227" y="131454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2</a:t>
            </a:r>
            <a:endParaRPr dirty="0" lang="en-US"/>
          </a:p>
        </p:txBody>
      </p:sp>
      <p:sp>
        <p:nvSpPr>
          <p:cNvPr id="23" name="Text Placeholder 2"/>
          <p:cNvSpPr>
            <a:spLocks noGrp="1"/>
          </p:cNvSpPr>
          <p:nvPr>
            <p:ph hasCustomPrompt="1" idx="17" sz="quarter" type="body"/>
          </p:nvPr>
        </p:nvSpPr>
        <p:spPr>
          <a:xfrm>
            <a:off x="292100" y="3450393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3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hasCustomPrompt="1" idx="18" sz="quarter" type="body"/>
          </p:nvPr>
        </p:nvSpPr>
        <p:spPr>
          <a:xfrm>
            <a:off x="4816909" y="344797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4</a:t>
            </a:r>
          </a:p>
        </p:txBody>
      </p:sp>
      <p:pic>
        <p:nvPicPr>
          <p:cNvPr name="Picture 24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3811067"/>
            <a:ext cx="4312556" cy="1742893"/>
          </a:xfrm>
          <a:prstGeom prst="rect">
            <a:avLst/>
          </a:prstGeom>
        </p:spPr>
      </p:pic>
      <p:pic>
        <p:nvPicPr>
          <p:cNvPr name="Picture 25" id="2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817862"/>
            <a:ext cx="4312556" cy="1742893"/>
          </a:xfrm>
          <a:prstGeom prst="rect">
            <a:avLst/>
          </a:prstGeom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1691359"/>
            <a:ext cx="4312556" cy="1742893"/>
          </a:xfrm>
          <a:prstGeom prst="rect">
            <a:avLst/>
          </a:prstGeom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1359"/>
            <a:ext cx="4312556" cy="1742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