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10" name="Zástupný symbol pro obsah 2"/>
          <p:cNvSpPr>
            <a:spLocks noGrp="1"/>
          </p:cNvSpPr>
          <p:nvPr>
            <p:ph hasCustomPrompt="1" idx="10"/>
          </p:nvPr>
        </p:nvSpPr>
        <p:spPr>
          <a:xfrm>
            <a:off x="292100" y="1687513"/>
            <a:ext cx="8837365" cy="4710112"/>
          </a:xfrm>
        </p:spPr>
        <p:txBody>
          <a:bodyPr/>
          <a:lstStyle>
            <a:lvl1pPr indent="0" marL="0">
              <a:buFont charset="0" pitchFamily="34" typeface="Arial"/>
              <a:buNone/>
              <a:defRPr baseline="0"/>
            </a:lvl1pPr>
          </a:lstStyle>
          <a:p>
            <a:pPr lvl="0"/>
            <a:r>
              <a:rPr dirty="0" lang="en-US" smtClean="0"/>
              <a:t>Graph 1</a:t>
            </a:r>
            <a:endParaRPr dirty="0" lang="cs-CZ"/>
          </a:p>
        </p:txBody>
      </p:sp>
      <p:sp xmlns:r="http://schemas.openxmlformats.org/officeDocument/2006/relationships"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dirty="0" lang="en-US" smtClean="0"/>
              <a:t>Master Title</a:t>
            </a:r>
            <a:endParaRPr dirty="0" lang="cs-CZ"/>
          </a:p>
        </p:txBody>
      </p:sp>
      <p:sp xmlns:r="http://schemas.openxmlformats.org/officeDocument/2006/relationships"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