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9"/>
  </p:notesMasterIdLst>
  <p:sldIdLst>
    <p:sldId id="272" r:id="rId3"/>
    <p:sldId id="273" r:id="rId4"/>
    <p:sldId id="275" r:id="rId5"/>
    <p:sldId id="277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4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1">
                <a:lumMod val="45000"/>
                <a:lumOff val="5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198688" y="333376"/>
            <a:ext cx="7772400" cy="1470025"/>
          </a:xfrm>
        </p:spPr>
        <p:txBody>
          <a:bodyPr/>
          <a:lstStyle/>
          <a:p>
            <a:pPr algn="ctr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DIN BUCUREŞTI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MATEMATICĂ ȘI INFORMATICĂ,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SPECIALIZAREA INGINERIE SOFTWARE</a:t>
            </a:r>
            <a:br>
              <a:rPr lang="ro-RO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884488" y="1973640"/>
            <a:ext cx="6400800" cy="1752600"/>
          </a:xfrm>
          <a:prstGeom prst="rect">
            <a:avLst/>
          </a:prstGeom>
        </p:spPr>
        <p:txBody>
          <a:bodyPr vert="horz" lIns="0" rIns="18288" rtlCol="0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Semestrial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Project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parking lot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919207" y="3603356"/>
            <a:ext cx="9144000" cy="2781946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o-RO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o-RO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ro-RO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Student,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o-RO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         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o-RO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Ceachi Bogdan</a:t>
            </a:r>
          </a:p>
          <a:p>
            <a:pPr algn="l">
              <a:defRPr/>
            </a:pPr>
            <a:r>
              <a:rPr lang="ro-RO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4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o-RO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o-RO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en-US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br>
              <a:rPr lang="ro-RO" sz="2400" b="1" dirty="0"/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6D47C-AEEF-44A5-9B12-5A9515FA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parking lot on the following assumptions:</a:t>
            </a:r>
          </a:p>
          <a:p>
            <a:r>
              <a:rPr lang="en-US" dirty="0"/>
              <a:t>1. The parking lot has multiple levels</a:t>
            </a:r>
          </a:p>
          <a:p>
            <a:r>
              <a:rPr lang="en-US" dirty="0"/>
              <a:t>2. In the parking lot you can park motorcycles, cars, and buses</a:t>
            </a:r>
          </a:p>
          <a:p>
            <a:r>
              <a:rPr lang="en-US" dirty="0"/>
              <a:t>3. The parking lot has small spots, compact spots, and large spots</a:t>
            </a:r>
          </a:p>
          <a:p>
            <a:r>
              <a:rPr lang="en-US" dirty="0"/>
              <a:t>4. A motorcycle can park in any spot</a:t>
            </a:r>
          </a:p>
          <a:p>
            <a:r>
              <a:rPr lang="en-US" dirty="0"/>
              <a:t>5. A car can park in either a single compact spot or a single large spot</a:t>
            </a:r>
          </a:p>
          <a:p>
            <a:r>
              <a:rPr lang="en-US" dirty="0"/>
              <a:t>6. A bus can park in five large spots that are consecutive and within the</a:t>
            </a:r>
          </a:p>
          <a:p>
            <a:r>
              <a:rPr lang="en-US" dirty="0"/>
              <a:t>same row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C263FF-CAF4-4FE6-9143-D2C635ED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#1</a:t>
            </a:r>
          </a:p>
        </p:txBody>
      </p:sp>
    </p:spTree>
    <p:extLst>
      <p:ext uri="{BB962C8B-B14F-4D97-AF65-F5344CB8AC3E}">
        <p14:creationId xmlns:p14="http://schemas.microsoft.com/office/powerpoint/2010/main" val="28094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2DA2B-D1C9-440E-8B1D-46DCE300B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8" y="1234281"/>
            <a:ext cx="8012671" cy="43894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6F6DFC-2CB3-4178-8F7B-4DF0FEFD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38" y="153672"/>
            <a:ext cx="6945297" cy="4677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2554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F2196-A6BE-4037-955F-37E416B6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  <a:p>
            <a:pPr marL="393192" lvl="1" indent="0">
              <a:buNone/>
            </a:pPr>
            <a:r>
              <a:rPr lang="en-US" dirty="0"/>
              <a:t>-  Singleton</a:t>
            </a:r>
          </a:p>
          <a:p>
            <a:pPr lvl="1">
              <a:buFontTx/>
              <a:buChar char="-"/>
            </a:pPr>
            <a:r>
              <a:rPr lang="en-US" dirty="0"/>
              <a:t>Builder</a:t>
            </a:r>
          </a:p>
          <a:p>
            <a:r>
              <a:rPr lang="en-US" dirty="0"/>
              <a:t>Structure Patterns</a:t>
            </a:r>
          </a:p>
          <a:p>
            <a:pPr lvl="1">
              <a:buFontTx/>
              <a:buChar char="-"/>
            </a:pPr>
            <a:r>
              <a:rPr lang="en-US" dirty="0"/>
              <a:t>Façade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DRY</a:t>
            </a:r>
          </a:p>
          <a:p>
            <a:r>
              <a:rPr lang="en-US" dirty="0"/>
              <a:t>KISS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5A90F-22A1-41DA-9870-8BA7BE68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 &amp; Principles</a:t>
            </a:r>
          </a:p>
        </p:txBody>
      </p:sp>
    </p:spTree>
    <p:extLst>
      <p:ext uri="{BB962C8B-B14F-4D97-AF65-F5344CB8AC3E}">
        <p14:creationId xmlns:p14="http://schemas.microsoft.com/office/powerpoint/2010/main" val="41597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CFD7DA-65DE-4F23-9184-39A56209C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720" y="219456"/>
            <a:ext cx="6421120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UML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E2DE34-9A79-47FC-B969-A6A5BAB6480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4" y="658368"/>
            <a:ext cx="8070850" cy="5541264"/>
          </a:xfrm>
        </p:spPr>
      </p:pic>
    </p:spTree>
    <p:extLst>
      <p:ext uri="{BB962C8B-B14F-4D97-AF65-F5344CB8AC3E}">
        <p14:creationId xmlns:p14="http://schemas.microsoft.com/office/powerpoint/2010/main" val="145036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7C7390-E852-4460-B6A7-94081549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: Java</a:t>
            </a:r>
          </a:p>
          <a:p>
            <a:r>
              <a:rPr lang="en-US" dirty="0"/>
              <a:t>Framework: Spring Boot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C8F10-6B2E-47C1-8E98-A2ED696C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3607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130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Palatino Linotype</vt:lpstr>
      <vt:lpstr>Times New Roman</vt:lpstr>
      <vt:lpstr>Wingdings 2</vt:lpstr>
      <vt:lpstr>Presentation on brainstorming</vt:lpstr>
      <vt:lpstr>UNIVERSITATEA DIN BUCUREŞTI FACULTATEA DE MATEMATICĂ ȘI INFORMATICĂ, SPECIALIZAREA INGINERIE SOFTWARE </vt:lpstr>
      <vt:lpstr>Project #1</vt:lpstr>
      <vt:lpstr> Sequence diagram</vt:lpstr>
      <vt:lpstr>Design Patterns  &amp; Principles</vt:lpstr>
      <vt:lpstr>UML Diagram</vt:lpstr>
      <vt:lpstr>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2016-04-21T18:48:36Z</dcterms:created>
  <dcterms:modified xsi:type="dcterms:W3CDTF">2019-01-12T10:46:11Z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