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/>
    <p:restoredTop sz="96029"/>
  </p:normalViewPr>
  <p:slideViewPr>
    <p:cSldViewPr snapToGrid="0" snapToObjects="1">
      <p:cViewPr>
        <p:scale>
          <a:sx n="87" d="100"/>
          <a:sy n="87" d="100"/>
        </p:scale>
        <p:origin x="1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85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1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1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7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9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7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1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75" r:id="rId6"/>
    <p:sldLayoutId id="2147483664" r:id="rId7"/>
    <p:sldLayoutId id="2147483665" r:id="rId8"/>
    <p:sldLayoutId id="2147483674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1" descr="Close-Up of fern leaves against a black background">
            <a:extLst>
              <a:ext uri="{FF2B5EF4-FFF2-40B4-BE49-F238E27FC236}">
                <a16:creationId xmlns:a16="http://schemas.microsoft.com/office/drawing/2014/main" id="{6B8A8E12-507F-4392-8DDC-8F857B8D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2" r="25208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F769FDB-7753-B74B-B877-1212094A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92" y="681489"/>
            <a:ext cx="3537715" cy="2398451"/>
          </a:xfrm>
          <a:prstGeom prst="rect">
            <a:avLst/>
          </a:prstGeom>
        </p:spPr>
      </p:pic>
      <p:sp>
        <p:nvSpPr>
          <p:cNvPr id="21" name="Title 3">
            <a:extLst>
              <a:ext uri="{FF2B5EF4-FFF2-40B4-BE49-F238E27FC236}">
                <a16:creationId xmlns:a16="http://schemas.microsoft.com/office/drawing/2014/main" id="{DE49FB5F-A759-A349-A998-C9A024DAE064}"/>
              </a:ext>
            </a:extLst>
          </p:cNvPr>
          <p:cNvSpPr txBox="1">
            <a:spLocks/>
          </p:cNvSpPr>
          <p:nvPr/>
        </p:nvSpPr>
        <p:spPr>
          <a:xfrm>
            <a:off x="150419" y="396415"/>
            <a:ext cx="4695134" cy="3321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OM" sz="3600" b="1" u="sng" dirty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lang="en-OM" sz="3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OM" sz="3600" dirty="0"/>
              <a:t>ISTORIC</a:t>
            </a:r>
            <a:br>
              <a:rPr lang="en-OM" sz="3600" dirty="0"/>
            </a:br>
            <a:r>
              <a:rPr lang="en-OM" sz="3600" u="sng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OM" sz="36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OM" sz="3600" dirty="0"/>
              <a:t>NVIRONMENTAL</a:t>
            </a:r>
            <a:br>
              <a:rPr lang="en-OM" sz="3600" dirty="0"/>
            </a:br>
            <a:r>
              <a:rPr lang="en-OM" sz="3600" u="sng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OM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OM" sz="3600" dirty="0"/>
              <a:t>NALYSIS </a:t>
            </a:r>
            <a:r>
              <a:rPr lang="en-OM" sz="1800" b="1" dirty="0"/>
              <a:t>OF</a:t>
            </a:r>
            <a:br>
              <a:rPr lang="en-OM" sz="3600" dirty="0"/>
            </a:br>
            <a:r>
              <a:rPr lang="en-OM" sz="3600" u="sng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OM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OM" sz="3600" dirty="0"/>
              <a:t>ANGER</a:t>
            </a:r>
            <a:br>
              <a:rPr lang="en-OM" sz="3600" dirty="0"/>
            </a:br>
            <a:endParaRPr lang="en-OM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6B429-A300-E74F-AC23-B5DDD0899615}"/>
              </a:ext>
            </a:extLst>
          </p:cNvPr>
          <p:cNvSpPr txBox="1"/>
          <p:nvPr/>
        </p:nvSpPr>
        <p:spPr>
          <a:xfrm>
            <a:off x="383459" y="3638662"/>
            <a:ext cx="49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i="1" dirty="0"/>
              <a:t>It gives you a HEADs up, </a:t>
            </a:r>
          </a:p>
          <a:p>
            <a:r>
              <a:rPr lang="en-OM" i="1" dirty="0"/>
              <a:t>to get aHEAD of the problem!!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6B750-1FF3-CF40-B6A7-A253C05AE58A}"/>
              </a:ext>
            </a:extLst>
          </p:cNvPr>
          <p:cNvSpPr txBox="1"/>
          <p:nvPr/>
        </p:nvSpPr>
        <p:spPr>
          <a:xfrm>
            <a:off x="1451032" y="5624917"/>
            <a:ext cx="3908322" cy="12311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OM" dirty="0"/>
              <a:t>BY DRONNIES.  </a:t>
            </a:r>
            <a:r>
              <a:rPr lang="en-OM" sz="1400" dirty="0"/>
              <a:t>	       -Ceagan Paladino</a:t>
            </a:r>
          </a:p>
          <a:p>
            <a:r>
              <a:rPr lang="en-OM" sz="1400" dirty="0"/>
              <a:t>-Jayesh Anil</a:t>
            </a:r>
            <a:endParaRPr lang="en-US" sz="1400" dirty="0"/>
          </a:p>
          <a:p>
            <a:r>
              <a:rPr lang="en-OM" sz="1400" dirty="0"/>
              <a:t>-</a:t>
            </a:r>
            <a:r>
              <a:rPr lang="en-US" sz="1400" dirty="0" err="1"/>
              <a:t>Wentao</a:t>
            </a:r>
            <a:r>
              <a:rPr lang="en-US" sz="1400" dirty="0"/>
              <a:t> Sun</a:t>
            </a:r>
          </a:p>
          <a:p>
            <a:endParaRPr lang="en-OM" sz="1400" dirty="0"/>
          </a:p>
          <a:p>
            <a:r>
              <a:rPr lang="en-OM" sz="1400" dirty="0"/>
              <a:t>-Alan</a:t>
            </a:r>
          </a:p>
          <a:p>
            <a:r>
              <a:rPr lang="en-OM" sz="1400" dirty="0"/>
              <a:t>-</a:t>
            </a:r>
            <a:r>
              <a:rPr lang="en-US" sz="1400" dirty="0" err="1"/>
              <a:t>Yujia</a:t>
            </a:r>
            <a:r>
              <a:rPr lang="en-US" sz="1400" dirty="0"/>
              <a:t> Wang</a:t>
            </a:r>
          </a:p>
          <a:p>
            <a:endParaRPr lang="en-OM" sz="1400" dirty="0"/>
          </a:p>
        </p:txBody>
      </p:sp>
    </p:spTree>
    <p:extLst>
      <p:ext uri="{BB962C8B-B14F-4D97-AF65-F5344CB8AC3E}">
        <p14:creationId xmlns:p14="http://schemas.microsoft.com/office/powerpoint/2010/main" val="345701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01AD-E625-7245-BB60-AEB9023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56BE-64C4-DA4B-AEE2-C7665761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how </a:t>
            </a:r>
            <a:r>
              <a:rPr lang="en-US" dirty="0">
                <a:solidFill>
                  <a:srgbClr val="FF0000"/>
                </a:solidFill>
              </a:rPr>
              <a:t>spaceborne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airborne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ground-based remote sensing data</a:t>
            </a:r>
            <a:r>
              <a:rPr lang="en-US" dirty="0"/>
              <a:t> can be combined with data collected by </a:t>
            </a:r>
            <a:r>
              <a:rPr lang="en-US" dirty="0">
                <a:solidFill>
                  <a:srgbClr val="FF0000"/>
                </a:solidFill>
              </a:rPr>
              <a:t>UAVs</a:t>
            </a:r>
            <a:r>
              <a:rPr lang="en-US" dirty="0"/>
              <a:t> to improve the timeliness and quality of urban-related indicators, support sustainable urban development, and enable tangible improvements to the quality of people’s lives in cities and local communities.</a:t>
            </a:r>
          </a:p>
        </p:txBody>
      </p:sp>
    </p:spTree>
    <p:extLst>
      <p:ext uri="{BB962C8B-B14F-4D97-AF65-F5344CB8AC3E}">
        <p14:creationId xmlns:p14="http://schemas.microsoft.com/office/powerpoint/2010/main" val="86012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7737-F1E4-6640-8C86-EE0101E4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Solution </a:t>
            </a:r>
            <a:endParaRPr lang="en-OM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D2E1-2682-1B43-80AA-9C8B7C54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OM" dirty="0"/>
              <a:t>Navigate everyday life by analyzing past weather/environment information </a:t>
            </a:r>
            <a:endParaRPr lang="en-OM" dirty="0">
              <a:solidFill>
                <a:srgbClr val="0070C0"/>
              </a:solidFill>
            </a:endParaRPr>
          </a:p>
          <a:p>
            <a:r>
              <a:rPr lang="en-OM" dirty="0"/>
              <a:t>Identify major risks and health concerns </a:t>
            </a:r>
          </a:p>
          <a:p>
            <a:r>
              <a:rPr lang="en-OM" dirty="0"/>
              <a:t>Provide visual representation of danger levels</a:t>
            </a:r>
          </a:p>
        </p:txBody>
      </p:sp>
    </p:spTree>
    <p:extLst>
      <p:ext uri="{BB962C8B-B14F-4D97-AF65-F5344CB8AC3E}">
        <p14:creationId xmlns:p14="http://schemas.microsoft.com/office/powerpoint/2010/main" val="1430713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8EA11-72CC-1C41-B254-1DCFECC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8" y="899034"/>
            <a:ext cx="10262178" cy="5875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0F48EA-9C37-3047-8A7F-6A8662199B12}"/>
              </a:ext>
            </a:extLst>
          </p:cNvPr>
          <p:cNvSpPr/>
          <p:nvPr/>
        </p:nvSpPr>
        <p:spPr>
          <a:xfrm>
            <a:off x="684038" y="135439"/>
            <a:ext cx="2905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82452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9074-99C8-BB4C-BC77-B8D025FC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483113"/>
            <a:ext cx="10515600" cy="682009"/>
          </a:xfrm>
        </p:spPr>
        <p:txBody>
          <a:bodyPr/>
          <a:lstStyle/>
          <a:p>
            <a:r>
              <a:rPr lang="en-OM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Particular location (Hamilton)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0696F-8A4C-C74E-8E4B-E26E3723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22"/>
            <a:ext cx="12192000" cy="56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3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5FBD-6D51-4C48-9049-3064C9BC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OM" dirty="0"/>
              <a:t>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570B-8B4D-DE44-A97C-964D29AF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33832"/>
            <a:ext cx="5160963" cy="676275"/>
          </a:xfrm>
        </p:spPr>
        <p:txBody>
          <a:bodyPr>
            <a:normAutofit/>
          </a:bodyPr>
          <a:lstStyle/>
          <a:p>
            <a:r>
              <a:rPr lang="en-OM" b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Idustrial sectors </a:t>
            </a:r>
            <a:r>
              <a:rPr lang="en-OM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could benefit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99EC-529F-1D4D-9E60-EC8316C7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10107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Urban developers</a:t>
            </a:r>
          </a:p>
          <a:p>
            <a:r>
              <a:rPr lang="en-US" dirty="0"/>
              <a:t>Federal Aviation Administration </a:t>
            </a:r>
          </a:p>
          <a:p>
            <a:r>
              <a:rPr lang="en-US" dirty="0"/>
              <a:t>Outdoor sports </a:t>
            </a:r>
          </a:p>
          <a:p>
            <a:r>
              <a:rPr lang="en-US" dirty="0"/>
              <a:t>Power and Energy production</a:t>
            </a:r>
          </a:p>
          <a:p>
            <a:r>
              <a:rPr lang="en-US" dirty="0"/>
              <a:t>Agriculture sector (farmers)</a:t>
            </a:r>
          </a:p>
          <a:p>
            <a:r>
              <a:rPr lang="en-US" dirty="0"/>
              <a:t>Tourism sector </a:t>
            </a:r>
          </a:p>
          <a:p>
            <a:endParaRPr lang="en-US" dirty="0"/>
          </a:p>
          <a:p>
            <a:endParaRPr lang="en-US" dirty="0"/>
          </a:p>
          <a:p>
            <a:endParaRPr lang="en-OM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9F20C-CF4C-3641-91C0-F6885492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86195"/>
            <a:ext cx="5183188" cy="823912"/>
          </a:xfrm>
        </p:spPr>
        <p:txBody>
          <a:bodyPr/>
          <a:lstStyle/>
          <a:p>
            <a:r>
              <a:rPr lang="en-OM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could </a:t>
            </a:r>
            <a:r>
              <a:rPr lang="en-OM" b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</a:t>
            </a:r>
            <a:r>
              <a:rPr lang="en-OM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benefit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590BD-AD4A-8941-AA25-EDDF0E00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0107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en-OM" dirty="0"/>
              <a:t>ow the area they are living or want to live in is less prone to natural disasters </a:t>
            </a:r>
          </a:p>
          <a:p>
            <a:r>
              <a:rPr lang="en-US" dirty="0"/>
              <a:t>T</a:t>
            </a:r>
            <a:r>
              <a:rPr lang="en-OM" dirty="0"/>
              <a:t>ell them about how much pollution is there in that area through the overall danger rating</a:t>
            </a:r>
          </a:p>
          <a:p>
            <a:r>
              <a:rPr lang="en-OM" dirty="0"/>
              <a:t>What precaution they should take </a:t>
            </a:r>
          </a:p>
        </p:txBody>
      </p:sp>
    </p:spTree>
    <p:extLst>
      <p:ext uri="{BB962C8B-B14F-4D97-AF65-F5344CB8AC3E}">
        <p14:creationId xmlns:p14="http://schemas.microsoft.com/office/powerpoint/2010/main" val="73734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B31B-0CD0-704A-B9C5-7667928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Future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2C08-F965-4D44-8528-31E547C6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 Management </a:t>
            </a:r>
          </a:p>
          <a:p>
            <a:pPr lvl="1"/>
            <a:r>
              <a:rPr lang="en-US" dirty="0"/>
              <a:t>Resources and solutions </a:t>
            </a:r>
          </a:p>
          <a:p>
            <a:r>
              <a:rPr lang="en-US" dirty="0"/>
              <a:t>Predictive Analysis </a:t>
            </a:r>
          </a:p>
          <a:p>
            <a:pPr lvl="1"/>
            <a:r>
              <a:rPr lang="en-US" dirty="0"/>
              <a:t>Indicate when and where a problem is likely to strike</a:t>
            </a:r>
          </a:p>
          <a:p>
            <a:r>
              <a:rPr lang="en-US" dirty="0"/>
              <a:t>Impact Reduction </a:t>
            </a:r>
          </a:p>
          <a:p>
            <a:pPr lvl="1"/>
            <a:r>
              <a:rPr lang="en-US" dirty="0"/>
              <a:t>Provide methods to improve the quality of life and danger levels within certain areas</a:t>
            </a:r>
          </a:p>
          <a:p>
            <a:pPr lvl="1"/>
            <a:r>
              <a:rPr lang="en-US" dirty="0"/>
              <a:t>Where to place parks and trees within a city to increase air quality</a:t>
            </a:r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145700918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46F1-839F-FD4E-823D-BF4E3E269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3" r="-2" b="-2"/>
          <a:stretch/>
        </p:blipFill>
        <p:spPr>
          <a:xfrm>
            <a:off x="20" y="-1"/>
            <a:ext cx="11828189" cy="6858000"/>
          </a:xfrm>
          <a:custGeom>
            <a:avLst/>
            <a:gdLst/>
            <a:ahLst/>
            <a:cxnLst/>
            <a:rect l="l" t="t" r="r" b="b"/>
            <a:pathLst>
              <a:path w="11828209" h="6851225">
                <a:moveTo>
                  <a:pt x="1484882" y="0"/>
                </a:moveTo>
                <a:lnTo>
                  <a:pt x="8520272" y="0"/>
                </a:lnTo>
                <a:lnTo>
                  <a:pt x="8541915" y="12445"/>
                </a:lnTo>
                <a:cubicBezTo>
                  <a:pt x="10512125" y="1209574"/>
                  <a:pt x="11828209" y="3376047"/>
                  <a:pt x="11828209" y="5849907"/>
                </a:cubicBezTo>
                <a:cubicBezTo>
                  <a:pt x="11828209" y="6085513"/>
                  <a:pt x="11816272" y="6318331"/>
                  <a:pt x="11792969" y="6547788"/>
                </a:cubicBezTo>
                <a:lnTo>
                  <a:pt x="11754411" y="6851225"/>
                </a:lnTo>
                <a:lnTo>
                  <a:pt x="0" y="6851225"/>
                </a:lnTo>
                <a:lnTo>
                  <a:pt x="0" y="1208190"/>
                </a:lnTo>
                <a:lnTo>
                  <a:pt x="176127" y="1023457"/>
                </a:lnTo>
                <a:cubicBezTo>
                  <a:pt x="562126" y="637458"/>
                  <a:pt x="994141" y="297476"/>
                  <a:pt x="1463239" y="12445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149F64-F5A8-406B-96EB-0B8A677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6322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9EE7A9-906A-4407-BE4D-A564B220B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526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Quotabl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231</TotalTime>
  <Words>245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ShapesVTI</vt:lpstr>
      <vt:lpstr>PowerPoint Presentation</vt:lpstr>
      <vt:lpstr>Objective</vt:lpstr>
      <vt:lpstr>Solution </vt:lpstr>
      <vt:lpstr>PowerPoint Presentation</vt:lpstr>
      <vt:lpstr>Particular location (Hamilton)</vt:lpstr>
      <vt:lpstr>The Audience</vt:lpstr>
      <vt:lpstr>Future Goal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ISTORIC E  NVIRONMENTAL A NALYSIS OF D ANGER </dc:title>
  <dc:creator>Jayesh Anil</dc:creator>
  <cp:lastModifiedBy>Jayesh Anil</cp:lastModifiedBy>
  <cp:revision>3</cp:revision>
  <dcterms:created xsi:type="dcterms:W3CDTF">2021-10-03T16:52:16Z</dcterms:created>
  <dcterms:modified xsi:type="dcterms:W3CDTF">2021-10-03T20:43:59Z</dcterms:modified>
</cp:coreProperties>
</file>