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6C37-7EB5-470A-9FFE-7467D3D45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132E5-ACA4-4ED7-914E-F81C2E6E0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D6C5-EB50-4654-ADDC-E62C6509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675A-6A8B-4E68-8EA9-84BFE6E118B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4EF26-2C70-4D31-86E1-AF3E05FE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48E30-38D4-4232-9BFF-8245DB32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6B61-4A2A-4D82-986A-EC595F08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7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4603-1A36-43A9-9006-61D44CFF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E3224-A288-4B93-B04B-9A2252ECB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783D-4BAF-488C-8B28-7C1A2F7D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675A-6A8B-4E68-8EA9-84BFE6E118B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B3EA3-09B7-4A24-8D3A-2D874772C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297B8-C75E-4513-A13C-7F979A95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6B61-4A2A-4D82-986A-EC595F08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2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791A2-95A9-4A26-ABE9-58B721A03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E1E5C-283C-4B30-B919-2C441EA2B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CE58A-1A80-4AC7-A093-DB83D478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675A-6A8B-4E68-8EA9-84BFE6E118B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E77D2-075F-467C-B9D1-B32B2EE9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8F80E-658C-4725-B18E-3C82FDEC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6B61-4A2A-4D82-986A-EC595F08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1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EFCB-2B2B-4F39-9C5C-E7E60ABF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FD1AD-B0BA-439B-84DD-63CC6537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13C85-2F6A-42D4-953E-7DB49FFA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675A-6A8B-4E68-8EA9-84BFE6E118B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B4659-85F7-4B46-B0CD-3D20A8D5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826D7-84DC-42FD-BB4A-8EC0D6A2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6B61-4A2A-4D82-986A-EC595F08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5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DD3E-4DAD-4755-9A66-89A79442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EEB8-9618-4FB6-8DF4-4F2D4CFC3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7DD62-9D0B-4392-A9E4-97E541E0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675A-6A8B-4E68-8EA9-84BFE6E118B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A2979-62A3-498B-B844-37921F99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08023-DA74-4D9E-BDD3-CE592254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6B61-4A2A-4D82-986A-EC595F08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7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6CE3-6A04-4E7C-9C8E-323D8674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1A15E-55BD-42E0-AF63-6272C2E81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DD176-7772-427E-BDD9-93589F4C5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5DDFE-46B4-4293-B1F7-B63B60A9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675A-6A8B-4E68-8EA9-84BFE6E118B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7F3D1-4DDB-4E28-B667-2894B478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15B4B-57D1-45B9-871C-0A839D5B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6B61-4A2A-4D82-986A-EC595F08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CB3C-74C3-416B-B738-3CE0CDB0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FACCB-5152-460D-A44D-1F0C2B80D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3E058-1E72-4C6B-B240-F7A2A59E8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1DC62-3DAB-46BE-A361-2231D5862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583FB-422E-41C5-9506-F9962EADF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1F3C0-0F8E-40F8-810E-1E8CE96F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675A-6A8B-4E68-8EA9-84BFE6E118B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69AA1-989B-44CC-9429-77BDBC83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F59BF-DFC9-4534-B57E-CBE6E4E0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6B61-4A2A-4D82-986A-EC595F08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2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17C7-783E-4A55-AE1D-56A7734B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8495F-7144-4D1B-9229-04093341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675A-6A8B-4E68-8EA9-84BFE6E118B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37FE5-1083-458C-BEBE-170BA24B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10E3F-BDFF-4E46-9E1E-F9E071C6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6B61-4A2A-4D82-986A-EC595F08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AD4DD-2738-4DFE-BA0A-2EACE0B7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675A-6A8B-4E68-8EA9-84BFE6E118B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E157E-8852-4743-B796-FD3BBBF2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7893D-F927-4D07-8827-8972706D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6B61-4A2A-4D82-986A-EC595F08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5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1072-F004-45A8-B527-5D99982F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B98E-3568-4526-ABF4-B61589A52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C3E7F-F183-4C55-A9F5-1A67922AB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6D995-4730-4BA0-8E11-B1DC4B20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675A-6A8B-4E68-8EA9-84BFE6E118B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2C508-D4C6-4C61-9645-391CF133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B1DD-36A7-40A4-8091-3AF9A5BD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6B61-4A2A-4D82-986A-EC595F08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2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75A7-6020-41CF-A78D-E5B353C7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F8660-E8EE-4932-BEB0-D3BD9E6E8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47AC3-DACD-4C90-9556-EBCBF2CA3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2FEB7-556C-47E8-9B84-AF284E8C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675A-6A8B-4E68-8EA9-84BFE6E118B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86B42-BC9A-4970-95D3-8855E3F6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125CC-27E2-40DE-AC3B-9178B64A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6B61-4A2A-4D82-986A-EC595F08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0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11436-E1C7-47A4-B4DF-93289E9C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A76EA-BC4F-4921-A019-A7311C448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1115B-2C0F-4B1F-AD9F-18D447DEF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8675A-6A8B-4E68-8EA9-84BFE6E118B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19357-8E09-4DCD-B7D6-072915FED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9F5B2-26E7-47B1-B0C1-48EC1CEE6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76B61-4A2A-4D82-986A-EC595F08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9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D46DC3-D763-44BA-8CD6-FED34467B3FC}"/>
              </a:ext>
            </a:extLst>
          </p:cNvPr>
          <p:cNvSpPr/>
          <p:nvPr/>
        </p:nvSpPr>
        <p:spPr>
          <a:xfrm>
            <a:off x="9764889" y="408843"/>
            <a:ext cx="1738489" cy="395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Term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E0F42F-6F63-48DE-AFB9-427339D82869}"/>
              </a:ext>
            </a:extLst>
          </p:cNvPr>
          <p:cNvSpPr/>
          <p:nvPr/>
        </p:nvSpPr>
        <p:spPr>
          <a:xfrm>
            <a:off x="1151467" y="1535289"/>
            <a:ext cx="9223022" cy="462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Main Heading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C7FCA7-49F4-4D9D-88C3-7494834639AC}"/>
              </a:ext>
            </a:extLst>
          </p:cNvPr>
          <p:cNvSpPr/>
          <p:nvPr/>
        </p:nvSpPr>
        <p:spPr>
          <a:xfrm>
            <a:off x="2122311" y="2523825"/>
            <a:ext cx="7100711" cy="462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 1                               Start Date                               End Date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11E80-054F-4774-95FD-64CDDA44F86A}"/>
              </a:ext>
            </a:extLst>
          </p:cNvPr>
          <p:cNvSpPr txBox="1"/>
          <p:nvPr/>
        </p:nvSpPr>
        <p:spPr>
          <a:xfrm>
            <a:off x="1557866" y="408843"/>
            <a:ext cx="723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</a:t>
            </a:r>
            <a:r>
              <a:rPr lang="en-US" b="1" dirty="0"/>
              <a:t>Main Page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A233C4-1C9F-4E67-8FCD-A9F2D154DEE4}"/>
              </a:ext>
            </a:extLst>
          </p:cNvPr>
          <p:cNvCxnSpPr>
            <a:cxnSpLocks/>
          </p:cNvCxnSpPr>
          <p:nvPr/>
        </p:nvCxnSpPr>
        <p:spPr>
          <a:xfrm flipH="1">
            <a:off x="0" y="502355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77CB7D6-F7C7-44D7-BAF5-E0A3A4AF7889}"/>
              </a:ext>
            </a:extLst>
          </p:cNvPr>
          <p:cNvSpPr/>
          <p:nvPr/>
        </p:nvSpPr>
        <p:spPr>
          <a:xfrm>
            <a:off x="2122310" y="3431065"/>
            <a:ext cx="7100711" cy="462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Additional Term space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065271-D10B-4621-A0A1-E5F99ED590C2}"/>
              </a:ext>
            </a:extLst>
          </p:cNvPr>
          <p:cNvSpPr/>
          <p:nvPr/>
        </p:nvSpPr>
        <p:spPr>
          <a:xfrm>
            <a:off x="2122310" y="4255534"/>
            <a:ext cx="7100711" cy="462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Additional Term space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423B11-3085-4F37-A4C5-C3031F41969A}"/>
              </a:ext>
            </a:extLst>
          </p:cNvPr>
          <p:cNvSpPr txBox="1"/>
          <p:nvPr/>
        </p:nvSpPr>
        <p:spPr>
          <a:xfrm>
            <a:off x="474133" y="3039069"/>
            <a:ext cx="575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*Clicking on Term 1 will open “selected term page”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5A7455-2963-48FA-BA3C-E3AB63E451CD}"/>
              </a:ext>
            </a:extLst>
          </p:cNvPr>
          <p:cNvSpPr txBox="1"/>
          <p:nvPr/>
        </p:nvSpPr>
        <p:spPr>
          <a:xfrm>
            <a:off x="474133" y="5429956"/>
            <a:ext cx="236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***Part C of Rubric***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3B9C56-C7B0-4B82-850F-7076CC65761F}"/>
              </a:ext>
            </a:extLst>
          </p:cNvPr>
          <p:cNvSpPr txBox="1"/>
          <p:nvPr/>
        </p:nvSpPr>
        <p:spPr>
          <a:xfrm>
            <a:off x="1151467" y="6028267"/>
            <a:ext cx="844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changes were made to the design during the development of the mobile application </a:t>
            </a:r>
          </a:p>
        </p:txBody>
      </p:sp>
    </p:spTree>
    <p:extLst>
      <p:ext uri="{BB962C8B-B14F-4D97-AF65-F5344CB8AC3E}">
        <p14:creationId xmlns:p14="http://schemas.microsoft.com/office/powerpoint/2010/main" val="208210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B559D-2AAB-4C46-A57C-5D1D4B6D44AF}"/>
              </a:ext>
            </a:extLst>
          </p:cNvPr>
          <p:cNvSpPr txBox="1"/>
          <p:nvPr/>
        </p:nvSpPr>
        <p:spPr>
          <a:xfrm>
            <a:off x="3770488" y="496711"/>
            <a:ext cx="403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  Add Term Page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B83D9-7C55-4946-979D-A9070ACABA5F}"/>
              </a:ext>
            </a:extLst>
          </p:cNvPr>
          <p:cNvCxnSpPr>
            <a:cxnSpLocks/>
          </p:cNvCxnSpPr>
          <p:nvPr/>
        </p:nvCxnSpPr>
        <p:spPr>
          <a:xfrm>
            <a:off x="451555" y="1636888"/>
            <a:ext cx="11288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A0B34F-9432-4E49-A8A8-70CF1CC6C7D9}"/>
              </a:ext>
            </a:extLst>
          </p:cNvPr>
          <p:cNvSpPr txBox="1"/>
          <p:nvPr/>
        </p:nvSpPr>
        <p:spPr>
          <a:xfrm>
            <a:off x="451553" y="1275643"/>
            <a:ext cx="307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 Number\Title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7C11A-297C-48C7-A31E-C2C090B273E3}"/>
              </a:ext>
            </a:extLst>
          </p:cNvPr>
          <p:cNvSpPr txBox="1"/>
          <p:nvPr/>
        </p:nvSpPr>
        <p:spPr>
          <a:xfrm>
            <a:off x="451553" y="2569824"/>
            <a:ext cx="347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Date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36B2EE-DA88-4DEF-9ACD-B4CE12C4DD28}"/>
              </a:ext>
            </a:extLst>
          </p:cNvPr>
          <p:cNvCxnSpPr>
            <a:cxnSpLocks/>
          </p:cNvCxnSpPr>
          <p:nvPr/>
        </p:nvCxnSpPr>
        <p:spPr>
          <a:xfrm>
            <a:off x="451555" y="2923822"/>
            <a:ext cx="11288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E37000-BFE2-4A85-9920-8DDC8CDFEB06}"/>
              </a:ext>
            </a:extLst>
          </p:cNvPr>
          <p:cNvCxnSpPr>
            <a:cxnSpLocks/>
          </p:cNvCxnSpPr>
          <p:nvPr/>
        </p:nvCxnSpPr>
        <p:spPr>
          <a:xfrm>
            <a:off x="451555" y="4413956"/>
            <a:ext cx="11288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7BEB4B-8117-4578-AF8E-583D5A5614BE}"/>
              </a:ext>
            </a:extLst>
          </p:cNvPr>
          <p:cNvSpPr txBox="1"/>
          <p:nvPr/>
        </p:nvSpPr>
        <p:spPr>
          <a:xfrm>
            <a:off x="451552" y="3950737"/>
            <a:ext cx="501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Date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940EC6-D0FF-405A-BD89-5E2AF062D5E4}"/>
              </a:ext>
            </a:extLst>
          </p:cNvPr>
          <p:cNvSpPr/>
          <p:nvPr/>
        </p:nvSpPr>
        <p:spPr>
          <a:xfrm>
            <a:off x="451554" y="4961469"/>
            <a:ext cx="11288889" cy="609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C7AF08-B32F-4586-9DA9-C990720A75A7}"/>
              </a:ext>
            </a:extLst>
          </p:cNvPr>
          <p:cNvSpPr/>
          <p:nvPr/>
        </p:nvSpPr>
        <p:spPr>
          <a:xfrm>
            <a:off x="451553" y="6056495"/>
            <a:ext cx="11288889" cy="609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204111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3000A-209F-49B2-BFCA-86145667FD62}"/>
              </a:ext>
            </a:extLst>
          </p:cNvPr>
          <p:cNvSpPr txBox="1"/>
          <p:nvPr/>
        </p:nvSpPr>
        <p:spPr>
          <a:xfrm>
            <a:off x="4809063" y="262846"/>
            <a:ext cx="568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Selected</a:t>
            </a:r>
            <a:r>
              <a:rPr lang="en-US" dirty="0"/>
              <a:t> </a:t>
            </a:r>
            <a:r>
              <a:rPr lang="en-US" b="1" dirty="0"/>
              <a:t>Term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527729-590C-4F86-8A54-029C5649F9CF}"/>
              </a:ext>
            </a:extLst>
          </p:cNvPr>
          <p:cNvSpPr/>
          <p:nvPr/>
        </p:nvSpPr>
        <p:spPr>
          <a:xfrm>
            <a:off x="1207911" y="349956"/>
            <a:ext cx="1580445" cy="282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84277F-AE7F-46AF-9D97-826B133D73B9}"/>
              </a:ext>
            </a:extLst>
          </p:cNvPr>
          <p:cNvCxnSpPr/>
          <p:nvPr/>
        </p:nvCxnSpPr>
        <p:spPr>
          <a:xfrm flipH="1">
            <a:off x="135467" y="491067"/>
            <a:ext cx="485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55522B-60D8-4141-81DF-9ECDA44D856B}"/>
              </a:ext>
            </a:extLst>
          </p:cNvPr>
          <p:cNvSpPr txBox="1"/>
          <p:nvPr/>
        </p:nvSpPr>
        <p:spPr>
          <a:xfrm>
            <a:off x="4492121" y="568017"/>
            <a:ext cx="256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Start 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C9EF1-2ADD-4C31-A820-21939FFF7A09}"/>
              </a:ext>
            </a:extLst>
          </p:cNvPr>
          <p:cNvSpPr txBox="1"/>
          <p:nvPr/>
        </p:nvSpPr>
        <p:spPr>
          <a:xfrm>
            <a:off x="4212947" y="1016174"/>
            <a:ext cx="225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End 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528E0B-5996-46EC-AB1A-9BE1E8D51D4C}"/>
              </a:ext>
            </a:extLst>
          </p:cNvPr>
          <p:cNvSpPr/>
          <p:nvPr/>
        </p:nvSpPr>
        <p:spPr>
          <a:xfrm>
            <a:off x="3131233" y="1547458"/>
            <a:ext cx="43800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 Name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58FA28-FD94-45F4-8F9F-36235854F56D}"/>
              </a:ext>
            </a:extLst>
          </p:cNvPr>
          <p:cNvCxnSpPr>
            <a:cxnSpLocks/>
          </p:cNvCxnSpPr>
          <p:nvPr/>
        </p:nvCxnSpPr>
        <p:spPr>
          <a:xfrm flipH="1">
            <a:off x="-59805" y="4733187"/>
            <a:ext cx="1219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5D36079-ED31-4518-A49F-1ADA1C39B172}"/>
              </a:ext>
            </a:extLst>
          </p:cNvPr>
          <p:cNvSpPr/>
          <p:nvPr/>
        </p:nvSpPr>
        <p:spPr>
          <a:xfrm>
            <a:off x="363528" y="5104339"/>
            <a:ext cx="11345332" cy="4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Course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715EF6-4BB9-4105-904E-6AC20B5A1B1E}"/>
              </a:ext>
            </a:extLst>
          </p:cNvPr>
          <p:cNvSpPr/>
          <p:nvPr/>
        </p:nvSpPr>
        <p:spPr>
          <a:xfrm>
            <a:off x="363528" y="5748191"/>
            <a:ext cx="11345332" cy="4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This Term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8635-1383-4148-B8AD-252A2109719E}"/>
              </a:ext>
            </a:extLst>
          </p:cNvPr>
          <p:cNvSpPr/>
          <p:nvPr/>
        </p:nvSpPr>
        <p:spPr>
          <a:xfrm>
            <a:off x="378178" y="6366933"/>
            <a:ext cx="11345332" cy="4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This Term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E7192-70EE-4A2E-B957-CB30633EBE89}"/>
              </a:ext>
            </a:extLst>
          </p:cNvPr>
          <p:cNvSpPr txBox="1"/>
          <p:nvPr/>
        </p:nvSpPr>
        <p:spPr>
          <a:xfrm>
            <a:off x="7653863" y="2469873"/>
            <a:ext cx="614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*Clicking on course name will open “selected course page”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9C77F0-0475-4814-9FFD-D97123D9A4CF}"/>
              </a:ext>
            </a:extLst>
          </p:cNvPr>
          <p:cNvSpPr/>
          <p:nvPr/>
        </p:nvSpPr>
        <p:spPr>
          <a:xfrm>
            <a:off x="3131234" y="2061190"/>
            <a:ext cx="43800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 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2C3F8-C85D-43EB-BDDB-B3DC2A251C08}"/>
              </a:ext>
            </a:extLst>
          </p:cNvPr>
          <p:cNvSpPr/>
          <p:nvPr/>
        </p:nvSpPr>
        <p:spPr>
          <a:xfrm>
            <a:off x="3131235" y="2587715"/>
            <a:ext cx="43800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 Name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A90A37-9A90-473B-A159-484F47D2F854}"/>
              </a:ext>
            </a:extLst>
          </p:cNvPr>
          <p:cNvSpPr/>
          <p:nvPr/>
        </p:nvSpPr>
        <p:spPr>
          <a:xfrm>
            <a:off x="3131236" y="3140054"/>
            <a:ext cx="43800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 Name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580BA7-B124-46C3-8305-24C93857A1CE}"/>
              </a:ext>
            </a:extLst>
          </p:cNvPr>
          <p:cNvSpPr/>
          <p:nvPr/>
        </p:nvSpPr>
        <p:spPr>
          <a:xfrm>
            <a:off x="3131236" y="3643454"/>
            <a:ext cx="43800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 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328345-B878-49DF-A41A-C09EC0F53B77}"/>
              </a:ext>
            </a:extLst>
          </p:cNvPr>
          <p:cNvSpPr/>
          <p:nvPr/>
        </p:nvSpPr>
        <p:spPr>
          <a:xfrm>
            <a:off x="3131236" y="4146853"/>
            <a:ext cx="43800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 Name</a:t>
            </a:r>
          </a:p>
        </p:txBody>
      </p:sp>
    </p:spTree>
    <p:extLst>
      <p:ext uri="{BB962C8B-B14F-4D97-AF65-F5344CB8AC3E}">
        <p14:creationId xmlns:p14="http://schemas.microsoft.com/office/powerpoint/2010/main" val="288656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0D0EE4-98D3-462D-A313-8F27ABF808BC}"/>
              </a:ext>
            </a:extLst>
          </p:cNvPr>
          <p:cNvSpPr txBox="1"/>
          <p:nvPr/>
        </p:nvSpPr>
        <p:spPr>
          <a:xfrm>
            <a:off x="4763911" y="643467"/>
            <a:ext cx="495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Edit Term Page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2F5BFED-2246-486D-AB77-4A652AFD07B3}"/>
              </a:ext>
            </a:extLst>
          </p:cNvPr>
          <p:cNvCxnSpPr>
            <a:cxnSpLocks/>
          </p:cNvCxnSpPr>
          <p:nvPr/>
        </p:nvCxnSpPr>
        <p:spPr>
          <a:xfrm flipH="1">
            <a:off x="270935" y="349956"/>
            <a:ext cx="711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211822-8EE1-46F0-A8CE-9B0EBD3567C7}"/>
              </a:ext>
            </a:extLst>
          </p:cNvPr>
          <p:cNvCxnSpPr>
            <a:cxnSpLocks/>
          </p:cNvCxnSpPr>
          <p:nvPr/>
        </p:nvCxnSpPr>
        <p:spPr>
          <a:xfrm>
            <a:off x="282223" y="1738489"/>
            <a:ext cx="11627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68BBF0-8C51-458F-A38C-03937C86E6FE}"/>
              </a:ext>
            </a:extLst>
          </p:cNvPr>
          <p:cNvSpPr txBox="1"/>
          <p:nvPr/>
        </p:nvSpPr>
        <p:spPr>
          <a:xfrm>
            <a:off x="163690" y="1354667"/>
            <a:ext cx="163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515C5D-2061-4899-AEAC-DD34CDA2141F}"/>
              </a:ext>
            </a:extLst>
          </p:cNvPr>
          <p:cNvCxnSpPr>
            <a:cxnSpLocks/>
          </p:cNvCxnSpPr>
          <p:nvPr/>
        </p:nvCxnSpPr>
        <p:spPr>
          <a:xfrm>
            <a:off x="163690" y="2619022"/>
            <a:ext cx="11627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3C7F63-1CA4-4929-BC6C-D26864C93F15}"/>
              </a:ext>
            </a:extLst>
          </p:cNvPr>
          <p:cNvCxnSpPr>
            <a:cxnSpLocks/>
          </p:cNvCxnSpPr>
          <p:nvPr/>
        </p:nvCxnSpPr>
        <p:spPr>
          <a:xfrm>
            <a:off x="163690" y="3680177"/>
            <a:ext cx="11627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334AAA5-3C3B-435A-9C0C-A6C48917EBBB}"/>
              </a:ext>
            </a:extLst>
          </p:cNvPr>
          <p:cNvSpPr txBox="1"/>
          <p:nvPr/>
        </p:nvSpPr>
        <p:spPr>
          <a:xfrm>
            <a:off x="158046" y="2249690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50962F-4C1D-48AE-8310-16A3888E2CE8}"/>
              </a:ext>
            </a:extLst>
          </p:cNvPr>
          <p:cNvSpPr txBox="1"/>
          <p:nvPr/>
        </p:nvSpPr>
        <p:spPr>
          <a:xfrm>
            <a:off x="158046" y="3310845"/>
            <a:ext cx="103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Date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281E-C420-4E54-A19D-A2EFAE50B718}"/>
              </a:ext>
            </a:extLst>
          </p:cNvPr>
          <p:cNvSpPr/>
          <p:nvPr/>
        </p:nvSpPr>
        <p:spPr>
          <a:xfrm>
            <a:off x="158046" y="4346222"/>
            <a:ext cx="117517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Changes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6C9702-8BA3-4272-95CA-675DFA0F10EB}"/>
              </a:ext>
            </a:extLst>
          </p:cNvPr>
          <p:cNvSpPr/>
          <p:nvPr/>
        </p:nvSpPr>
        <p:spPr>
          <a:xfrm>
            <a:off x="158046" y="5134001"/>
            <a:ext cx="117517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36546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57518E-7981-4896-B188-B63704F41C36}"/>
              </a:ext>
            </a:extLst>
          </p:cNvPr>
          <p:cNvSpPr txBox="1"/>
          <p:nvPr/>
        </p:nvSpPr>
        <p:spPr>
          <a:xfrm>
            <a:off x="5091289" y="221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Selected Course Page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FBDED4-130B-454A-B824-60784C7EC378}"/>
              </a:ext>
            </a:extLst>
          </p:cNvPr>
          <p:cNvCxnSpPr>
            <a:cxnSpLocks/>
          </p:cNvCxnSpPr>
          <p:nvPr/>
        </p:nvCxnSpPr>
        <p:spPr>
          <a:xfrm flipH="1">
            <a:off x="158045" y="547512"/>
            <a:ext cx="801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6F0562-5D91-4144-8C68-2D2740E7AA90}"/>
              </a:ext>
            </a:extLst>
          </p:cNvPr>
          <p:cNvSpPr txBox="1"/>
          <p:nvPr/>
        </p:nvSpPr>
        <p:spPr>
          <a:xfrm>
            <a:off x="285044" y="1037734"/>
            <a:ext cx="206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Name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B2B505-C5F4-4195-B431-0C12AF439B9B}"/>
              </a:ext>
            </a:extLst>
          </p:cNvPr>
          <p:cNvSpPr/>
          <p:nvPr/>
        </p:nvSpPr>
        <p:spPr>
          <a:xfrm>
            <a:off x="158045" y="6502681"/>
            <a:ext cx="11853333" cy="248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C8CB4F-9827-464D-A19F-7B3068834609}"/>
              </a:ext>
            </a:extLst>
          </p:cNvPr>
          <p:cNvSpPr/>
          <p:nvPr/>
        </p:nvSpPr>
        <p:spPr>
          <a:xfrm>
            <a:off x="158042" y="5798471"/>
            <a:ext cx="11853333" cy="248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Changes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A134306-2CAA-475D-A96C-E04701B90BA6}"/>
              </a:ext>
            </a:extLst>
          </p:cNvPr>
          <p:cNvSpPr/>
          <p:nvPr/>
        </p:nvSpPr>
        <p:spPr>
          <a:xfrm>
            <a:off x="158043" y="6150576"/>
            <a:ext cx="11853333" cy="248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Assessments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D91038-4563-4390-A32E-A9A3939487C0}"/>
              </a:ext>
            </a:extLst>
          </p:cNvPr>
          <p:cNvSpPr/>
          <p:nvPr/>
        </p:nvSpPr>
        <p:spPr>
          <a:xfrm>
            <a:off x="158041" y="5446366"/>
            <a:ext cx="11853333" cy="248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Discard Changes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A939E2-5555-40E0-B7D1-255484F8BBEF}"/>
              </a:ext>
            </a:extLst>
          </p:cNvPr>
          <p:cNvSpPr txBox="1"/>
          <p:nvPr/>
        </p:nvSpPr>
        <p:spPr>
          <a:xfrm>
            <a:off x="6016978" y="5474963"/>
            <a:ext cx="6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1BAD381-2AF6-403D-BBAA-C364BD2CE003}"/>
              </a:ext>
            </a:extLst>
          </p:cNvPr>
          <p:cNvCxnSpPr>
            <a:cxnSpLocks/>
          </p:cNvCxnSpPr>
          <p:nvPr/>
        </p:nvCxnSpPr>
        <p:spPr>
          <a:xfrm>
            <a:off x="2020707" y="1278314"/>
            <a:ext cx="9990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3D05889-68F4-4833-A151-C5BB67605AAC}"/>
              </a:ext>
            </a:extLst>
          </p:cNvPr>
          <p:cNvSpPr txBox="1"/>
          <p:nvPr/>
        </p:nvSpPr>
        <p:spPr>
          <a:xfrm>
            <a:off x="228072" y="1528785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Course Status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B97B26B-BFA1-455E-B00D-9F2D1A860510}"/>
              </a:ext>
            </a:extLst>
          </p:cNvPr>
          <p:cNvCxnSpPr>
            <a:cxnSpLocks/>
          </p:cNvCxnSpPr>
          <p:nvPr/>
        </p:nvCxnSpPr>
        <p:spPr>
          <a:xfrm>
            <a:off x="2042256" y="1729838"/>
            <a:ext cx="10013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AB5ABC8-7F36-4E5B-B1E4-3EA347A84F25}"/>
              </a:ext>
            </a:extLst>
          </p:cNvPr>
          <p:cNvSpPr txBox="1"/>
          <p:nvPr/>
        </p:nvSpPr>
        <p:spPr>
          <a:xfrm>
            <a:off x="228072" y="1975385"/>
            <a:ext cx="1179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Start Date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960419D-6953-4140-9D40-7672D6D6EF43}"/>
              </a:ext>
            </a:extLst>
          </p:cNvPr>
          <p:cNvCxnSpPr>
            <a:cxnSpLocks/>
          </p:cNvCxnSpPr>
          <p:nvPr/>
        </p:nvCxnSpPr>
        <p:spPr>
          <a:xfrm>
            <a:off x="2042256" y="2160051"/>
            <a:ext cx="1891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72524C9-E01E-45E2-9548-5B0775B22B8F}"/>
              </a:ext>
            </a:extLst>
          </p:cNvPr>
          <p:cNvSpPr txBox="1"/>
          <p:nvPr/>
        </p:nvSpPr>
        <p:spPr>
          <a:xfrm>
            <a:off x="228072" y="2363616"/>
            <a:ext cx="108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End Date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3E49819-781C-47F6-943F-4F5BCDCB1C32}"/>
              </a:ext>
            </a:extLst>
          </p:cNvPr>
          <p:cNvCxnSpPr>
            <a:cxnSpLocks/>
          </p:cNvCxnSpPr>
          <p:nvPr/>
        </p:nvCxnSpPr>
        <p:spPr>
          <a:xfrm>
            <a:off x="2042256" y="2556564"/>
            <a:ext cx="1891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1E6C0F3-0EF3-4368-BBCC-4023069D66A1}"/>
              </a:ext>
            </a:extLst>
          </p:cNvPr>
          <p:cNvSpPr txBox="1"/>
          <p:nvPr/>
        </p:nvSpPr>
        <p:spPr>
          <a:xfrm>
            <a:off x="273227" y="2731174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 Name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BB8788-DBF6-44CC-8AEE-8E5872BCF9AD}"/>
              </a:ext>
            </a:extLst>
          </p:cNvPr>
          <p:cNvCxnSpPr>
            <a:cxnSpLocks/>
          </p:cNvCxnSpPr>
          <p:nvPr/>
        </p:nvCxnSpPr>
        <p:spPr>
          <a:xfrm>
            <a:off x="2042256" y="2945031"/>
            <a:ext cx="9852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094767A-D2D4-41CE-956B-7D1E72DF0D02}"/>
              </a:ext>
            </a:extLst>
          </p:cNvPr>
          <p:cNvSpPr txBox="1"/>
          <p:nvPr/>
        </p:nvSpPr>
        <p:spPr>
          <a:xfrm>
            <a:off x="285044" y="3162492"/>
            <a:ext cx="175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 Phone</a:t>
            </a:r>
          </a:p>
          <a:p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0365B5B-E8CA-4C91-ADF6-0DCBEA5F776C}"/>
              </a:ext>
            </a:extLst>
          </p:cNvPr>
          <p:cNvCxnSpPr>
            <a:cxnSpLocks/>
          </p:cNvCxnSpPr>
          <p:nvPr/>
        </p:nvCxnSpPr>
        <p:spPr>
          <a:xfrm>
            <a:off x="2042256" y="3429000"/>
            <a:ext cx="9852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45C7196-704F-48E2-A700-8D40B68336E9}"/>
              </a:ext>
            </a:extLst>
          </p:cNvPr>
          <p:cNvSpPr txBox="1"/>
          <p:nvPr/>
        </p:nvSpPr>
        <p:spPr>
          <a:xfrm>
            <a:off x="309648" y="3564127"/>
            <a:ext cx="167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 Email</a:t>
            </a:r>
          </a:p>
          <a:p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E649F19-2377-40BA-B1BF-DAC4E3E69204}"/>
              </a:ext>
            </a:extLst>
          </p:cNvPr>
          <p:cNvCxnSpPr>
            <a:cxnSpLocks/>
          </p:cNvCxnSpPr>
          <p:nvPr/>
        </p:nvCxnSpPr>
        <p:spPr>
          <a:xfrm>
            <a:off x="2042256" y="3808823"/>
            <a:ext cx="9852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1A78D5B-07BD-40A6-B1BB-79B819B6B456}"/>
              </a:ext>
            </a:extLst>
          </p:cNvPr>
          <p:cNvSpPr txBox="1"/>
          <p:nvPr/>
        </p:nvSpPr>
        <p:spPr>
          <a:xfrm>
            <a:off x="309648" y="3968856"/>
            <a:ext cx="735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</a:t>
            </a:r>
          </a:p>
          <a:p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9D6C5FC-A65C-4A72-A3C0-694FEBEEEA0A}"/>
              </a:ext>
            </a:extLst>
          </p:cNvPr>
          <p:cNvCxnSpPr>
            <a:cxnSpLocks/>
          </p:cNvCxnSpPr>
          <p:nvPr/>
        </p:nvCxnSpPr>
        <p:spPr>
          <a:xfrm>
            <a:off x="2030170" y="5208357"/>
            <a:ext cx="9852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0CE769-4A74-4742-A676-297521242D9B}"/>
              </a:ext>
            </a:extLst>
          </p:cNvPr>
          <p:cNvSpPr txBox="1"/>
          <p:nvPr/>
        </p:nvSpPr>
        <p:spPr>
          <a:xfrm>
            <a:off x="285044" y="4452267"/>
            <a:ext cx="145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 Notes</a:t>
            </a:r>
          </a:p>
          <a:p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2FDC10-368D-4B29-82ED-9A90156177B4}"/>
              </a:ext>
            </a:extLst>
          </p:cNvPr>
          <p:cNvSpPr txBox="1"/>
          <p:nvPr/>
        </p:nvSpPr>
        <p:spPr>
          <a:xfrm>
            <a:off x="254750" y="4935678"/>
            <a:ext cx="2090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Get Notified</a:t>
            </a:r>
          </a:p>
          <a:p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6EA0345-5FDA-4A2D-BD17-A14A8881768B}"/>
              </a:ext>
            </a:extLst>
          </p:cNvPr>
          <p:cNvSpPr/>
          <p:nvPr/>
        </p:nvSpPr>
        <p:spPr>
          <a:xfrm>
            <a:off x="2042256" y="4443257"/>
            <a:ext cx="9840096" cy="36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623164-5ACD-45E1-BF5F-5AF8B7AF1144}"/>
              </a:ext>
            </a:extLst>
          </p:cNvPr>
          <p:cNvSpPr txBox="1"/>
          <p:nvPr/>
        </p:nvSpPr>
        <p:spPr>
          <a:xfrm>
            <a:off x="2888077" y="4839025"/>
            <a:ext cx="47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*Option menu placed here to choose Yes or No 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E47F011-E2C9-4CEB-8375-8AF583B5A3B1}"/>
              </a:ext>
            </a:extLst>
          </p:cNvPr>
          <p:cNvCxnSpPr>
            <a:cxnSpLocks/>
          </p:cNvCxnSpPr>
          <p:nvPr/>
        </p:nvCxnSpPr>
        <p:spPr>
          <a:xfrm>
            <a:off x="2042256" y="4192348"/>
            <a:ext cx="9852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88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74BBB0-8286-418E-A4EE-CAFC13B1C75E}"/>
              </a:ext>
            </a:extLst>
          </p:cNvPr>
          <p:cNvSpPr txBox="1"/>
          <p:nvPr/>
        </p:nvSpPr>
        <p:spPr>
          <a:xfrm>
            <a:off x="5080000" y="191912"/>
            <a:ext cx="1785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Add Course Page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C4653-9D70-4E6B-A3C5-A66B8B678249}"/>
              </a:ext>
            </a:extLst>
          </p:cNvPr>
          <p:cNvSpPr txBox="1"/>
          <p:nvPr/>
        </p:nvSpPr>
        <p:spPr>
          <a:xfrm>
            <a:off x="4752622" y="688626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Course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BDFAF3-4B95-476D-825C-0737741C31AF}"/>
              </a:ext>
            </a:extLst>
          </p:cNvPr>
          <p:cNvCxnSpPr>
            <a:cxnSpLocks/>
          </p:cNvCxnSpPr>
          <p:nvPr/>
        </p:nvCxnSpPr>
        <p:spPr>
          <a:xfrm>
            <a:off x="358561" y="1480448"/>
            <a:ext cx="11469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AE5842-C528-4237-8B85-713F97BC7E05}"/>
              </a:ext>
            </a:extLst>
          </p:cNvPr>
          <p:cNvCxnSpPr>
            <a:cxnSpLocks/>
          </p:cNvCxnSpPr>
          <p:nvPr/>
        </p:nvCxnSpPr>
        <p:spPr>
          <a:xfrm>
            <a:off x="358561" y="2042452"/>
            <a:ext cx="11469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D50980-FEB2-4DC4-98BF-DF455FB02652}"/>
              </a:ext>
            </a:extLst>
          </p:cNvPr>
          <p:cNvCxnSpPr>
            <a:cxnSpLocks/>
          </p:cNvCxnSpPr>
          <p:nvPr/>
        </p:nvCxnSpPr>
        <p:spPr>
          <a:xfrm>
            <a:off x="358561" y="2535117"/>
            <a:ext cx="11469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3F2F72-98CA-4413-97C3-71E23BD70C23}"/>
              </a:ext>
            </a:extLst>
          </p:cNvPr>
          <p:cNvCxnSpPr>
            <a:cxnSpLocks/>
          </p:cNvCxnSpPr>
          <p:nvPr/>
        </p:nvCxnSpPr>
        <p:spPr>
          <a:xfrm>
            <a:off x="358561" y="3099560"/>
            <a:ext cx="11469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611192-38FF-4419-B7DB-B7BAA44D9CA8}"/>
              </a:ext>
            </a:extLst>
          </p:cNvPr>
          <p:cNvCxnSpPr>
            <a:cxnSpLocks/>
          </p:cNvCxnSpPr>
          <p:nvPr/>
        </p:nvCxnSpPr>
        <p:spPr>
          <a:xfrm>
            <a:off x="358561" y="3714043"/>
            <a:ext cx="11469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AD39D9-89F6-447A-B733-1543CE27698F}"/>
              </a:ext>
            </a:extLst>
          </p:cNvPr>
          <p:cNvCxnSpPr>
            <a:cxnSpLocks/>
          </p:cNvCxnSpPr>
          <p:nvPr/>
        </p:nvCxnSpPr>
        <p:spPr>
          <a:xfrm>
            <a:off x="358561" y="4182913"/>
            <a:ext cx="11469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8421F9-B97F-4E5E-B180-45B746B02070}"/>
              </a:ext>
            </a:extLst>
          </p:cNvPr>
          <p:cNvCxnSpPr>
            <a:cxnSpLocks/>
          </p:cNvCxnSpPr>
          <p:nvPr/>
        </p:nvCxnSpPr>
        <p:spPr>
          <a:xfrm>
            <a:off x="358561" y="4763910"/>
            <a:ext cx="11469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A439EF-AB18-4382-BDB6-B28E5BECE4D2}"/>
              </a:ext>
            </a:extLst>
          </p:cNvPr>
          <p:cNvCxnSpPr>
            <a:cxnSpLocks/>
          </p:cNvCxnSpPr>
          <p:nvPr/>
        </p:nvCxnSpPr>
        <p:spPr>
          <a:xfrm>
            <a:off x="358561" y="5270305"/>
            <a:ext cx="11469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7196FF-511E-4CD8-BB83-666EEC64C179}"/>
              </a:ext>
            </a:extLst>
          </p:cNvPr>
          <p:cNvCxnSpPr>
            <a:cxnSpLocks/>
          </p:cNvCxnSpPr>
          <p:nvPr/>
        </p:nvCxnSpPr>
        <p:spPr>
          <a:xfrm>
            <a:off x="358561" y="5791199"/>
            <a:ext cx="11469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59BD13-D631-4492-B154-CB48B4FA8145}"/>
              </a:ext>
            </a:extLst>
          </p:cNvPr>
          <p:cNvSpPr txBox="1"/>
          <p:nvPr/>
        </p:nvSpPr>
        <p:spPr>
          <a:xfrm>
            <a:off x="2924937" y="31636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A7581-EEA9-4DD8-A3AE-85099A0ABDEF}"/>
              </a:ext>
            </a:extLst>
          </p:cNvPr>
          <p:cNvSpPr txBox="1"/>
          <p:nvPr/>
        </p:nvSpPr>
        <p:spPr>
          <a:xfrm>
            <a:off x="306888" y="1111116"/>
            <a:ext cx="144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32707-89CB-4A9B-A971-C122CC77FEF6}"/>
              </a:ext>
            </a:extLst>
          </p:cNvPr>
          <p:cNvSpPr txBox="1"/>
          <p:nvPr/>
        </p:nvSpPr>
        <p:spPr>
          <a:xfrm>
            <a:off x="289383" y="1627963"/>
            <a:ext cx="146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 Status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2FF440-8187-4DEB-9533-74E36C7510A4}"/>
              </a:ext>
            </a:extLst>
          </p:cNvPr>
          <p:cNvSpPr txBox="1"/>
          <p:nvPr/>
        </p:nvSpPr>
        <p:spPr>
          <a:xfrm>
            <a:off x="289383" y="2165785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Date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BF6C61-7128-4DD7-97B8-9093977B1DA1}"/>
              </a:ext>
            </a:extLst>
          </p:cNvPr>
          <p:cNvSpPr txBox="1"/>
          <p:nvPr/>
        </p:nvSpPr>
        <p:spPr>
          <a:xfrm>
            <a:off x="269134" y="2710472"/>
            <a:ext cx="103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Date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F45C6F-A238-44B3-9140-28A125646787}"/>
              </a:ext>
            </a:extLst>
          </p:cNvPr>
          <p:cNvSpPr txBox="1"/>
          <p:nvPr/>
        </p:nvSpPr>
        <p:spPr>
          <a:xfrm>
            <a:off x="269134" y="3276982"/>
            <a:ext cx="180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 Instructor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5E81E4-DD7C-4F7C-A084-9D077F31D998}"/>
              </a:ext>
            </a:extLst>
          </p:cNvPr>
          <p:cNvSpPr txBox="1"/>
          <p:nvPr/>
        </p:nvSpPr>
        <p:spPr>
          <a:xfrm>
            <a:off x="289383" y="3791004"/>
            <a:ext cx="19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Instructor Email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35C8FA-C846-44DA-AE29-A8EA7C013873}"/>
              </a:ext>
            </a:extLst>
          </p:cNvPr>
          <p:cNvSpPr txBox="1"/>
          <p:nvPr/>
        </p:nvSpPr>
        <p:spPr>
          <a:xfrm>
            <a:off x="306888" y="4312355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 Phone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4ECF6F-2255-498C-8603-4CA754D0EB1A}"/>
              </a:ext>
            </a:extLst>
          </p:cNvPr>
          <p:cNvSpPr txBox="1"/>
          <p:nvPr/>
        </p:nvSpPr>
        <p:spPr>
          <a:xfrm>
            <a:off x="285664" y="4878397"/>
            <a:ext cx="7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E0D240-F90A-4F65-9DE4-F75756AE7D05}"/>
              </a:ext>
            </a:extLst>
          </p:cNvPr>
          <p:cNvSpPr txBox="1"/>
          <p:nvPr/>
        </p:nvSpPr>
        <p:spPr>
          <a:xfrm>
            <a:off x="269134" y="5377552"/>
            <a:ext cx="1766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Notifications</a:t>
            </a:r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D06CC9-5D7D-4ED8-8A7B-A9B651C617E2}"/>
              </a:ext>
            </a:extLst>
          </p:cNvPr>
          <p:cNvSpPr/>
          <p:nvPr/>
        </p:nvSpPr>
        <p:spPr>
          <a:xfrm>
            <a:off x="358561" y="5987025"/>
            <a:ext cx="11564305" cy="288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858078-C137-4400-8A34-0EF30282CFED}"/>
              </a:ext>
            </a:extLst>
          </p:cNvPr>
          <p:cNvSpPr/>
          <p:nvPr/>
        </p:nvSpPr>
        <p:spPr>
          <a:xfrm>
            <a:off x="358561" y="6479812"/>
            <a:ext cx="11564305" cy="288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58081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8C244D-AC53-4433-B73B-FD9FB1D7C09B}"/>
              </a:ext>
            </a:extLst>
          </p:cNvPr>
          <p:cNvSpPr txBox="1"/>
          <p:nvPr/>
        </p:nvSpPr>
        <p:spPr>
          <a:xfrm>
            <a:off x="4538133" y="790222"/>
            <a:ext cx="190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Assessments</a:t>
            </a:r>
            <a:r>
              <a:rPr lang="en-US" dirty="0"/>
              <a:t> </a:t>
            </a:r>
            <a:r>
              <a:rPr lang="en-US" b="1" dirty="0"/>
              <a:t>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592B16-24CE-4952-8B16-6BE67CA2144A}"/>
              </a:ext>
            </a:extLst>
          </p:cNvPr>
          <p:cNvSpPr txBox="1"/>
          <p:nvPr/>
        </p:nvSpPr>
        <p:spPr>
          <a:xfrm flipH="1">
            <a:off x="4413955" y="1681481"/>
            <a:ext cx="427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assessment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4EDEA-2C32-45A7-93A9-99FAD5C0666C}"/>
              </a:ext>
            </a:extLst>
          </p:cNvPr>
          <p:cNvSpPr txBox="1"/>
          <p:nvPr/>
        </p:nvSpPr>
        <p:spPr>
          <a:xfrm flipH="1">
            <a:off x="4413955" y="2388074"/>
            <a:ext cx="427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assessment 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F1E568-454E-47D2-B90D-11329195355F}"/>
              </a:ext>
            </a:extLst>
          </p:cNvPr>
          <p:cNvCxnSpPr>
            <a:cxnSpLocks/>
          </p:cNvCxnSpPr>
          <p:nvPr/>
        </p:nvCxnSpPr>
        <p:spPr>
          <a:xfrm>
            <a:off x="112889" y="2050813"/>
            <a:ext cx="11909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638832-9F44-4C6D-BEA4-614B754DE29F}"/>
              </a:ext>
            </a:extLst>
          </p:cNvPr>
          <p:cNvCxnSpPr>
            <a:cxnSpLocks/>
          </p:cNvCxnSpPr>
          <p:nvPr/>
        </p:nvCxnSpPr>
        <p:spPr>
          <a:xfrm>
            <a:off x="141111" y="2757406"/>
            <a:ext cx="11909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EE7B29C-44EA-4C6F-8E36-3BABD06B4738}"/>
              </a:ext>
            </a:extLst>
          </p:cNvPr>
          <p:cNvSpPr/>
          <p:nvPr/>
        </p:nvSpPr>
        <p:spPr>
          <a:xfrm>
            <a:off x="112890" y="6310489"/>
            <a:ext cx="11909778" cy="462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Assessment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0C7910-7517-401D-86D8-2746D94B9EBF}"/>
              </a:ext>
            </a:extLst>
          </p:cNvPr>
          <p:cNvSpPr txBox="1"/>
          <p:nvPr/>
        </p:nvSpPr>
        <p:spPr>
          <a:xfrm>
            <a:off x="3084493" y="3236295"/>
            <a:ext cx="821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*Clicking on one of the above assessments will open the “selected assessments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6C0CB1-423B-45BD-B6DB-3BFA5E83EB57}"/>
              </a:ext>
            </a:extLst>
          </p:cNvPr>
          <p:cNvCxnSpPr/>
          <p:nvPr/>
        </p:nvCxnSpPr>
        <p:spPr>
          <a:xfrm flipH="1">
            <a:off x="112889" y="587022"/>
            <a:ext cx="485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44FCC8B-8C14-4BA0-9D2B-F1303B60F946}"/>
              </a:ext>
            </a:extLst>
          </p:cNvPr>
          <p:cNvSpPr/>
          <p:nvPr/>
        </p:nvSpPr>
        <p:spPr>
          <a:xfrm>
            <a:off x="1117600" y="311334"/>
            <a:ext cx="5836356" cy="321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 Name</a:t>
            </a:r>
          </a:p>
        </p:txBody>
      </p:sp>
    </p:spTree>
    <p:extLst>
      <p:ext uri="{BB962C8B-B14F-4D97-AF65-F5344CB8AC3E}">
        <p14:creationId xmlns:p14="http://schemas.microsoft.com/office/powerpoint/2010/main" val="87504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D6A794-8EF9-4307-A4CE-E175C723945F}"/>
              </a:ext>
            </a:extLst>
          </p:cNvPr>
          <p:cNvSpPr txBox="1"/>
          <p:nvPr/>
        </p:nvSpPr>
        <p:spPr>
          <a:xfrm>
            <a:off x="4267200" y="722489"/>
            <a:ext cx="276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Selected</a:t>
            </a:r>
            <a:r>
              <a:rPr lang="en-US" dirty="0"/>
              <a:t> </a:t>
            </a:r>
            <a:r>
              <a:rPr lang="en-US" b="1" dirty="0"/>
              <a:t>Assessments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227B7-13B2-44C2-A8EB-1CACAC7C2050}"/>
              </a:ext>
            </a:extLst>
          </p:cNvPr>
          <p:cNvSpPr txBox="1"/>
          <p:nvPr/>
        </p:nvSpPr>
        <p:spPr>
          <a:xfrm>
            <a:off x="395111" y="1817512"/>
            <a:ext cx="273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Assessment Name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7E284A-FC0B-42A2-91CC-F7993EDA756E}"/>
              </a:ext>
            </a:extLst>
          </p:cNvPr>
          <p:cNvCxnSpPr/>
          <p:nvPr/>
        </p:nvCxnSpPr>
        <p:spPr>
          <a:xfrm>
            <a:off x="2848915" y="2099733"/>
            <a:ext cx="8342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CD86FA-702D-4892-8C28-85C074BB5627}"/>
              </a:ext>
            </a:extLst>
          </p:cNvPr>
          <p:cNvSpPr txBox="1"/>
          <p:nvPr/>
        </p:nvSpPr>
        <p:spPr>
          <a:xfrm>
            <a:off x="395110" y="2506976"/>
            <a:ext cx="273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Assessment Type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52E02A-AE00-4CAD-A6C7-37E123486D28}"/>
              </a:ext>
            </a:extLst>
          </p:cNvPr>
          <p:cNvCxnSpPr/>
          <p:nvPr/>
        </p:nvCxnSpPr>
        <p:spPr>
          <a:xfrm>
            <a:off x="2848913" y="2779594"/>
            <a:ext cx="8342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CECD2BA-42FF-4959-9EB6-1522F3640C61}"/>
              </a:ext>
            </a:extLst>
          </p:cNvPr>
          <p:cNvSpPr txBox="1"/>
          <p:nvPr/>
        </p:nvSpPr>
        <p:spPr>
          <a:xfrm>
            <a:off x="395110" y="3244334"/>
            <a:ext cx="273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Due Date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2C5B76-FD72-4704-929A-D173A78F3172}"/>
              </a:ext>
            </a:extLst>
          </p:cNvPr>
          <p:cNvCxnSpPr/>
          <p:nvPr/>
        </p:nvCxnSpPr>
        <p:spPr>
          <a:xfrm>
            <a:off x="2848913" y="3429000"/>
            <a:ext cx="2264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01021B-B27B-44A4-BF3A-3348063F89C2}"/>
              </a:ext>
            </a:extLst>
          </p:cNvPr>
          <p:cNvSpPr txBox="1"/>
          <p:nvPr/>
        </p:nvSpPr>
        <p:spPr>
          <a:xfrm>
            <a:off x="395110" y="3981692"/>
            <a:ext cx="273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Notified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83571D-BEFC-4CC6-83F4-2FC2E4B77E11}"/>
              </a:ext>
            </a:extLst>
          </p:cNvPr>
          <p:cNvCxnSpPr/>
          <p:nvPr/>
        </p:nvCxnSpPr>
        <p:spPr>
          <a:xfrm>
            <a:off x="2848912" y="4236619"/>
            <a:ext cx="8342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725B14-6593-456C-A01D-0738E929F5F4}"/>
              </a:ext>
            </a:extLst>
          </p:cNvPr>
          <p:cNvSpPr txBox="1"/>
          <p:nvPr/>
        </p:nvSpPr>
        <p:spPr>
          <a:xfrm>
            <a:off x="3125489" y="3893739"/>
            <a:ext cx="491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*Option menu placed here to choose Yes or No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5B2C67-5DF3-4B30-86C1-CA479F472A7C}"/>
              </a:ext>
            </a:extLst>
          </p:cNvPr>
          <p:cNvSpPr txBox="1"/>
          <p:nvPr/>
        </p:nvSpPr>
        <p:spPr>
          <a:xfrm>
            <a:off x="2621932" y="2392572"/>
            <a:ext cx="879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*Option menu placed here to choose between objective and performance assessment type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97062-D46C-4951-97B3-4C1A537D854A}"/>
              </a:ext>
            </a:extLst>
          </p:cNvPr>
          <p:cNvSpPr/>
          <p:nvPr/>
        </p:nvSpPr>
        <p:spPr>
          <a:xfrm>
            <a:off x="158044" y="4727809"/>
            <a:ext cx="11909778" cy="51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Discard Changes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2835CC-863C-4137-BF79-C6DFA53D4D4D}"/>
              </a:ext>
            </a:extLst>
          </p:cNvPr>
          <p:cNvSpPr/>
          <p:nvPr/>
        </p:nvSpPr>
        <p:spPr>
          <a:xfrm>
            <a:off x="158044" y="5417273"/>
            <a:ext cx="11909778" cy="51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Changes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BA36A5-3D46-4FC7-A13D-C3833792392D}"/>
              </a:ext>
            </a:extLst>
          </p:cNvPr>
          <p:cNvSpPr/>
          <p:nvPr/>
        </p:nvSpPr>
        <p:spPr>
          <a:xfrm>
            <a:off x="158044" y="6106737"/>
            <a:ext cx="11909778" cy="51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06D449-EAAC-40C2-BB92-3D2875AD9383}"/>
              </a:ext>
            </a:extLst>
          </p:cNvPr>
          <p:cNvCxnSpPr/>
          <p:nvPr/>
        </p:nvCxnSpPr>
        <p:spPr>
          <a:xfrm flipH="1">
            <a:off x="270933" y="417689"/>
            <a:ext cx="677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483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D6A794-8EF9-4307-A4CE-E175C723945F}"/>
              </a:ext>
            </a:extLst>
          </p:cNvPr>
          <p:cNvSpPr txBox="1"/>
          <p:nvPr/>
        </p:nvSpPr>
        <p:spPr>
          <a:xfrm>
            <a:off x="4267200" y="722489"/>
            <a:ext cx="234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</a:t>
            </a:r>
            <a:r>
              <a:rPr lang="en-US" dirty="0"/>
              <a:t> </a:t>
            </a:r>
            <a:r>
              <a:rPr lang="en-US" b="1" dirty="0"/>
              <a:t>Assessments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227B7-13B2-44C2-A8EB-1CACAC7C2050}"/>
              </a:ext>
            </a:extLst>
          </p:cNvPr>
          <p:cNvSpPr txBox="1"/>
          <p:nvPr/>
        </p:nvSpPr>
        <p:spPr>
          <a:xfrm>
            <a:off x="395111" y="1817512"/>
            <a:ext cx="273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Assessment Name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7E284A-FC0B-42A2-91CC-F7993EDA756E}"/>
              </a:ext>
            </a:extLst>
          </p:cNvPr>
          <p:cNvCxnSpPr/>
          <p:nvPr/>
        </p:nvCxnSpPr>
        <p:spPr>
          <a:xfrm>
            <a:off x="2848915" y="2099733"/>
            <a:ext cx="8342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CD86FA-702D-4892-8C28-85C074BB5627}"/>
              </a:ext>
            </a:extLst>
          </p:cNvPr>
          <p:cNvSpPr txBox="1"/>
          <p:nvPr/>
        </p:nvSpPr>
        <p:spPr>
          <a:xfrm>
            <a:off x="395110" y="2506976"/>
            <a:ext cx="273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Assessment Type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52E02A-AE00-4CAD-A6C7-37E123486D28}"/>
              </a:ext>
            </a:extLst>
          </p:cNvPr>
          <p:cNvCxnSpPr/>
          <p:nvPr/>
        </p:nvCxnSpPr>
        <p:spPr>
          <a:xfrm>
            <a:off x="2848913" y="2779594"/>
            <a:ext cx="8342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CECD2BA-42FF-4959-9EB6-1522F3640C61}"/>
              </a:ext>
            </a:extLst>
          </p:cNvPr>
          <p:cNvSpPr txBox="1"/>
          <p:nvPr/>
        </p:nvSpPr>
        <p:spPr>
          <a:xfrm>
            <a:off x="395110" y="3244334"/>
            <a:ext cx="273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Due Date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2C5B76-FD72-4704-929A-D173A78F3172}"/>
              </a:ext>
            </a:extLst>
          </p:cNvPr>
          <p:cNvCxnSpPr/>
          <p:nvPr/>
        </p:nvCxnSpPr>
        <p:spPr>
          <a:xfrm>
            <a:off x="2848913" y="3429000"/>
            <a:ext cx="2264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01021B-B27B-44A4-BF3A-3348063F89C2}"/>
              </a:ext>
            </a:extLst>
          </p:cNvPr>
          <p:cNvSpPr txBox="1"/>
          <p:nvPr/>
        </p:nvSpPr>
        <p:spPr>
          <a:xfrm>
            <a:off x="395110" y="3981692"/>
            <a:ext cx="273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Notified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83571D-BEFC-4CC6-83F4-2FC2E4B77E11}"/>
              </a:ext>
            </a:extLst>
          </p:cNvPr>
          <p:cNvCxnSpPr/>
          <p:nvPr/>
        </p:nvCxnSpPr>
        <p:spPr>
          <a:xfrm>
            <a:off x="2848912" y="4236619"/>
            <a:ext cx="8342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725B14-6593-456C-A01D-0738E929F5F4}"/>
              </a:ext>
            </a:extLst>
          </p:cNvPr>
          <p:cNvSpPr txBox="1"/>
          <p:nvPr/>
        </p:nvSpPr>
        <p:spPr>
          <a:xfrm>
            <a:off x="3125489" y="3893739"/>
            <a:ext cx="491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*Option menu placed here to choose Yes or No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5B2C67-5DF3-4B30-86C1-CA479F472A7C}"/>
              </a:ext>
            </a:extLst>
          </p:cNvPr>
          <p:cNvSpPr txBox="1"/>
          <p:nvPr/>
        </p:nvSpPr>
        <p:spPr>
          <a:xfrm>
            <a:off x="2621932" y="2392572"/>
            <a:ext cx="879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*Option menu placed here to choose between objective and performance assessment type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97062-D46C-4951-97B3-4C1A537D854A}"/>
              </a:ext>
            </a:extLst>
          </p:cNvPr>
          <p:cNvSpPr/>
          <p:nvPr/>
        </p:nvSpPr>
        <p:spPr>
          <a:xfrm>
            <a:off x="158044" y="4727809"/>
            <a:ext cx="11909778" cy="51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Discard Changes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2835CC-863C-4137-BF79-C6DFA53D4D4D}"/>
              </a:ext>
            </a:extLst>
          </p:cNvPr>
          <p:cNvSpPr/>
          <p:nvPr/>
        </p:nvSpPr>
        <p:spPr>
          <a:xfrm>
            <a:off x="158044" y="5417273"/>
            <a:ext cx="11909778" cy="51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Changes</a:t>
            </a:r>
          </a:p>
        </p:txBody>
      </p:sp>
    </p:spTree>
    <p:extLst>
      <p:ext uri="{BB962C8B-B14F-4D97-AF65-F5344CB8AC3E}">
        <p14:creationId xmlns:p14="http://schemas.microsoft.com/office/powerpoint/2010/main" val="165979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297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Kennedy</dc:creator>
  <cp:lastModifiedBy>Joseph Kennedy</cp:lastModifiedBy>
  <cp:revision>21</cp:revision>
  <dcterms:created xsi:type="dcterms:W3CDTF">2021-06-28T10:41:52Z</dcterms:created>
  <dcterms:modified xsi:type="dcterms:W3CDTF">2021-06-28T14:19:33Z</dcterms:modified>
</cp:coreProperties>
</file>