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04">
          <p15:clr>
            <a:srgbClr val="000000"/>
          </p15:clr>
        </p15:guide>
        <p15:guide id="2" pos="2863">
          <p15:clr>
            <a:srgbClr val="000000"/>
          </p15:clr>
        </p15:guide>
      </p15:sldGuideLst>
    </p:ext>
    <p:ext uri="http://customooxmlschemas.google.com/">
      <go:slidesCustomData xmlns:go="http://customooxmlschemas.google.com/" r:id="rId17" roundtripDataSignature="AMtx7miNoU4Mxa8/3OnrGXmSycV+1uga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04" orient="horz"/>
        <p:guide pos="2863"/>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 name="Shape 16"/>
        <p:cNvGrpSpPr/>
        <p:nvPr/>
      </p:nvGrpSpPr>
      <p:grpSpPr>
        <a:xfrm>
          <a:off x="0" y="0"/>
          <a:ext cx="0" cy="0"/>
          <a:chOff x="0" y="0"/>
          <a:chExt cx="0" cy="0"/>
        </a:xfrm>
      </p:grpSpPr>
      <p:sp>
        <p:nvSpPr>
          <p:cNvPr id="17" name="Google Shape;1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 name="Google Shape;1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81" name="Google Shape;38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4" name="Google Shape;41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0" name="Google Shape;5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71" name="Google Shape;17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04" name="Google Shape;20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37" name="Google Shape;23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70" name="Google Shape;27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3" name="Google Shape;30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44" name="Google Shape;34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空白" type="blank">
  <p:cSld name="BLANK">
    <p:bg>
      <p:bgPr>
        <a:blipFill>
          <a:blip r:embed="rId2">
            <a:alphaModFix/>
          </a:blip>
          <a:stretch>
            <a:fillRect/>
          </a:stretch>
        </a:blipFill>
      </p:bgPr>
    </p:bg>
    <p:spTree>
      <p:nvGrpSpPr>
        <p:cNvPr id="10" name="Shape 10"/>
        <p:cNvGrpSpPr/>
        <p:nvPr/>
      </p:nvGrpSpPr>
      <p:grpSpPr>
        <a:xfrm>
          <a:off x="0" y="0"/>
          <a:ext cx="0" cy="0"/>
          <a:chOff x="0" y="0"/>
          <a:chExt cx="0" cy="0"/>
        </a:xfrm>
      </p:grpSpPr>
      <p:pic>
        <p:nvPicPr>
          <p:cNvPr id="11" name="Google Shape;11;p13"/>
          <p:cNvPicPr preferRelativeResize="0"/>
          <p:nvPr/>
        </p:nvPicPr>
        <p:blipFill rotWithShape="1">
          <a:blip r:embed="rId3">
            <a:alphaModFix/>
          </a:blip>
          <a:srcRect b="0" l="0" r="0" t="0"/>
          <a:stretch/>
        </p:blipFill>
        <p:spPr>
          <a:xfrm>
            <a:off x="0" y="0"/>
            <a:ext cx="9144000" cy="5156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节标题">
  <p:cSld name="2_节标题">
    <p:bg>
      <p:bgPr>
        <a:blipFill>
          <a:blip r:embed="rId2">
            <a:alphaModFix/>
          </a:blip>
          <a:stretch>
            <a:fillRect/>
          </a:stretch>
        </a:blipFill>
      </p:bgPr>
    </p:bg>
    <p:spTree>
      <p:nvGrpSpPr>
        <p:cNvPr id="12" name="Shape 12"/>
        <p:cNvGrpSpPr/>
        <p:nvPr/>
      </p:nvGrpSpPr>
      <p:grpSpPr>
        <a:xfrm>
          <a:off x="0" y="0"/>
          <a:ext cx="0" cy="0"/>
          <a:chOff x="0" y="0"/>
          <a:chExt cx="0" cy="0"/>
        </a:xfrm>
      </p:grpSpPr>
      <p:pic>
        <p:nvPicPr>
          <p:cNvPr id="13" name="Google Shape;13;p14"/>
          <p:cNvPicPr preferRelativeResize="0"/>
          <p:nvPr/>
        </p:nvPicPr>
        <p:blipFill rotWithShape="1">
          <a:blip r:embed="rId3">
            <a:alphaModFix/>
          </a:blip>
          <a:srcRect b="0" l="0" r="0" t="0"/>
          <a:stretch/>
        </p:blipFill>
        <p:spPr>
          <a:xfrm>
            <a:off x="0" y="0"/>
            <a:ext cx="9144000" cy="5156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p:cSld name="空白">
    <p:bg>
      <p:bgPr>
        <a:blipFill>
          <a:blip r:embed="rId2">
            <a:alphaModFix/>
          </a:blip>
          <a:stretch>
            <a:fillRect/>
          </a:stretch>
        </a:blipFill>
      </p:bgPr>
    </p:bg>
    <p:spTree>
      <p:nvGrpSpPr>
        <p:cNvPr id="14" name="Shape 14"/>
        <p:cNvGrpSpPr/>
        <p:nvPr/>
      </p:nvGrpSpPr>
      <p:grpSpPr>
        <a:xfrm>
          <a:off x="0" y="0"/>
          <a:ext cx="0" cy="0"/>
          <a:chOff x="0" y="0"/>
          <a:chExt cx="0" cy="0"/>
        </a:xfrm>
      </p:grpSpPr>
      <p:pic>
        <p:nvPicPr>
          <p:cNvPr id="15" name="Google Shape;15;p15"/>
          <p:cNvPicPr preferRelativeResize="0"/>
          <p:nvPr/>
        </p:nvPicPr>
        <p:blipFill rotWithShape="1">
          <a:blip r:embed="rId3">
            <a:alphaModFix/>
          </a:blip>
          <a:srcRect b="0" l="0" r="0" t="0"/>
          <a:stretch/>
        </p:blipFill>
        <p:spPr>
          <a:xfrm>
            <a:off x="0" y="0"/>
            <a:ext cx="9144000" cy="5156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0.jpg"/><Relationship Id="rId5" Type="http://schemas.openxmlformats.org/officeDocument/2006/relationships/image" Target="../media/image12.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grpSp>
        <p:nvGrpSpPr>
          <p:cNvPr id="20" name="Google Shape;20;p1"/>
          <p:cNvGrpSpPr/>
          <p:nvPr/>
        </p:nvGrpSpPr>
        <p:grpSpPr>
          <a:xfrm>
            <a:off x="2136298" y="150938"/>
            <a:ext cx="4871401" cy="4874963"/>
            <a:chOff x="1570061" y="299156"/>
            <a:chExt cx="5201809" cy="5203499"/>
          </a:xfrm>
        </p:grpSpPr>
        <p:sp>
          <p:nvSpPr>
            <p:cNvPr id="21" name="Google Shape;21;p1"/>
            <p:cNvSpPr/>
            <p:nvPr/>
          </p:nvSpPr>
          <p:spPr>
            <a:xfrm rot="9211764">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22" name="Google Shape;22;p1"/>
            <p:cNvSpPr/>
            <p:nvPr/>
          </p:nvSpPr>
          <p:spPr>
            <a:xfrm rot="-3342857">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23" name="Google Shape;23;p1"/>
            <p:cNvSpPr/>
            <p:nvPr/>
          </p:nvSpPr>
          <p:spPr>
            <a:xfrm rot="-2314286">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24" name="Google Shape;24;p1"/>
            <p:cNvSpPr/>
            <p:nvPr/>
          </p:nvSpPr>
          <p:spPr>
            <a:xfrm rot="-1285714">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25" name="Google Shape;25;p1"/>
            <p:cNvSpPr/>
            <p:nvPr/>
          </p:nvSpPr>
          <p:spPr>
            <a:xfrm rot="1800000">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26" name="Google Shape;26;p1"/>
            <p:cNvSpPr/>
            <p:nvPr/>
          </p:nvSpPr>
          <p:spPr>
            <a:xfrm rot="2828571">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27" name="Google Shape;27;p1"/>
            <p:cNvSpPr/>
            <p:nvPr/>
          </p:nvSpPr>
          <p:spPr>
            <a:xfrm rot="7971428">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28" name="Google Shape;28;p1"/>
            <p:cNvSpPr/>
            <p:nvPr/>
          </p:nvSpPr>
          <p:spPr>
            <a:xfrm rot="9000000">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29" name="Google Shape;29;p1"/>
            <p:cNvSpPr/>
            <p:nvPr/>
          </p:nvSpPr>
          <p:spPr>
            <a:xfrm rot="-9514286">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0" name="Google Shape;30;p1"/>
            <p:cNvSpPr/>
            <p:nvPr/>
          </p:nvSpPr>
          <p:spPr>
            <a:xfrm rot="-8485715">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1" name="Google Shape;31;p1"/>
            <p:cNvSpPr/>
            <p:nvPr/>
          </p:nvSpPr>
          <p:spPr>
            <a:xfrm rot="-7457144">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grpSp>
          <p:nvGrpSpPr>
            <p:cNvPr id="32" name="Google Shape;32;p1"/>
            <p:cNvGrpSpPr/>
            <p:nvPr/>
          </p:nvGrpSpPr>
          <p:grpSpPr>
            <a:xfrm>
              <a:off x="1615570" y="520186"/>
              <a:ext cx="5110791" cy="4761440"/>
              <a:chOff x="1615570" y="520186"/>
              <a:chExt cx="5110791" cy="4761440"/>
            </a:xfrm>
          </p:grpSpPr>
          <p:sp>
            <p:nvSpPr>
              <p:cNvPr id="33" name="Google Shape;33;p1"/>
              <p:cNvSpPr/>
              <p:nvPr/>
            </p:nvSpPr>
            <p:spPr>
              <a:xfrm rot="-5400000">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4" name="Google Shape;34;p1"/>
              <p:cNvSpPr/>
              <p:nvPr/>
            </p:nvSpPr>
            <p:spPr>
              <a:xfrm rot="-4371429">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5" name="Google Shape;35;p1"/>
              <p:cNvSpPr/>
              <p:nvPr/>
            </p:nvSpPr>
            <p:spPr>
              <a:xfrm rot="-257143">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6" name="Google Shape;36;p1"/>
              <p:cNvSpPr/>
              <p:nvPr/>
            </p:nvSpPr>
            <p:spPr>
              <a:xfrm rot="771428">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7" name="Google Shape;37;p1"/>
              <p:cNvSpPr/>
              <p:nvPr/>
            </p:nvSpPr>
            <p:spPr>
              <a:xfrm rot="3857142">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8" name="Google Shape;38;p1"/>
              <p:cNvSpPr/>
              <p:nvPr/>
            </p:nvSpPr>
            <p:spPr>
              <a:xfrm rot="4885714">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9" name="Google Shape;39;p1"/>
              <p:cNvSpPr/>
              <p:nvPr/>
            </p:nvSpPr>
            <p:spPr>
              <a:xfrm rot="5914286">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0" name="Google Shape;40;p1"/>
              <p:cNvSpPr/>
              <p:nvPr/>
            </p:nvSpPr>
            <p:spPr>
              <a:xfrm rot="6942857">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1" name="Google Shape;41;p1"/>
              <p:cNvSpPr/>
              <p:nvPr/>
            </p:nvSpPr>
            <p:spPr>
              <a:xfrm rot="10028571">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 name="Google Shape;42;p1"/>
              <p:cNvSpPr/>
              <p:nvPr/>
            </p:nvSpPr>
            <p:spPr>
              <a:xfrm rot="-10542858">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 name="Google Shape;43;p1"/>
              <p:cNvSpPr/>
              <p:nvPr/>
            </p:nvSpPr>
            <p:spPr>
              <a:xfrm rot="-6428573">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grpSp>
      </p:grpSp>
      <p:sp>
        <p:nvSpPr>
          <p:cNvPr id="44" name="Google Shape;44;p1"/>
          <p:cNvSpPr txBox="1"/>
          <p:nvPr/>
        </p:nvSpPr>
        <p:spPr>
          <a:xfrm>
            <a:off x="3283338" y="1462507"/>
            <a:ext cx="2632075" cy="10147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IMAGE COMPONENT DETECTOR</a:t>
            </a:r>
            <a:endParaRPr b="1" i="0" sz="3200" u="none" cap="none" strike="noStrike">
              <a:solidFill>
                <a:schemeClr val="lt1"/>
              </a:solidFill>
              <a:latin typeface="Arial"/>
              <a:ea typeface="Arial"/>
              <a:cs typeface="Arial"/>
              <a:sym typeface="Arial"/>
            </a:endParaRPr>
          </a:p>
        </p:txBody>
      </p:sp>
      <p:cxnSp>
        <p:nvCxnSpPr>
          <p:cNvPr id="45" name="Google Shape;45;p1"/>
          <p:cNvCxnSpPr/>
          <p:nvPr/>
        </p:nvCxnSpPr>
        <p:spPr>
          <a:xfrm>
            <a:off x="3423502" y="2662051"/>
            <a:ext cx="2305050" cy="0"/>
          </a:xfrm>
          <a:prstGeom prst="straightConnector1">
            <a:avLst/>
          </a:prstGeom>
          <a:noFill/>
          <a:ln cap="flat" cmpd="sng" w="9525">
            <a:solidFill>
              <a:srgbClr val="F9F9F9"/>
            </a:solidFill>
            <a:prstDash val="solid"/>
            <a:round/>
            <a:headEnd len="sm" w="sm" type="none"/>
            <a:tailEnd len="sm" w="sm" type="none"/>
          </a:ln>
        </p:spPr>
      </p:cxnSp>
      <p:sp>
        <p:nvSpPr>
          <p:cNvPr id="46" name="Google Shape;46;p1"/>
          <p:cNvSpPr txBox="1"/>
          <p:nvPr/>
        </p:nvSpPr>
        <p:spPr>
          <a:xfrm>
            <a:off x="3686806" y="2862637"/>
            <a:ext cx="1808100" cy="814800"/>
          </a:xfrm>
          <a:prstGeom prst="rect">
            <a:avLst/>
          </a:prstGeom>
          <a:noFill/>
          <a:ln>
            <a:noFill/>
          </a:ln>
        </p:spPr>
        <p:txBody>
          <a:bodyPr anchorCtr="0" anchor="t" bIns="22850" lIns="45700" spcFirstLastPara="1" rIns="45700" wrap="square" tIns="22850">
            <a:spAutoFit/>
          </a:bodyPr>
          <a:lstStyle/>
          <a:p>
            <a:pPr indent="0" lvl="0" marL="0" marR="0" rtl="0" algn="ctr">
              <a:lnSpc>
                <a:spcPct val="10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Members:-</a:t>
            </a:r>
            <a:endParaRPr b="0" i="0" sz="1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Chinmay Mandavkar</a:t>
            </a:r>
            <a:endParaRPr b="0" i="0" sz="1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Gaurav Kumar</a:t>
            </a:r>
            <a:endParaRPr b="0" i="0" sz="1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Aman Bharti</a:t>
            </a:r>
            <a:endParaRPr b="0" i="0" sz="1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Aman raj</a:t>
            </a:r>
            <a:endParaRPr b="0" i="0" sz="1400" u="none" cap="none" strike="noStrike">
              <a:solidFill>
                <a:schemeClr val="lt1"/>
              </a:solidFill>
              <a:latin typeface="Arial"/>
              <a:ea typeface="Arial"/>
              <a:cs typeface="Arial"/>
              <a:sym typeface="Arial"/>
            </a:endParaRPr>
          </a:p>
        </p:txBody>
      </p:sp>
      <p:pic>
        <p:nvPicPr>
          <p:cNvPr id="47" name="Google Shape;47;p1"/>
          <p:cNvPicPr preferRelativeResize="0"/>
          <p:nvPr/>
        </p:nvPicPr>
        <p:blipFill rotWithShape="1">
          <a:blip r:embed="rId3">
            <a:alphaModFix/>
          </a:blip>
          <a:srcRect b="0" l="0" r="0" t="0"/>
          <a:stretch/>
        </p:blipFill>
        <p:spPr>
          <a:xfrm>
            <a:off x="4572000" y="-1100137"/>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p:tgtEl>
                                          <p:spTgt spid="20"/>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p:tgtEl>
                                          <p:spTgt spid="4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500"/>
                                        <p:tgtEl>
                                          <p:spTgt spid="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6"/>
                                        </p:tgtEl>
                                        <p:attrNameLst>
                                          <p:attrName>style.visibility</p:attrName>
                                        </p:attrNameLst>
                                      </p:cBhvr>
                                      <p:to>
                                        <p:strVal val="visible"/>
                                      </p:to>
                                    </p:set>
                                    <p:animEffect filter="fade" transition="in">
                                      <p:cBhvr>
                                        <p:cTn dur="500"/>
                                        <p:tgtEl>
                                          <p:spTgt spid="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0"/>
          <p:cNvSpPr/>
          <p:nvPr/>
        </p:nvSpPr>
        <p:spPr>
          <a:xfrm>
            <a:off x="2097088" y="2387600"/>
            <a:ext cx="455613" cy="454025"/>
          </a:xfrm>
          <a:prstGeom prst="diamond">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5"/>
              <a:buFont typeface="Arial"/>
              <a:buNone/>
            </a:pPr>
            <a:r>
              <a:t/>
            </a:r>
            <a:endParaRPr b="0" i="0" sz="1014" u="none" cap="none" strike="noStrike">
              <a:solidFill>
                <a:srgbClr val="FFFFFF"/>
              </a:solidFill>
              <a:latin typeface="Arial"/>
              <a:ea typeface="Arial"/>
              <a:cs typeface="Arial"/>
              <a:sym typeface="Arial"/>
            </a:endParaRPr>
          </a:p>
        </p:txBody>
      </p:sp>
      <p:sp>
        <p:nvSpPr>
          <p:cNvPr id="385" name="Google Shape;385;p10"/>
          <p:cNvSpPr/>
          <p:nvPr/>
        </p:nvSpPr>
        <p:spPr>
          <a:xfrm>
            <a:off x="3402013" y="1647825"/>
            <a:ext cx="454025" cy="455613"/>
          </a:xfrm>
          <a:prstGeom prst="diamond">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5"/>
              <a:buFont typeface="Arial"/>
              <a:buNone/>
            </a:pPr>
            <a:r>
              <a:t/>
            </a:r>
            <a:endParaRPr b="0" i="0" sz="1014" u="none" cap="none" strike="noStrike">
              <a:solidFill>
                <a:srgbClr val="FFFFFF"/>
              </a:solidFill>
              <a:latin typeface="Arial"/>
              <a:ea typeface="Arial"/>
              <a:cs typeface="Arial"/>
              <a:sym typeface="Arial"/>
            </a:endParaRPr>
          </a:p>
        </p:txBody>
      </p:sp>
      <p:sp>
        <p:nvSpPr>
          <p:cNvPr id="386" name="Google Shape;386;p10"/>
          <p:cNvSpPr/>
          <p:nvPr/>
        </p:nvSpPr>
        <p:spPr>
          <a:xfrm>
            <a:off x="5326063" y="2384425"/>
            <a:ext cx="454025" cy="454025"/>
          </a:xfrm>
          <a:prstGeom prst="diamond">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5"/>
              <a:buFont typeface="Arial"/>
              <a:buNone/>
            </a:pPr>
            <a:r>
              <a:t/>
            </a:r>
            <a:endParaRPr b="0" i="0" sz="1014" u="none" cap="none" strike="noStrike">
              <a:solidFill>
                <a:srgbClr val="FFFFFF"/>
              </a:solidFill>
              <a:latin typeface="Arial"/>
              <a:ea typeface="Arial"/>
              <a:cs typeface="Arial"/>
              <a:sym typeface="Arial"/>
            </a:endParaRPr>
          </a:p>
        </p:txBody>
      </p:sp>
      <p:sp>
        <p:nvSpPr>
          <p:cNvPr id="387" name="Google Shape;387;p10"/>
          <p:cNvSpPr/>
          <p:nvPr/>
        </p:nvSpPr>
        <p:spPr>
          <a:xfrm>
            <a:off x="6638925" y="1662113"/>
            <a:ext cx="455613" cy="455613"/>
          </a:xfrm>
          <a:prstGeom prst="diamond">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5"/>
              <a:buFont typeface="Arial"/>
              <a:buNone/>
            </a:pPr>
            <a:r>
              <a:t/>
            </a:r>
            <a:endParaRPr b="0" i="0" sz="1014" u="none" cap="none" strike="noStrike">
              <a:solidFill>
                <a:srgbClr val="FFFFFF"/>
              </a:solidFill>
              <a:latin typeface="Arial"/>
              <a:ea typeface="Arial"/>
              <a:cs typeface="Arial"/>
              <a:sym typeface="Arial"/>
            </a:endParaRPr>
          </a:p>
        </p:txBody>
      </p:sp>
      <p:grpSp>
        <p:nvGrpSpPr>
          <p:cNvPr id="388" name="Google Shape;388;p10"/>
          <p:cNvGrpSpPr/>
          <p:nvPr/>
        </p:nvGrpSpPr>
        <p:grpSpPr>
          <a:xfrm>
            <a:off x="1069475" y="1648138"/>
            <a:ext cx="1194376" cy="1192989"/>
            <a:chOff x="1069475" y="1648139"/>
            <a:chExt cx="1194376" cy="1192989"/>
          </a:xfrm>
        </p:grpSpPr>
        <p:sp>
          <p:nvSpPr>
            <p:cNvPr id="389" name="Google Shape;389;p10"/>
            <p:cNvSpPr/>
            <p:nvPr/>
          </p:nvSpPr>
          <p:spPr>
            <a:xfrm>
              <a:off x="1069475" y="1648139"/>
              <a:ext cx="1194376" cy="1192989"/>
            </a:xfrm>
            <a:prstGeom prst="diamond">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5"/>
                <a:buFont typeface="Arial"/>
                <a:buNone/>
              </a:pPr>
              <a:r>
                <a:t/>
              </a:r>
              <a:endParaRPr b="0" i="0" sz="1014" u="none" cap="none" strike="noStrike">
                <a:solidFill>
                  <a:srgbClr val="FFFFFF"/>
                </a:solidFill>
                <a:latin typeface="Arial"/>
                <a:ea typeface="Arial"/>
                <a:cs typeface="Arial"/>
                <a:sym typeface="Arial"/>
              </a:endParaRPr>
            </a:p>
          </p:txBody>
        </p:sp>
        <p:sp>
          <p:nvSpPr>
            <p:cNvPr id="390" name="Google Shape;390;p10"/>
            <p:cNvSpPr/>
            <p:nvPr/>
          </p:nvSpPr>
          <p:spPr>
            <a:xfrm>
              <a:off x="1445406" y="1983840"/>
              <a:ext cx="516037" cy="467485"/>
            </a:xfrm>
            <a:custGeom>
              <a:rect b="b" l="l" r="r" t="t"/>
              <a:pathLst>
                <a:path extrusionOk="0" h="2170112" w="2395538">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5"/>
                <a:buFont typeface="Arial"/>
                <a:buNone/>
              </a:pPr>
              <a:r>
                <a:t/>
              </a:r>
              <a:endParaRPr b="0" i="0" sz="1014" u="none" cap="none" strike="noStrike">
                <a:solidFill>
                  <a:srgbClr val="FFFFFF"/>
                </a:solidFill>
                <a:latin typeface="Arial"/>
                <a:ea typeface="Arial"/>
                <a:cs typeface="Arial"/>
                <a:sym typeface="Arial"/>
              </a:endParaRPr>
            </a:p>
          </p:txBody>
        </p:sp>
      </p:grpSp>
      <p:grpSp>
        <p:nvGrpSpPr>
          <p:cNvPr id="391" name="Google Shape;391;p10"/>
          <p:cNvGrpSpPr/>
          <p:nvPr/>
        </p:nvGrpSpPr>
        <p:grpSpPr>
          <a:xfrm>
            <a:off x="2387311" y="1648138"/>
            <a:ext cx="1192985" cy="1192989"/>
            <a:chOff x="2387311" y="1648139"/>
            <a:chExt cx="1192989" cy="1192989"/>
          </a:xfrm>
        </p:grpSpPr>
        <p:sp>
          <p:nvSpPr>
            <p:cNvPr id="392" name="Google Shape;392;p10"/>
            <p:cNvSpPr/>
            <p:nvPr/>
          </p:nvSpPr>
          <p:spPr>
            <a:xfrm>
              <a:off x="2387311" y="1648139"/>
              <a:ext cx="1192989" cy="1192989"/>
            </a:xfrm>
            <a:prstGeom prst="diamond">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5"/>
                <a:buFont typeface="Arial"/>
                <a:buNone/>
              </a:pPr>
              <a:r>
                <a:t/>
              </a:r>
              <a:endParaRPr b="0" i="0" sz="1014" u="none" cap="none" strike="noStrike">
                <a:solidFill>
                  <a:srgbClr val="FFFFFF"/>
                </a:solidFill>
                <a:latin typeface="Arial"/>
                <a:ea typeface="Arial"/>
                <a:cs typeface="Arial"/>
                <a:sym typeface="Arial"/>
              </a:endParaRPr>
            </a:p>
          </p:txBody>
        </p:sp>
        <p:sp>
          <p:nvSpPr>
            <p:cNvPr id="393" name="Google Shape;393;p10"/>
            <p:cNvSpPr/>
            <p:nvPr/>
          </p:nvSpPr>
          <p:spPr>
            <a:xfrm>
              <a:off x="2815956" y="2015746"/>
              <a:ext cx="335701" cy="457774"/>
            </a:xfrm>
            <a:custGeom>
              <a:rect b="b" l="l" r="r" t="t"/>
              <a:pathLst>
                <a:path extrusionOk="0" h="1531938" w="1122363">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5"/>
                <a:buFont typeface="Arial"/>
                <a:buNone/>
              </a:pPr>
              <a:r>
                <a:t/>
              </a:r>
              <a:endParaRPr b="0" i="0" sz="1014" u="none" cap="none" strike="noStrike">
                <a:solidFill>
                  <a:srgbClr val="FFFFFF"/>
                </a:solidFill>
                <a:latin typeface="Arial"/>
                <a:ea typeface="Arial"/>
                <a:cs typeface="Arial"/>
                <a:sym typeface="Arial"/>
              </a:endParaRPr>
            </a:p>
          </p:txBody>
        </p:sp>
      </p:grpSp>
      <p:grpSp>
        <p:nvGrpSpPr>
          <p:cNvPr id="394" name="Google Shape;394;p10"/>
          <p:cNvGrpSpPr/>
          <p:nvPr/>
        </p:nvGrpSpPr>
        <p:grpSpPr>
          <a:xfrm>
            <a:off x="3703758" y="1352665"/>
            <a:ext cx="1783934" cy="1783934"/>
            <a:chOff x="3703761" y="1352666"/>
            <a:chExt cx="1783934" cy="1783934"/>
          </a:xfrm>
        </p:grpSpPr>
        <p:sp>
          <p:nvSpPr>
            <p:cNvPr id="395" name="Google Shape;395;p10"/>
            <p:cNvSpPr/>
            <p:nvPr/>
          </p:nvSpPr>
          <p:spPr>
            <a:xfrm>
              <a:off x="3703761" y="1352666"/>
              <a:ext cx="1783934" cy="1783934"/>
            </a:xfrm>
            <a:prstGeom prst="diamond">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5"/>
                <a:buFont typeface="Arial"/>
                <a:buNone/>
              </a:pPr>
              <a:r>
                <a:t/>
              </a:r>
              <a:endParaRPr b="0" i="0" sz="1014" u="none" cap="none" strike="noStrike">
                <a:solidFill>
                  <a:srgbClr val="FFFFFF"/>
                </a:solidFill>
                <a:latin typeface="Arial"/>
                <a:ea typeface="Arial"/>
                <a:cs typeface="Arial"/>
                <a:sym typeface="Arial"/>
              </a:endParaRPr>
            </a:p>
          </p:txBody>
        </p:sp>
        <p:sp>
          <p:nvSpPr>
            <p:cNvPr id="396" name="Google Shape;396;p10"/>
            <p:cNvSpPr/>
            <p:nvPr/>
          </p:nvSpPr>
          <p:spPr>
            <a:xfrm>
              <a:off x="4327999" y="1976905"/>
              <a:ext cx="535457" cy="535457"/>
            </a:xfrm>
            <a:custGeom>
              <a:rect b="b" l="l" r="r" t="t"/>
              <a:pathLst>
                <a:path extrusionOk="0" h="2298700" w="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5"/>
                <a:buFont typeface="Arial"/>
                <a:buNone/>
              </a:pPr>
              <a:r>
                <a:t/>
              </a:r>
              <a:endParaRPr b="0" i="0" sz="1014" u="none" cap="none" strike="noStrike">
                <a:solidFill>
                  <a:srgbClr val="FFFFFF"/>
                </a:solidFill>
                <a:latin typeface="Arial"/>
                <a:ea typeface="Arial"/>
                <a:cs typeface="Arial"/>
                <a:sym typeface="Arial"/>
              </a:endParaRPr>
            </a:p>
          </p:txBody>
        </p:sp>
      </p:grpSp>
      <p:grpSp>
        <p:nvGrpSpPr>
          <p:cNvPr id="397" name="Google Shape;397;p10"/>
          <p:cNvGrpSpPr/>
          <p:nvPr/>
        </p:nvGrpSpPr>
        <p:grpSpPr>
          <a:xfrm>
            <a:off x="5611153" y="1648138"/>
            <a:ext cx="1192989" cy="1192989"/>
            <a:chOff x="5611154" y="1648139"/>
            <a:chExt cx="1192989" cy="1192989"/>
          </a:xfrm>
        </p:grpSpPr>
        <p:sp>
          <p:nvSpPr>
            <p:cNvPr id="398" name="Google Shape;398;p10"/>
            <p:cNvSpPr/>
            <p:nvPr/>
          </p:nvSpPr>
          <p:spPr>
            <a:xfrm>
              <a:off x="5611154" y="1648139"/>
              <a:ext cx="1192989" cy="1192989"/>
            </a:xfrm>
            <a:prstGeom prst="diamond">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5"/>
                <a:buFont typeface="Arial"/>
                <a:buNone/>
              </a:pPr>
              <a:r>
                <a:t/>
              </a:r>
              <a:endParaRPr b="0" i="0" sz="1014" u="none" cap="none" strike="noStrike">
                <a:solidFill>
                  <a:srgbClr val="FFFFFF"/>
                </a:solidFill>
                <a:latin typeface="Arial"/>
                <a:ea typeface="Arial"/>
                <a:cs typeface="Arial"/>
                <a:sym typeface="Arial"/>
              </a:endParaRPr>
            </a:p>
          </p:txBody>
        </p:sp>
        <p:sp>
          <p:nvSpPr>
            <p:cNvPr id="399" name="Google Shape;399;p10"/>
            <p:cNvSpPr/>
            <p:nvPr/>
          </p:nvSpPr>
          <p:spPr>
            <a:xfrm>
              <a:off x="6023152" y="2058748"/>
              <a:ext cx="368994" cy="373157"/>
            </a:xfrm>
            <a:custGeom>
              <a:rect b="b" l="l" r="r" t="t"/>
              <a:pathLst>
                <a:path extrusionOk="0" h="5494" w="5438">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5"/>
                <a:buFont typeface="Arial"/>
                <a:buNone/>
              </a:pPr>
              <a:r>
                <a:t/>
              </a:r>
              <a:endParaRPr b="0" i="0" sz="1014" u="none" cap="none" strike="noStrike">
                <a:solidFill>
                  <a:srgbClr val="FFFFFF"/>
                </a:solidFill>
                <a:latin typeface="Arial"/>
                <a:ea typeface="Arial"/>
                <a:cs typeface="Arial"/>
                <a:sym typeface="Arial"/>
              </a:endParaRPr>
            </a:p>
          </p:txBody>
        </p:sp>
      </p:grpSp>
      <p:grpSp>
        <p:nvGrpSpPr>
          <p:cNvPr id="400" name="Google Shape;400;p10"/>
          <p:cNvGrpSpPr/>
          <p:nvPr/>
        </p:nvGrpSpPr>
        <p:grpSpPr>
          <a:xfrm>
            <a:off x="6927603" y="1648138"/>
            <a:ext cx="1194375" cy="1192989"/>
            <a:chOff x="6927603" y="1648139"/>
            <a:chExt cx="1194375" cy="1192989"/>
          </a:xfrm>
        </p:grpSpPr>
        <p:sp>
          <p:nvSpPr>
            <p:cNvPr id="401" name="Google Shape;401;p10"/>
            <p:cNvSpPr/>
            <p:nvPr/>
          </p:nvSpPr>
          <p:spPr>
            <a:xfrm>
              <a:off x="6927603" y="1648139"/>
              <a:ext cx="1194375" cy="1192989"/>
            </a:xfrm>
            <a:prstGeom prst="diamond">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5"/>
                <a:buFont typeface="Arial"/>
                <a:buNone/>
              </a:pPr>
              <a:r>
                <a:t/>
              </a:r>
              <a:endParaRPr b="0" i="0" sz="1014" u="none" cap="none" strike="noStrike">
                <a:solidFill>
                  <a:srgbClr val="FFFFFF"/>
                </a:solidFill>
                <a:latin typeface="Arial"/>
                <a:ea typeface="Arial"/>
                <a:cs typeface="Arial"/>
                <a:sym typeface="Arial"/>
              </a:endParaRPr>
            </a:p>
          </p:txBody>
        </p:sp>
        <p:sp>
          <p:nvSpPr>
            <p:cNvPr id="402" name="Google Shape;402;p10"/>
            <p:cNvSpPr/>
            <p:nvPr/>
          </p:nvSpPr>
          <p:spPr>
            <a:xfrm>
              <a:off x="7343761" y="2072620"/>
              <a:ext cx="360671" cy="345412"/>
            </a:xfrm>
            <a:custGeom>
              <a:rect b="b" l="l" r="r" t="t"/>
              <a:pathLst>
                <a:path extrusionOk="0" h="1810503" w="1889279">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5"/>
                <a:buFont typeface="Arial"/>
                <a:buNone/>
              </a:pPr>
              <a:r>
                <a:t/>
              </a:r>
              <a:endParaRPr b="0" i="0" sz="1014" u="none" cap="none" strike="noStrike">
                <a:solidFill>
                  <a:srgbClr val="FFFFFF"/>
                </a:solidFill>
                <a:latin typeface="Calibri"/>
                <a:ea typeface="Calibri"/>
                <a:cs typeface="Calibri"/>
                <a:sym typeface="Calibri"/>
              </a:endParaRPr>
            </a:p>
          </p:txBody>
        </p:sp>
      </p:grpSp>
      <p:cxnSp>
        <p:nvCxnSpPr>
          <p:cNvPr id="403" name="Google Shape;403;p10"/>
          <p:cNvCxnSpPr/>
          <p:nvPr/>
        </p:nvCxnSpPr>
        <p:spPr>
          <a:xfrm>
            <a:off x="671513" y="3679825"/>
            <a:ext cx="7848600" cy="0"/>
          </a:xfrm>
          <a:prstGeom prst="straightConnector1">
            <a:avLst/>
          </a:prstGeom>
          <a:noFill/>
          <a:ln cap="flat" cmpd="sng" w="12700">
            <a:solidFill>
              <a:srgbClr val="F9F9F9"/>
            </a:solidFill>
            <a:prstDash val="solid"/>
            <a:round/>
            <a:headEnd len="sm" w="sm" type="none"/>
            <a:tailEnd len="sm" w="sm" type="none"/>
          </a:ln>
        </p:spPr>
      </p:cxnSp>
      <p:sp>
        <p:nvSpPr>
          <p:cNvPr id="404" name="Google Shape;404;p10"/>
          <p:cNvSpPr txBox="1"/>
          <p:nvPr/>
        </p:nvSpPr>
        <p:spPr>
          <a:xfrm>
            <a:off x="893763" y="3065463"/>
            <a:ext cx="1546225" cy="248285"/>
          </a:xfrm>
          <a:prstGeom prst="rect">
            <a:avLst/>
          </a:prstGeom>
          <a:noFill/>
          <a:ln>
            <a:noFill/>
          </a:ln>
        </p:spPr>
        <p:txBody>
          <a:bodyPr anchorCtr="0" anchor="t" bIns="22850" lIns="45700" spcFirstLastPara="1" rIns="45700" wrap="square" tIns="22850">
            <a:spAutoFit/>
          </a:bodyPr>
          <a:lstStyle/>
          <a:p>
            <a:pPr indent="0" lvl="0" marL="0" marR="0" rtl="0" algn="ctr">
              <a:lnSpc>
                <a:spcPct val="120000"/>
              </a:lnSpc>
              <a:spcBef>
                <a:spcPts val="0"/>
              </a:spcBef>
              <a:spcAft>
                <a:spcPts val="0"/>
              </a:spcAft>
              <a:buClr>
                <a:schemeClr val="lt1"/>
              </a:buClr>
              <a:buSzPts val="1100"/>
              <a:buFont typeface="Arial"/>
              <a:buNone/>
            </a:pPr>
            <a:r>
              <a:rPr b="0" i="0" lang="en-US" sz="1100" u="none" cap="none" strike="noStrike">
                <a:solidFill>
                  <a:schemeClr val="lt1"/>
                </a:solidFill>
                <a:latin typeface="Arial"/>
                <a:ea typeface="Arial"/>
                <a:cs typeface="Arial"/>
                <a:sym typeface="Arial"/>
              </a:rPr>
              <a:t>User  friendly</a:t>
            </a:r>
            <a:endParaRPr b="0" i="0" sz="1100" u="none" cap="none" strike="noStrike">
              <a:solidFill>
                <a:schemeClr val="lt1"/>
              </a:solidFill>
              <a:latin typeface="Arial"/>
              <a:ea typeface="Arial"/>
              <a:cs typeface="Arial"/>
              <a:sym typeface="Arial"/>
            </a:endParaRPr>
          </a:p>
        </p:txBody>
      </p:sp>
      <p:sp>
        <p:nvSpPr>
          <p:cNvPr id="405" name="Google Shape;405;p10"/>
          <p:cNvSpPr txBox="1"/>
          <p:nvPr/>
        </p:nvSpPr>
        <p:spPr>
          <a:xfrm>
            <a:off x="631825" y="3787775"/>
            <a:ext cx="7880350" cy="553085"/>
          </a:xfrm>
          <a:prstGeom prst="rect">
            <a:avLst/>
          </a:prstGeom>
          <a:noFill/>
          <a:ln>
            <a:noFill/>
          </a:ln>
        </p:spPr>
        <p:txBody>
          <a:bodyPr anchorCtr="0" anchor="t" bIns="22850" lIns="45700" spcFirstLastPara="1" rIns="45700" wrap="square" tIns="22850">
            <a:spAutoFit/>
          </a:bodyPr>
          <a:lstStyle/>
          <a:p>
            <a:pPr indent="0" lvl="0" marL="0" marR="0" rtl="0" algn="ctr">
              <a:lnSpc>
                <a:spcPct val="150000"/>
              </a:lnSpc>
              <a:spcBef>
                <a:spcPts val="0"/>
              </a:spcBef>
              <a:spcAft>
                <a:spcPts val="0"/>
              </a:spcAft>
              <a:buClr>
                <a:srgbClr val="FFFFFF"/>
              </a:buClr>
              <a:buSzPts val="1100"/>
              <a:buFont typeface="Times New Roman"/>
              <a:buNone/>
            </a:pPr>
            <a:r>
              <a:rPr b="0" i="0" lang="en-US" sz="1100" u="none" cap="none" strike="noStrike">
                <a:solidFill>
                  <a:srgbClr val="FFFFFF"/>
                </a:solidFill>
                <a:latin typeface="Times New Roman"/>
                <a:ea typeface="Times New Roman"/>
                <a:cs typeface="Times New Roman"/>
                <a:sym typeface="Times New Roman"/>
              </a:rPr>
              <a:t>In our daily life we come across different types of image processing. The best example of image processing in our daily life is our brain</a:t>
            </a:r>
            <a:r>
              <a:rPr b="0" i="0" lang="en-US" sz="1100" u="none" cap="none" strike="noStrike">
                <a:solidFill>
                  <a:srgbClr val="333333"/>
                </a:solidFill>
                <a:latin typeface="Times New Roman"/>
                <a:ea typeface="Times New Roman"/>
                <a:cs typeface="Times New Roman"/>
                <a:sym typeface="Times New Roman"/>
              </a:rPr>
              <a:t> </a:t>
            </a:r>
            <a:r>
              <a:rPr b="0" i="0" lang="en-US" sz="1100" u="none" cap="none" strike="noStrike">
                <a:solidFill>
                  <a:srgbClr val="FFFFFF"/>
                </a:solidFill>
                <a:latin typeface="Times New Roman"/>
                <a:ea typeface="Times New Roman"/>
                <a:cs typeface="Times New Roman"/>
                <a:sym typeface="Times New Roman"/>
              </a:rPr>
              <a:t>sensing a lot of  objects/images when we see images with eyes and processing is done in very less time</a:t>
            </a:r>
            <a:r>
              <a:rPr b="0" i="0" lang="en-US" sz="1100" u="none" cap="none" strike="noStrike">
                <a:solidFill>
                  <a:srgbClr val="333333"/>
                </a:solidFill>
                <a:latin typeface="Times New Roman"/>
                <a:ea typeface="Times New Roman"/>
                <a:cs typeface="Times New Roman"/>
                <a:sym typeface="Times New Roman"/>
              </a:rPr>
              <a:t>.</a:t>
            </a:r>
            <a:r>
              <a:rPr b="0" i="0" lang="en-US" sz="800" u="none" cap="none" strike="noStrike">
                <a:solidFill>
                  <a:schemeClr val="lt1"/>
                </a:solidFill>
                <a:latin typeface="Arial"/>
                <a:ea typeface="Arial"/>
                <a:cs typeface="Arial"/>
                <a:sym typeface="Arial"/>
              </a:rPr>
              <a:t> </a:t>
            </a:r>
            <a:endParaRPr b="0" i="0" sz="800" u="none" cap="none" strike="noStrike">
              <a:solidFill>
                <a:schemeClr val="lt1"/>
              </a:solidFill>
              <a:latin typeface="Arial"/>
              <a:ea typeface="Arial"/>
              <a:cs typeface="Arial"/>
              <a:sym typeface="Arial"/>
            </a:endParaRPr>
          </a:p>
        </p:txBody>
      </p:sp>
      <p:sp>
        <p:nvSpPr>
          <p:cNvPr id="406" name="Google Shape;406;p10"/>
          <p:cNvSpPr txBox="1"/>
          <p:nvPr/>
        </p:nvSpPr>
        <p:spPr>
          <a:xfrm>
            <a:off x="2212975" y="3049588"/>
            <a:ext cx="1547813" cy="248285"/>
          </a:xfrm>
          <a:prstGeom prst="rect">
            <a:avLst/>
          </a:prstGeom>
          <a:noFill/>
          <a:ln>
            <a:noFill/>
          </a:ln>
        </p:spPr>
        <p:txBody>
          <a:bodyPr anchorCtr="0" anchor="t" bIns="22850" lIns="45700" spcFirstLastPara="1" rIns="45700" wrap="square" tIns="22850">
            <a:spAutoFit/>
          </a:bodyPr>
          <a:lstStyle/>
          <a:p>
            <a:pPr indent="0" lvl="0" marL="0" marR="0" rtl="0" algn="ctr">
              <a:lnSpc>
                <a:spcPct val="120000"/>
              </a:lnSpc>
              <a:spcBef>
                <a:spcPts val="0"/>
              </a:spcBef>
              <a:spcAft>
                <a:spcPts val="0"/>
              </a:spcAft>
              <a:buClr>
                <a:schemeClr val="lt1"/>
              </a:buClr>
              <a:buSzPts val="1100"/>
              <a:buFont typeface="Arial"/>
              <a:buNone/>
            </a:pPr>
            <a:r>
              <a:rPr b="0" i="0" lang="en-US" sz="1100" u="none" cap="none" strike="noStrike">
                <a:solidFill>
                  <a:schemeClr val="lt1"/>
                </a:solidFill>
                <a:latin typeface="Arial"/>
                <a:ea typeface="Arial"/>
                <a:cs typeface="Arial"/>
                <a:sym typeface="Arial"/>
              </a:rPr>
              <a:t> Easily Available</a:t>
            </a:r>
            <a:endParaRPr b="0" i="0" sz="1100" u="none" cap="none" strike="noStrike">
              <a:solidFill>
                <a:schemeClr val="lt1"/>
              </a:solidFill>
              <a:latin typeface="Arial"/>
              <a:ea typeface="Arial"/>
              <a:cs typeface="Arial"/>
              <a:sym typeface="Arial"/>
            </a:endParaRPr>
          </a:p>
        </p:txBody>
      </p:sp>
      <p:sp>
        <p:nvSpPr>
          <p:cNvPr id="407" name="Google Shape;407;p10"/>
          <p:cNvSpPr txBox="1"/>
          <p:nvPr/>
        </p:nvSpPr>
        <p:spPr>
          <a:xfrm>
            <a:off x="3822700" y="3302000"/>
            <a:ext cx="1546225" cy="248285"/>
          </a:xfrm>
          <a:prstGeom prst="rect">
            <a:avLst/>
          </a:prstGeom>
          <a:noFill/>
          <a:ln>
            <a:noFill/>
          </a:ln>
        </p:spPr>
        <p:txBody>
          <a:bodyPr anchorCtr="0" anchor="t" bIns="22850" lIns="45700" spcFirstLastPara="1" rIns="45700" wrap="square" tIns="22850">
            <a:spAutoFit/>
          </a:bodyPr>
          <a:lstStyle/>
          <a:p>
            <a:pPr indent="0" lvl="0" marL="0" marR="0" rtl="0" algn="ctr">
              <a:lnSpc>
                <a:spcPct val="120000"/>
              </a:lnSpc>
              <a:spcBef>
                <a:spcPts val="0"/>
              </a:spcBef>
              <a:spcAft>
                <a:spcPts val="0"/>
              </a:spcAft>
              <a:buClr>
                <a:schemeClr val="lt1"/>
              </a:buClr>
              <a:buSzPts val="1100"/>
              <a:buFont typeface="Arial"/>
              <a:buNone/>
            </a:pPr>
            <a:r>
              <a:rPr b="0" i="0" lang="en-US" sz="1100" u="none" cap="none" strike="noStrike">
                <a:solidFill>
                  <a:schemeClr val="lt1"/>
                </a:solidFill>
                <a:latin typeface="Arial"/>
                <a:ea typeface="Arial"/>
                <a:cs typeface="Arial"/>
                <a:sym typeface="Arial"/>
              </a:rPr>
              <a:t>High demand</a:t>
            </a:r>
            <a:endParaRPr b="0" i="0" sz="1100" u="none" cap="none" strike="noStrike">
              <a:solidFill>
                <a:schemeClr val="lt1"/>
              </a:solidFill>
              <a:latin typeface="Arial"/>
              <a:ea typeface="Arial"/>
              <a:cs typeface="Arial"/>
              <a:sym typeface="Arial"/>
            </a:endParaRPr>
          </a:p>
        </p:txBody>
      </p:sp>
      <p:sp>
        <p:nvSpPr>
          <p:cNvPr id="408" name="Google Shape;408;p10"/>
          <p:cNvSpPr txBox="1"/>
          <p:nvPr/>
        </p:nvSpPr>
        <p:spPr>
          <a:xfrm>
            <a:off x="5430838" y="3049588"/>
            <a:ext cx="1547812" cy="450850"/>
          </a:xfrm>
          <a:prstGeom prst="rect">
            <a:avLst/>
          </a:prstGeom>
          <a:noFill/>
          <a:ln>
            <a:noFill/>
          </a:ln>
        </p:spPr>
        <p:txBody>
          <a:bodyPr anchorCtr="0" anchor="t" bIns="22850" lIns="45700" spcFirstLastPara="1" rIns="45700" wrap="square" tIns="22850">
            <a:spAutoFit/>
          </a:bodyPr>
          <a:lstStyle/>
          <a:p>
            <a:pPr indent="0" lvl="0" marL="0" marR="0" rtl="0" algn="ctr">
              <a:lnSpc>
                <a:spcPct val="120000"/>
              </a:lnSpc>
              <a:spcBef>
                <a:spcPts val="0"/>
              </a:spcBef>
              <a:spcAft>
                <a:spcPts val="0"/>
              </a:spcAft>
              <a:buClr>
                <a:schemeClr val="lt1"/>
              </a:buClr>
              <a:buSzPts val="1100"/>
              <a:buFont typeface="Arial"/>
              <a:buNone/>
            </a:pPr>
            <a:r>
              <a:rPr b="0" i="0" lang="en-US" sz="1100" u="none" cap="none" strike="noStrike">
                <a:solidFill>
                  <a:schemeClr val="lt1"/>
                </a:solidFill>
                <a:latin typeface="Arial"/>
                <a:ea typeface="Arial"/>
                <a:cs typeface="Arial"/>
                <a:sym typeface="Arial"/>
              </a:rPr>
              <a:t>Available - Multiple Platforms</a:t>
            </a:r>
            <a:endParaRPr b="0" i="0" sz="1100" u="none" cap="none" strike="noStrike">
              <a:solidFill>
                <a:schemeClr val="lt1"/>
              </a:solidFill>
              <a:latin typeface="Arial"/>
              <a:ea typeface="Arial"/>
              <a:cs typeface="Arial"/>
              <a:sym typeface="Arial"/>
            </a:endParaRPr>
          </a:p>
        </p:txBody>
      </p:sp>
      <p:sp>
        <p:nvSpPr>
          <p:cNvPr id="409" name="Google Shape;409;p10"/>
          <p:cNvSpPr txBox="1"/>
          <p:nvPr/>
        </p:nvSpPr>
        <p:spPr>
          <a:xfrm>
            <a:off x="6750050" y="3049588"/>
            <a:ext cx="1547813" cy="248285"/>
          </a:xfrm>
          <a:prstGeom prst="rect">
            <a:avLst/>
          </a:prstGeom>
          <a:noFill/>
          <a:ln>
            <a:noFill/>
          </a:ln>
        </p:spPr>
        <p:txBody>
          <a:bodyPr anchorCtr="0" anchor="t" bIns="22850" lIns="45700" spcFirstLastPara="1" rIns="45700" wrap="square" tIns="22850">
            <a:spAutoFit/>
          </a:bodyPr>
          <a:lstStyle/>
          <a:p>
            <a:pPr indent="0" lvl="0" marL="0" marR="0" rtl="0" algn="ctr">
              <a:lnSpc>
                <a:spcPct val="120000"/>
              </a:lnSpc>
              <a:spcBef>
                <a:spcPts val="0"/>
              </a:spcBef>
              <a:spcAft>
                <a:spcPts val="0"/>
              </a:spcAft>
              <a:buClr>
                <a:schemeClr val="lt1"/>
              </a:buClr>
              <a:buSzPts val="1100"/>
              <a:buFont typeface="Arial"/>
              <a:buNone/>
            </a:pPr>
            <a:r>
              <a:rPr b="0" i="0" lang="en-US" sz="1100" u="none" cap="none" strike="noStrike">
                <a:solidFill>
                  <a:schemeClr val="lt1"/>
                </a:solidFill>
                <a:latin typeface="Arial"/>
                <a:ea typeface="Arial"/>
                <a:cs typeface="Arial"/>
                <a:sym typeface="Arial"/>
              </a:rPr>
              <a:t>Free to use</a:t>
            </a:r>
            <a:endParaRPr b="0" i="0" sz="1100" u="none" cap="none" strike="noStrike">
              <a:solidFill>
                <a:schemeClr val="lt1"/>
              </a:solidFill>
              <a:latin typeface="Arial"/>
              <a:ea typeface="Arial"/>
              <a:cs typeface="Arial"/>
              <a:sym typeface="Arial"/>
            </a:endParaRPr>
          </a:p>
        </p:txBody>
      </p:sp>
      <p:sp>
        <p:nvSpPr>
          <p:cNvPr id="410" name="Google Shape;410;p10"/>
          <p:cNvSpPr txBox="1"/>
          <p:nvPr/>
        </p:nvSpPr>
        <p:spPr>
          <a:xfrm>
            <a:off x="827088" y="355600"/>
            <a:ext cx="1882775"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 </a:t>
            </a:r>
            <a:endParaRPr b="0" i="0" sz="2000" u="none" cap="none" strike="noStrike">
              <a:solidFill>
                <a:schemeClr val="lt1"/>
              </a:solidFill>
              <a:latin typeface="Arial"/>
              <a:ea typeface="Arial"/>
              <a:cs typeface="Arial"/>
              <a:sym typeface="Arial"/>
            </a:endParaRPr>
          </a:p>
        </p:txBody>
      </p:sp>
      <p:sp>
        <p:nvSpPr>
          <p:cNvPr id="411" name="Google Shape;411;p10"/>
          <p:cNvSpPr txBox="1"/>
          <p:nvPr/>
        </p:nvSpPr>
        <p:spPr>
          <a:xfrm>
            <a:off x="0" y="0"/>
            <a:ext cx="7315200" cy="260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2F2F"/>
              </a:buClr>
              <a:buSzPts val="1100"/>
              <a:buFont typeface="Times New Roman"/>
              <a:buNone/>
            </a:pPr>
            <a:r>
              <a:rPr b="0" i="0" lang="en-US" sz="1100" u="none" cap="none" strike="noStrike">
                <a:solidFill>
                  <a:srgbClr val="2F2F2F"/>
                </a:solidFill>
                <a:latin typeface="Times New Roman"/>
                <a:ea typeface="Times New Roman"/>
                <a:cs typeface="Times New Roman"/>
                <a:sym typeface="Times New Roman"/>
              </a:rPr>
              <a:t>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500"/>
                                        <p:tgtEl>
                                          <p:spTgt spid="410"/>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388"/>
                                        </p:tgtEl>
                                        <p:attrNameLst>
                                          <p:attrName>style.visibility</p:attrName>
                                        </p:attrNameLst>
                                      </p:cBhvr>
                                      <p:to>
                                        <p:strVal val="visible"/>
                                      </p:to>
                                    </p:set>
                                    <p:anim calcmode="lin" valueType="num">
                                      <p:cBhvr additive="base">
                                        <p:cTn dur="500"/>
                                        <p:tgtEl>
                                          <p:spTgt spid="3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91"/>
                                        </p:tgtEl>
                                        <p:attrNameLst>
                                          <p:attrName>style.visibility</p:attrName>
                                        </p:attrNameLst>
                                      </p:cBhvr>
                                      <p:to>
                                        <p:strVal val="visible"/>
                                      </p:to>
                                    </p:set>
                                    <p:anim calcmode="lin" valueType="num">
                                      <p:cBhvr additive="base">
                                        <p:cTn dur="500"/>
                                        <p:tgtEl>
                                          <p:spTgt spid="3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94"/>
                                        </p:tgtEl>
                                        <p:attrNameLst>
                                          <p:attrName>style.visibility</p:attrName>
                                        </p:attrNameLst>
                                      </p:cBhvr>
                                      <p:to>
                                        <p:strVal val="visible"/>
                                      </p:to>
                                    </p:set>
                                    <p:anim calcmode="lin" valueType="num">
                                      <p:cBhvr additive="base">
                                        <p:cTn dur="500"/>
                                        <p:tgtEl>
                                          <p:spTgt spid="3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97"/>
                                        </p:tgtEl>
                                        <p:attrNameLst>
                                          <p:attrName>style.visibility</p:attrName>
                                        </p:attrNameLst>
                                      </p:cBhvr>
                                      <p:to>
                                        <p:strVal val="visible"/>
                                      </p:to>
                                    </p:set>
                                    <p:anim calcmode="lin" valueType="num">
                                      <p:cBhvr additive="base">
                                        <p:cTn dur="500"/>
                                        <p:tgtEl>
                                          <p:spTgt spid="3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00"/>
                                        </p:tgtEl>
                                        <p:attrNameLst>
                                          <p:attrName>style.visibility</p:attrName>
                                        </p:attrNameLst>
                                      </p:cBhvr>
                                      <p:to>
                                        <p:strVal val="visible"/>
                                      </p:to>
                                    </p:set>
                                    <p:anim calcmode="lin" valueType="num">
                                      <p:cBhvr additive="base">
                                        <p:cTn dur="500"/>
                                        <p:tgtEl>
                                          <p:spTgt spid="400"/>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pSp>
        <p:nvGrpSpPr>
          <p:cNvPr id="416" name="Google Shape;416;p11"/>
          <p:cNvGrpSpPr/>
          <p:nvPr/>
        </p:nvGrpSpPr>
        <p:grpSpPr>
          <a:xfrm>
            <a:off x="2136298" y="150938"/>
            <a:ext cx="4871401" cy="4874963"/>
            <a:chOff x="1570061" y="299156"/>
            <a:chExt cx="5201809" cy="5203499"/>
          </a:xfrm>
        </p:grpSpPr>
        <p:sp>
          <p:nvSpPr>
            <p:cNvPr id="417" name="Google Shape;417;p11"/>
            <p:cNvSpPr/>
            <p:nvPr/>
          </p:nvSpPr>
          <p:spPr>
            <a:xfrm rot="9211764">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18" name="Google Shape;418;p11"/>
            <p:cNvSpPr/>
            <p:nvPr/>
          </p:nvSpPr>
          <p:spPr>
            <a:xfrm rot="-3342857">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19" name="Google Shape;419;p11"/>
            <p:cNvSpPr/>
            <p:nvPr/>
          </p:nvSpPr>
          <p:spPr>
            <a:xfrm rot="-2314286">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0" name="Google Shape;420;p11"/>
            <p:cNvSpPr/>
            <p:nvPr/>
          </p:nvSpPr>
          <p:spPr>
            <a:xfrm rot="-1285714">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1" name="Google Shape;421;p11"/>
            <p:cNvSpPr/>
            <p:nvPr/>
          </p:nvSpPr>
          <p:spPr>
            <a:xfrm rot="1800000">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2" name="Google Shape;422;p11"/>
            <p:cNvSpPr/>
            <p:nvPr/>
          </p:nvSpPr>
          <p:spPr>
            <a:xfrm rot="2828571">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3" name="Google Shape;423;p11"/>
            <p:cNvSpPr/>
            <p:nvPr/>
          </p:nvSpPr>
          <p:spPr>
            <a:xfrm rot="7971428">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4" name="Google Shape;424;p11"/>
            <p:cNvSpPr/>
            <p:nvPr/>
          </p:nvSpPr>
          <p:spPr>
            <a:xfrm rot="9000000">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5" name="Google Shape;425;p11"/>
            <p:cNvSpPr/>
            <p:nvPr/>
          </p:nvSpPr>
          <p:spPr>
            <a:xfrm rot="-9514286">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6" name="Google Shape;426;p11"/>
            <p:cNvSpPr/>
            <p:nvPr/>
          </p:nvSpPr>
          <p:spPr>
            <a:xfrm rot="-8485715">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7" name="Google Shape;427;p11"/>
            <p:cNvSpPr/>
            <p:nvPr/>
          </p:nvSpPr>
          <p:spPr>
            <a:xfrm rot="-7457144">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grpSp>
          <p:nvGrpSpPr>
            <p:cNvPr id="428" name="Google Shape;428;p11"/>
            <p:cNvGrpSpPr/>
            <p:nvPr/>
          </p:nvGrpSpPr>
          <p:grpSpPr>
            <a:xfrm>
              <a:off x="1615570" y="520186"/>
              <a:ext cx="5110791" cy="4761440"/>
              <a:chOff x="1615570" y="520186"/>
              <a:chExt cx="5110791" cy="4761440"/>
            </a:xfrm>
          </p:grpSpPr>
          <p:sp>
            <p:nvSpPr>
              <p:cNvPr id="429" name="Google Shape;429;p11"/>
              <p:cNvSpPr/>
              <p:nvPr/>
            </p:nvSpPr>
            <p:spPr>
              <a:xfrm rot="-5400000">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0" name="Google Shape;430;p11"/>
              <p:cNvSpPr/>
              <p:nvPr/>
            </p:nvSpPr>
            <p:spPr>
              <a:xfrm rot="-4371429">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1" name="Google Shape;431;p11"/>
              <p:cNvSpPr/>
              <p:nvPr/>
            </p:nvSpPr>
            <p:spPr>
              <a:xfrm rot="-257143">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2" name="Google Shape;432;p11"/>
              <p:cNvSpPr/>
              <p:nvPr/>
            </p:nvSpPr>
            <p:spPr>
              <a:xfrm rot="771428">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3" name="Google Shape;433;p11"/>
              <p:cNvSpPr/>
              <p:nvPr/>
            </p:nvSpPr>
            <p:spPr>
              <a:xfrm rot="3857142">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4" name="Google Shape;434;p11"/>
              <p:cNvSpPr/>
              <p:nvPr/>
            </p:nvSpPr>
            <p:spPr>
              <a:xfrm rot="4885714">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5" name="Google Shape;435;p11"/>
              <p:cNvSpPr/>
              <p:nvPr/>
            </p:nvSpPr>
            <p:spPr>
              <a:xfrm rot="5914286">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6" name="Google Shape;436;p11"/>
              <p:cNvSpPr/>
              <p:nvPr/>
            </p:nvSpPr>
            <p:spPr>
              <a:xfrm rot="6942857">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7" name="Google Shape;437;p11"/>
              <p:cNvSpPr/>
              <p:nvPr/>
            </p:nvSpPr>
            <p:spPr>
              <a:xfrm rot="10028571">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8" name="Google Shape;438;p11"/>
              <p:cNvSpPr/>
              <p:nvPr/>
            </p:nvSpPr>
            <p:spPr>
              <a:xfrm rot="-10542858">
                <a:off x="2614798" y="814147"/>
                <a:ext cx="3112339"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9" name="Google Shape;439;p11"/>
              <p:cNvSpPr/>
              <p:nvPr/>
            </p:nvSpPr>
            <p:spPr>
              <a:xfrm rot="-6428573">
                <a:off x="2614580" y="814142"/>
                <a:ext cx="311277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grpSp>
      </p:grpSp>
      <p:sp>
        <p:nvSpPr>
          <p:cNvPr id="440" name="Google Shape;440;p11"/>
          <p:cNvSpPr txBox="1"/>
          <p:nvPr/>
        </p:nvSpPr>
        <p:spPr>
          <a:xfrm>
            <a:off x="3255963" y="1330325"/>
            <a:ext cx="2632075" cy="768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4400"/>
              <a:buFont typeface="Arial"/>
              <a:buNone/>
            </a:pPr>
            <a:r>
              <a:rPr b="0" i="0" lang="en-US" sz="4400" u="none">
                <a:solidFill>
                  <a:schemeClr val="lt1"/>
                </a:solidFill>
                <a:latin typeface="Arial"/>
                <a:ea typeface="Arial"/>
                <a:cs typeface="Arial"/>
                <a:sym typeface="Arial"/>
              </a:rPr>
              <a:t>2020</a:t>
            </a:r>
            <a:endParaRPr b="0" i="0" sz="4400" u="none">
              <a:solidFill>
                <a:schemeClr val="lt1"/>
              </a:solidFill>
              <a:latin typeface="Arial"/>
              <a:ea typeface="Arial"/>
              <a:cs typeface="Arial"/>
              <a:sym typeface="Arial"/>
            </a:endParaRPr>
          </a:p>
        </p:txBody>
      </p:sp>
      <p:sp>
        <p:nvSpPr>
          <p:cNvPr id="441" name="Google Shape;441;p11"/>
          <p:cNvSpPr txBox="1"/>
          <p:nvPr/>
        </p:nvSpPr>
        <p:spPr>
          <a:xfrm>
            <a:off x="2940050" y="2282825"/>
            <a:ext cx="3287713" cy="10779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Thank you for listening </a:t>
            </a:r>
            <a:endParaRPr b="0" i="0" sz="3200" u="none">
              <a:solidFill>
                <a:schemeClr val="lt1"/>
              </a:solidFill>
              <a:latin typeface="Arial"/>
              <a:ea typeface="Arial"/>
              <a:cs typeface="Arial"/>
              <a:sym typeface="Arial"/>
            </a:endParaRPr>
          </a:p>
        </p:txBody>
      </p:sp>
      <p:cxnSp>
        <p:nvCxnSpPr>
          <p:cNvPr id="442" name="Google Shape;442;p11"/>
          <p:cNvCxnSpPr/>
          <p:nvPr/>
        </p:nvCxnSpPr>
        <p:spPr>
          <a:xfrm>
            <a:off x="3419475" y="2112963"/>
            <a:ext cx="2305050" cy="0"/>
          </a:xfrm>
          <a:prstGeom prst="straightConnector1">
            <a:avLst/>
          </a:prstGeom>
          <a:noFill/>
          <a:ln cap="flat" cmpd="sng" w="9525">
            <a:solidFill>
              <a:srgbClr val="F9F9F9"/>
            </a:solidFill>
            <a:prstDash val="solid"/>
            <a:round/>
            <a:headEnd len="sm" w="sm" type="none"/>
            <a:tailEnd len="sm" w="sm" type="none"/>
          </a:ln>
        </p:spPr>
      </p:cxnSp>
      <p:sp>
        <p:nvSpPr>
          <p:cNvPr id="443" name="Google Shape;443;p11"/>
          <p:cNvSpPr txBox="1"/>
          <p:nvPr/>
        </p:nvSpPr>
        <p:spPr>
          <a:xfrm>
            <a:off x="6715125" y="3349625"/>
            <a:ext cx="2317750" cy="1111250"/>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reporter:- </a:t>
            </a:r>
            <a:endParaRPr b="0" i="0" sz="14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Gaurav Kumar</a:t>
            </a:r>
            <a:endParaRPr b="0" i="0" sz="14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Aman Bharti</a:t>
            </a:r>
            <a:endParaRPr b="0" i="0" sz="14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Aman raj</a:t>
            </a:r>
            <a:endParaRPr b="0" i="0" sz="14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Chinmay Mandavkar</a:t>
            </a:r>
            <a:endParaRPr b="0" i="0" sz="1400" u="non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16"/>
                                        </p:tgtEl>
                                        <p:attrNameLst>
                                          <p:attrName>style.visibility</p:attrName>
                                        </p:attrNameLst>
                                      </p:cBhvr>
                                      <p:to>
                                        <p:strVal val="visible"/>
                                      </p:to>
                                    </p:set>
                                    <p:anim calcmode="lin" valueType="num">
                                      <p:cBhvr additive="base">
                                        <p:cTn dur="1000"/>
                                        <p:tgtEl>
                                          <p:spTgt spid="416"/>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442"/>
                                        </p:tgtEl>
                                        <p:attrNameLst>
                                          <p:attrName>style.visibility</p:attrName>
                                        </p:attrNameLst>
                                      </p:cBhvr>
                                      <p:to>
                                        <p:strVal val="visible"/>
                                      </p:to>
                                    </p:set>
                                    <p:anim calcmode="lin" valueType="num">
                                      <p:cBhvr additive="base">
                                        <p:cTn dur="500"/>
                                        <p:tgtEl>
                                          <p:spTgt spid="442"/>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5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500"/>
                                        <p:tgtEl>
                                          <p:spTgt spid="44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2"/>
          <p:cNvSpPr/>
          <p:nvPr/>
        </p:nvSpPr>
        <p:spPr>
          <a:xfrm>
            <a:off x="3546475" y="1905000"/>
            <a:ext cx="2908300"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INTRODUCTION</a:t>
            </a:r>
            <a:endParaRPr b="0" i="0" sz="2800" u="none" cap="none" strike="noStrike">
              <a:solidFill>
                <a:schemeClr val="lt1"/>
              </a:solidFill>
              <a:latin typeface="Arial"/>
              <a:ea typeface="Arial"/>
              <a:cs typeface="Arial"/>
              <a:sym typeface="Arial"/>
            </a:endParaRPr>
          </a:p>
        </p:txBody>
      </p:sp>
      <p:sp>
        <p:nvSpPr>
          <p:cNvPr id="54" name="Google Shape;54;p2"/>
          <p:cNvSpPr txBox="1"/>
          <p:nvPr/>
        </p:nvSpPr>
        <p:spPr>
          <a:xfrm>
            <a:off x="3563938" y="2427288"/>
            <a:ext cx="4402200" cy="1175400"/>
          </a:xfrm>
          <a:prstGeom prst="rect">
            <a:avLst/>
          </a:prstGeom>
          <a:noFill/>
          <a:ln>
            <a:noFill/>
          </a:ln>
        </p:spPr>
        <p:txBody>
          <a:bodyPr anchorCtr="0" anchor="t" bIns="28950" lIns="57925" spcFirstLastPara="1" rIns="57925" wrap="square" tIns="28950">
            <a:spAutoFit/>
          </a:bodyPr>
          <a:lstStyle/>
          <a:p>
            <a:pPr indent="0" lvl="0" marL="0" marR="0" rtl="0" algn="l">
              <a:lnSpc>
                <a:spcPct val="130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Mai</a:t>
            </a:r>
            <a:r>
              <a:rPr b="0" i="0" lang="en-US" sz="1400" u="none" cap="none" strike="noStrike">
                <a:solidFill>
                  <a:srgbClr val="FFFFFF"/>
                </a:solidFill>
                <a:latin typeface="Times New Roman"/>
                <a:ea typeface="Times New Roman"/>
                <a:cs typeface="Times New Roman"/>
                <a:sym typeface="Times New Roman"/>
              </a:rPr>
              <a:t>n </a:t>
            </a:r>
            <a:r>
              <a:rPr b="0" i="0" lang="en-US" sz="1400" u="none" cap="none" strike="noStrike">
                <a:solidFill>
                  <a:srgbClr val="FFFFFF"/>
                </a:solidFill>
                <a:latin typeface="Times New Roman"/>
                <a:ea typeface="Times New Roman"/>
                <a:cs typeface="Times New Roman"/>
                <a:sym typeface="Times New Roman"/>
              </a:rPr>
              <a:t>a</a:t>
            </a:r>
            <a:r>
              <a:rPr b="0" i="0" lang="en-US" sz="1400" u="none" cap="none" strike="noStrike">
                <a:solidFill>
                  <a:srgbClr val="FFFFFF"/>
                </a:solidFill>
                <a:latin typeface="Times New Roman"/>
                <a:ea typeface="Times New Roman"/>
                <a:cs typeface="Times New Roman"/>
                <a:sym typeface="Times New Roman"/>
              </a:rPr>
              <a:t>im of this project is to extract important data from images. Using this extracted information description, interpretation and understanding of the scene can be provided by the machine.</a:t>
            </a:r>
            <a:endParaRPr b="0" i="0" sz="1100" u="none" cap="none" strike="noStrike">
              <a:solidFill>
                <a:schemeClr val="lt1"/>
              </a:solidFill>
              <a:latin typeface="Arial"/>
              <a:ea typeface="Arial"/>
              <a:cs typeface="Arial"/>
              <a:sym typeface="Arial"/>
            </a:endParaRPr>
          </a:p>
        </p:txBody>
      </p:sp>
      <p:grpSp>
        <p:nvGrpSpPr>
          <p:cNvPr id="55" name="Google Shape;55;p2"/>
          <p:cNvGrpSpPr/>
          <p:nvPr/>
        </p:nvGrpSpPr>
        <p:grpSpPr>
          <a:xfrm>
            <a:off x="2035027" y="1695618"/>
            <a:ext cx="1435395" cy="1439527"/>
            <a:chOff x="674548" y="1916475"/>
            <a:chExt cx="806108" cy="807316"/>
          </a:xfrm>
        </p:grpSpPr>
        <p:sp>
          <p:nvSpPr>
            <p:cNvPr id="56" name="Google Shape;56;p2"/>
            <p:cNvSpPr txBox="1"/>
            <p:nvPr/>
          </p:nvSpPr>
          <p:spPr>
            <a:xfrm>
              <a:off x="896441" y="2067694"/>
              <a:ext cx="336884" cy="51835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5400"/>
                <a:buFont typeface="Arial"/>
                <a:buNone/>
              </a:pPr>
              <a:r>
                <a:rPr b="0" i="0" lang="en-US" sz="5400" u="none" cap="none" strike="noStrike">
                  <a:solidFill>
                    <a:schemeClr val="lt1"/>
                  </a:solidFill>
                  <a:latin typeface="Arial"/>
                  <a:ea typeface="Arial"/>
                  <a:cs typeface="Arial"/>
                  <a:sym typeface="Arial"/>
                </a:rPr>
                <a:t>1</a:t>
              </a:r>
              <a:endParaRPr b="0" i="0" sz="5400" u="none" cap="none" strike="noStrike">
                <a:solidFill>
                  <a:schemeClr val="lt1"/>
                </a:solidFill>
                <a:latin typeface="Arial"/>
                <a:ea typeface="Arial"/>
                <a:cs typeface="Arial"/>
                <a:sym typeface="Arial"/>
              </a:endParaRPr>
            </a:p>
          </p:txBody>
        </p:sp>
        <p:grpSp>
          <p:nvGrpSpPr>
            <p:cNvPr id="57" name="Google Shape;57;p2"/>
            <p:cNvGrpSpPr/>
            <p:nvPr/>
          </p:nvGrpSpPr>
          <p:grpSpPr>
            <a:xfrm>
              <a:off x="674548" y="1916475"/>
              <a:ext cx="806108" cy="807316"/>
              <a:chOff x="1572041" y="298088"/>
              <a:chExt cx="5197846" cy="5205637"/>
            </a:xfrm>
          </p:grpSpPr>
          <p:sp>
            <p:nvSpPr>
              <p:cNvPr id="58" name="Google Shape;58;p2"/>
              <p:cNvSpPr/>
              <p:nvPr/>
            </p:nvSpPr>
            <p:spPr>
              <a:xfrm rot="9211764">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59" name="Google Shape;59;p2"/>
              <p:cNvSpPr/>
              <p:nvPr/>
            </p:nvSpPr>
            <p:spPr>
              <a:xfrm rot="-3342857">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60" name="Google Shape;60;p2"/>
              <p:cNvSpPr/>
              <p:nvPr/>
            </p:nvSpPr>
            <p:spPr>
              <a:xfrm rot="-2314286">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61" name="Google Shape;61;p2"/>
              <p:cNvSpPr/>
              <p:nvPr/>
            </p:nvSpPr>
            <p:spPr>
              <a:xfrm rot="-1285714">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62" name="Google Shape;62;p2"/>
              <p:cNvSpPr/>
              <p:nvPr/>
            </p:nvSpPr>
            <p:spPr>
              <a:xfrm rot="1800000">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63" name="Google Shape;63;p2"/>
              <p:cNvSpPr/>
              <p:nvPr/>
            </p:nvSpPr>
            <p:spPr>
              <a:xfrm rot="2828571">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64" name="Google Shape;64;p2"/>
              <p:cNvSpPr/>
              <p:nvPr/>
            </p:nvSpPr>
            <p:spPr>
              <a:xfrm rot="7971428">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65" name="Google Shape;65;p2"/>
              <p:cNvSpPr/>
              <p:nvPr/>
            </p:nvSpPr>
            <p:spPr>
              <a:xfrm rot="9000000">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66" name="Google Shape;66;p2"/>
              <p:cNvSpPr/>
              <p:nvPr/>
            </p:nvSpPr>
            <p:spPr>
              <a:xfrm rot="-9514286">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67" name="Google Shape;67;p2"/>
              <p:cNvSpPr/>
              <p:nvPr/>
            </p:nvSpPr>
            <p:spPr>
              <a:xfrm rot="-8485715">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68" name="Google Shape;68;p2"/>
              <p:cNvSpPr/>
              <p:nvPr/>
            </p:nvSpPr>
            <p:spPr>
              <a:xfrm rot="-7457144">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grpSp>
            <p:nvGrpSpPr>
              <p:cNvPr id="69" name="Google Shape;69;p2"/>
              <p:cNvGrpSpPr/>
              <p:nvPr/>
            </p:nvGrpSpPr>
            <p:grpSpPr>
              <a:xfrm>
                <a:off x="1617095" y="519805"/>
                <a:ext cx="5107739" cy="4762203"/>
                <a:chOff x="1617095" y="519805"/>
                <a:chExt cx="5107739" cy="4762203"/>
              </a:xfrm>
            </p:grpSpPr>
            <p:sp>
              <p:nvSpPr>
                <p:cNvPr id="70" name="Google Shape;70;p2"/>
                <p:cNvSpPr/>
                <p:nvPr/>
              </p:nvSpPr>
              <p:spPr>
                <a:xfrm rot="-5400000">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71" name="Google Shape;71;p2"/>
                <p:cNvSpPr/>
                <p:nvPr/>
              </p:nvSpPr>
              <p:spPr>
                <a:xfrm rot="-4371429">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72" name="Google Shape;72;p2"/>
                <p:cNvSpPr/>
                <p:nvPr/>
              </p:nvSpPr>
              <p:spPr>
                <a:xfrm rot="-257143">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73" name="Google Shape;73;p2"/>
                <p:cNvSpPr/>
                <p:nvPr/>
              </p:nvSpPr>
              <p:spPr>
                <a:xfrm rot="771428">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74" name="Google Shape;74;p2"/>
                <p:cNvSpPr/>
                <p:nvPr/>
              </p:nvSpPr>
              <p:spPr>
                <a:xfrm rot="3857142">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75" name="Google Shape;75;p2"/>
                <p:cNvSpPr/>
                <p:nvPr/>
              </p:nvSpPr>
              <p:spPr>
                <a:xfrm rot="4885714">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76" name="Google Shape;76;p2"/>
                <p:cNvSpPr/>
                <p:nvPr/>
              </p:nvSpPr>
              <p:spPr>
                <a:xfrm rot="5914286">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77" name="Google Shape;77;p2"/>
                <p:cNvSpPr/>
                <p:nvPr/>
              </p:nvSpPr>
              <p:spPr>
                <a:xfrm rot="6942857">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78" name="Google Shape;78;p2"/>
                <p:cNvSpPr/>
                <p:nvPr/>
              </p:nvSpPr>
              <p:spPr>
                <a:xfrm rot="10028571">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79" name="Google Shape;79;p2"/>
                <p:cNvSpPr/>
                <p:nvPr/>
              </p:nvSpPr>
              <p:spPr>
                <a:xfrm rot="-10542858">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80" name="Google Shape;80;p2"/>
                <p:cNvSpPr/>
                <p:nvPr/>
              </p:nvSpPr>
              <p:spPr>
                <a:xfrm rot="-6428573">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grpSp>
        </p:gr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500"/>
                                        <p:tgtEl>
                                          <p:spTgt spid="55"/>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p:tgtEl>
                                          <p:spTgt spid="53"/>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2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grpSp>
        <p:nvGrpSpPr>
          <p:cNvPr id="86" name="Google Shape;86;p3"/>
          <p:cNvGrpSpPr/>
          <p:nvPr/>
        </p:nvGrpSpPr>
        <p:grpSpPr>
          <a:xfrm>
            <a:off x="3178461" y="3124342"/>
            <a:ext cx="949325" cy="1155700"/>
            <a:chOff x="3178461" y="3124342"/>
            <a:chExt cx="949325" cy="1155700"/>
          </a:xfrm>
        </p:grpSpPr>
        <p:sp>
          <p:nvSpPr>
            <p:cNvPr id="87" name="Google Shape;87;p3"/>
            <p:cNvSpPr/>
            <p:nvPr/>
          </p:nvSpPr>
          <p:spPr>
            <a:xfrm>
              <a:off x="3178461" y="3124342"/>
              <a:ext cx="949325" cy="1155700"/>
            </a:xfrm>
            <a:custGeom>
              <a:rect b="b" l="l" r="r" t="t"/>
              <a:pathLst>
                <a:path extrusionOk="0" h="697" w="573">
                  <a:moveTo>
                    <a:pt x="389" y="198"/>
                  </a:moveTo>
                  <a:cubicBezTo>
                    <a:pt x="487" y="194"/>
                    <a:pt x="487" y="194"/>
                    <a:pt x="487" y="194"/>
                  </a:cubicBezTo>
                  <a:cubicBezTo>
                    <a:pt x="436" y="277"/>
                    <a:pt x="436" y="277"/>
                    <a:pt x="436" y="277"/>
                  </a:cubicBezTo>
                  <a:cubicBezTo>
                    <a:pt x="473" y="328"/>
                    <a:pt x="520" y="371"/>
                    <a:pt x="573" y="404"/>
                  </a:cubicBezTo>
                  <a:cubicBezTo>
                    <a:pt x="394" y="697"/>
                    <a:pt x="394" y="697"/>
                    <a:pt x="394" y="697"/>
                  </a:cubicBezTo>
                  <a:cubicBezTo>
                    <a:pt x="152" y="549"/>
                    <a:pt x="3" y="287"/>
                    <a:pt x="0" y="3"/>
                  </a:cubicBezTo>
                  <a:cubicBezTo>
                    <a:pt x="344" y="0"/>
                    <a:pt x="344" y="0"/>
                    <a:pt x="344" y="0"/>
                  </a:cubicBezTo>
                  <a:cubicBezTo>
                    <a:pt x="345" y="71"/>
                    <a:pt x="361" y="138"/>
                    <a:pt x="389" y="198"/>
                  </a:cubicBez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grpSp>
          <p:nvGrpSpPr>
            <p:cNvPr id="88" name="Google Shape;88;p3"/>
            <p:cNvGrpSpPr/>
            <p:nvPr/>
          </p:nvGrpSpPr>
          <p:grpSpPr>
            <a:xfrm>
              <a:off x="3500701" y="3533708"/>
              <a:ext cx="216000" cy="175766"/>
              <a:chOff x="1550139" y="1314466"/>
              <a:chExt cx="509139" cy="414300"/>
            </a:xfrm>
          </p:grpSpPr>
          <p:sp>
            <p:nvSpPr>
              <p:cNvPr id="89" name="Google Shape;89;p3"/>
              <p:cNvSpPr/>
              <p:nvPr/>
            </p:nvSpPr>
            <p:spPr>
              <a:xfrm>
                <a:off x="1550139" y="1314466"/>
                <a:ext cx="509139" cy="414300"/>
              </a:xfrm>
              <a:custGeom>
                <a:rect b="b" l="l" r="r" t="t"/>
                <a:pathLst>
                  <a:path extrusionOk="0" h="125" w="153">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sp>
            <p:nvSpPr>
              <p:cNvPr id="90" name="Google Shape;90;p3"/>
              <p:cNvSpPr/>
              <p:nvPr/>
            </p:nvSpPr>
            <p:spPr>
              <a:xfrm>
                <a:off x="1949464" y="1366877"/>
                <a:ext cx="49916" cy="102328"/>
              </a:xfrm>
              <a:custGeom>
                <a:rect b="b" l="l" r="r" t="t"/>
                <a:pathLst>
                  <a:path extrusionOk="0" h="41" w="20">
                    <a:moveTo>
                      <a:pt x="20" y="41"/>
                    </a:moveTo>
                    <a:lnTo>
                      <a:pt x="20" y="0"/>
                    </a:lnTo>
                    <a:lnTo>
                      <a:pt x="0" y="0"/>
                    </a:lnTo>
                    <a:lnTo>
                      <a:pt x="0" y="24"/>
                    </a:lnTo>
                    <a:lnTo>
                      <a:pt x="20" y="4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sp>
            <p:nvSpPr>
              <p:cNvPr id="91" name="Google Shape;91;p3"/>
              <p:cNvSpPr/>
              <p:nvPr/>
            </p:nvSpPr>
            <p:spPr>
              <a:xfrm>
                <a:off x="1777255" y="1484179"/>
                <a:ext cx="52412" cy="54907"/>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grpSp>
      </p:grpSp>
      <p:grpSp>
        <p:nvGrpSpPr>
          <p:cNvPr id="92" name="Google Shape;92;p3"/>
          <p:cNvGrpSpPr/>
          <p:nvPr/>
        </p:nvGrpSpPr>
        <p:grpSpPr>
          <a:xfrm>
            <a:off x="4954871" y="1951176"/>
            <a:ext cx="950914" cy="1155700"/>
            <a:chOff x="4954873" y="1951179"/>
            <a:chExt cx="950913" cy="1155700"/>
          </a:xfrm>
        </p:grpSpPr>
        <p:sp>
          <p:nvSpPr>
            <p:cNvPr id="93" name="Google Shape;93;p3"/>
            <p:cNvSpPr/>
            <p:nvPr/>
          </p:nvSpPr>
          <p:spPr>
            <a:xfrm>
              <a:off x="4954873" y="1951179"/>
              <a:ext cx="950913" cy="1155700"/>
            </a:xfrm>
            <a:custGeom>
              <a:rect b="b" l="l" r="r" t="t"/>
              <a:pathLst>
                <a:path extrusionOk="0" h="697" w="574">
                  <a:moveTo>
                    <a:pt x="0" y="293"/>
                  </a:moveTo>
                  <a:cubicBezTo>
                    <a:pt x="178" y="0"/>
                    <a:pt x="178" y="0"/>
                    <a:pt x="178" y="0"/>
                  </a:cubicBezTo>
                  <a:cubicBezTo>
                    <a:pt x="421" y="147"/>
                    <a:pt x="571" y="409"/>
                    <a:pt x="574" y="692"/>
                  </a:cubicBezTo>
                  <a:cubicBezTo>
                    <a:pt x="231" y="697"/>
                    <a:pt x="231" y="697"/>
                    <a:pt x="231" y="697"/>
                  </a:cubicBezTo>
                  <a:cubicBezTo>
                    <a:pt x="230" y="630"/>
                    <a:pt x="215" y="566"/>
                    <a:pt x="190" y="508"/>
                  </a:cubicBezTo>
                  <a:cubicBezTo>
                    <a:pt x="91" y="511"/>
                    <a:pt x="91" y="511"/>
                    <a:pt x="91" y="511"/>
                  </a:cubicBezTo>
                  <a:cubicBezTo>
                    <a:pt x="144" y="428"/>
                    <a:pt x="144" y="428"/>
                    <a:pt x="144" y="428"/>
                  </a:cubicBezTo>
                  <a:cubicBezTo>
                    <a:pt x="106" y="374"/>
                    <a:pt x="57" y="328"/>
                    <a:pt x="0" y="293"/>
                  </a:cubicBez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sp>
          <p:nvSpPr>
            <p:cNvPr id="94" name="Google Shape;94;p3"/>
            <p:cNvSpPr/>
            <p:nvPr/>
          </p:nvSpPr>
          <p:spPr>
            <a:xfrm>
              <a:off x="5346825" y="2526142"/>
              <a:ext cx="216000" cy="190940"/>
            </a:xfrm>
            <a:custGeom>
              <a:rect b="b" l="l" r="r" t="t"/>
              <a:pathLst>
                <a:path extrusionOk="0" h="120" w="136">
                  <a:moveTo>
                    <a:pt x="136" y="48"/>
                  </a:moveTo>
                  <a:cubicBezTo>
                    <a:pt x="136" y="22"/>
                    <a:pt x="106" y="0"/>
                    <a:pt x="68" y="0"/>
                  </a:cubicBezTo>
                  <a:cubicBezTo>
                    <a:pt x="31" y="0"/>
                    <a:pt x="0" y="22"/>
                    <a:pt x="0" y="48"/>
                  </a:cubicBezTo>
                  <a:cubicBezTo>
                    <a:pt x="0" y="67"/>
                    <a:pt x="15" y="83"/>
                    <a:pt x="37" y="91"/>
                  </a:cubicBezTo>
                  <a:cubicBezTo>
                    <a:pt x="38" y="96"/>
                    <a:pt x="37" y="106"/>
                    <a:pt x="22" y="120"/>
                  </a:cubicBezTo>
                  <a:cubicBezTo>
                    <a:pt x="22" y="120"/>
                    <a:pt x="54" y="111"/>
                    <a:pt x="73" y="96"/>
                  </a:cubicBezTo>
                  <a:cubicBezTo>
                    <a:pt x="108" y="94"/>
                    <a:pt x="136" y="73"/>
                    <a:pt x="136" y="4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grpSp>
      <p:grpSp>
        <p:nvGrpSpPr>
          <p:cNvPr id="95" name="Google Shape;95;p3"/>
          <p:cNvGrpSpPr/>
          <p:nvPr/>
        </p:nvGrpSpPr>
        <p:grpSpPr>
          <a:xfrm>
            <a:off x="3870611" y="3764102"/>
            <a:ext cx="1322385" cy="776291"/>
            <a:chOff x="3870611" y="3764104"/>
            <a:chExt cx="1322388" cy="776288"/>
          </a:xfrm>
        </p:grpSpPr>
        <p:sp>
          <p:nvSpPr>
            <p:cNvPr id="96" name="Google Shape;96;p3"/>
            <p:cNvSpPr/>
            <p:nvPr/>
          </p:nvSpPr>
          <p:spPr>
            <a:xfrm>
              <a:off x="3870611" y="3764104"/>
              <a:ext cx="1322388" cy="776288"/>
            </a:xfrm>
            <a:custGeom>
              <a:rect b="b" l="l" r="r" t="t"/>
              <a:pathLst>
                <a:path extrusionOk="0" h="468" w="798">
                  <a:moveTo>
                    <a:pt x="359" y="87"/>
                  </a:moveTo>
                  <a:cubicBezTo>
                    <a:pt x="406" y="0"/>
                    <a:pt x="406" y="0"/>
                    <a:pt x="406" y="0"/>
                  </a:cubicBezTo>
                  <a:cubicBezTo>
                    <a:pt x="451" y="87"/>
                    <a:pt x="451" y="87"/>
                    <a:pt x="451" y="87"/>
                  </a:cubicBezTo>
                  <a:cubicBezTo>
                    <a:pt x="517" y="80"/>
                    <a:pt x="579" y="61"/>
                    <a:pt x="634" y="31"/>
                  </a:cubicBezTo>
                  <a:cubicBezTo>
                    <a:pt x="798" y="333"/>
                    <a:pt x="798" y="333"/>
                    <a:pt x="798" y="333"/>
                  </a:cubicBezTo>
                  <a:cubicBezTo>
                    <a:pt x="548" y="468"/>
                    <a:pt x="246" y="465"/>
                    <a:pt x="0" y="325"/>
                  </a:cubicBezTo>
                  <a:cubicBezTo>
                    <a:pt x="169" y="26"/>
                    <a:pt x="169" y="26"/>
                    <a:pt x="169" y="26"/>
                  </a:cubicBezTo>
                  <a:cubicBezTo>
                    <a:pt x="226" y="59"/>
                    <a:pt x="291" y="80"/>
                    <a:pt x="359" y="87"/>
                  </a:cubicBez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sp>
          <p:nvSpPr>
            <p:cNvPr id="97" name="Google Shape;97;p3"/>
            <p:cNvSpPr/>
            <p:nvPr/>
          </p:nvSpPr>
          <p:spPr>
            <a:xfrm>
              <a:off x="4426355" y="4072989"/>
              <a:ext cx="216000" cy="226048"/>
            </a:xfrm>
            <a:custGeom>
              <a:rect b="b" l="l" r="r" t="t"/>
              <a:pathLst>
                <a:path extrusionOk="0" h="135" w="129">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grpSp>
      <p:grpSp>
        <p:nvGrpSpPr>
          <p:cNvPr id="98" name="Google Shape;98;p3"/>
          <p:cNvGrpSpPr/>
          <p:nvPr/>
        </p:nvGrpSpPr>
        <p:grpSpPr>
          <a:xfrm>
            <a:off x="3180044" y="1944826"/>
            <a:ext cx="955675" cy="1155700"/>
            <a:chOff x="3180048" y="1944829"/>
            <a:chExt cx="955675" cy="1155700"/>
          </a:xfrm>
        </p:grpSpPr>
        <p:sp>
          <p:nvSpPr>
            <p:cNvPr id="99" name="Google Shape;99;p3"/>
            <p:cNvSpPr/>
            <p:nvPr/>
          </p:nvSpPr>
          <p:spPr>
            <a:xfrm>
              <a:off x="3180048" y="1944829"/>
              <a:ext cx="955675" cy="1155700"/>
            </a:xfrm>
            <a:custGeom>
              <a:rect b="b" l="l" r="r" t="t"/>
              <a:pathLst>
                <a:path extrusionOk="0" h="697" w="577">
                  <a:moveTo>
                    <a:pt x="422" y="443"/>
                  </a:moveTo>
                  <a:cubicBezTo>
                    <a:pt x="477" y="524"/>
                    <a:pt x="477" y="524"/>
                    <a:pt x="477" y="524"/>
                  </a:cubicBezTo>
                  <a:cubicBezTo>
                    <a:pt x="379" y="524"/>
                    <a:pt x="379" y="524"/>
                    <a:pt x="379" y="524"/>
                  </a:cubicBezTo>
                  <a:cubicBezTo>
                    <a:pt x="357" y="578"/>
                    <a:pt x="344" y="636"/>
                    <a:pt x="343" y="697"/>
                  </a:cubicBezTo>
                  <a:cubicBezTo>
                    <a:pt x="0" y="689"/>
                    <a:pt x="0" y="689"/>
                    <a:pt x="0" y="689"/>
                  </a:cubicBezTo>
                  <a:cubicBezTo>
                    <a:pt x="6" y="406"/>
                    <a:pt x="158" y="145"/>
                    <a:pt x="402" y="0"/>
                  </a:cubicBezTo>
                  <a:cubicBezTo>
                    <a:pt x="577" y="295"/>
                    <a:pt x="577" y="295"/>
                    <a:pt x="577" y="295"/>
                  </a:cubicBezTo>
                  <a:cubicBezTo>
                    <a:pt x="515" y="332"/>
                    <a:pt x="462" y="383"/>
                    <a:pt x="422" y="443"/>
                  </a:cubicBez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grpSp>
          <p:nvGrpSpPr>
            <p:cNvPr id="100" name="Google Shape;100;p3"/>
            <p:cNvGrpSpPr/>
            <p:nvPr/>
          </p:nvGrpSpPr>
          <p:grpSpPr>
            <a:xfrm>
              <a:off x="3474889" y="2434485"/>
              <a:ext cx="252000" cy="248000"/>
              <a:chOff x="1587575" y="2265358"/>
              <a:chExt cx="314468" cy="309477"/>
            </a:xfrm>
          </p:grpSpPr>
          <p:sp>
            <p:nvSpPr>
              <p:cNvPr id="101" name="Google Shape;101;p3"/>
              <p:cNvSpPr/>
              <p:nvPr/>
            </p:nvSpPr>
            <p:spPr>
              <a:xfrm>
                <a:off x="1587575" y="2265358"/>
                <a:ext cx="314468" cy="309477"/>
              </a:xfrm>
              <a:custGeom>
                <a:rect b="b" l="l" r="r" t="t"/>
                <a:pathLst>
                  <a:path extrusionOk="0" h="93" w="95">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sp>
            <p:nvSpPr>
              <p:cNvPr id="102" name="Google Shape;102;p3"/>
              <p:cNvSpPr/>
              <p:nvPr/>
            </p:nvSpPr>
            <p:spPr>
              <a:xfrm>
                <a:off x="1712364" y="2387652"/>
                <a:ext cx="64890" cy="62395"/>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grpSp>
      </p:grpSp>
      <p:grpSp>
        <p:nvGrpSpPr>
          <p:cNvPr id="103" name="Google Shape;103;p3"/>
          <p:cNvGrpSpPr/>
          <p:nvPr/>
        </p:nvGrpSpPr>
        <p:grpSpPr>
          <a:xfrm>
            <a:off x="4950111" y="3133867"/>
            <a:ext cx="955675" cy="1155700"/>
            <a:chOff x="4950111" y="3133867"/>
            <a:chExt cx="955675" cy="1155700"/>
          </a:xfrm>
        </p:grpSpPr>
        <p:sp>
          <p:nvSpPr>
            <p:cNvPr id="104" name="Google Shape;104;p3"/>
            <p:cNvSpPr/>
            <p:nvPr/>
          </p:nvSpPr>
          <p:spPr>
            <a:xfrm>
              <a:off x="4950111" y="3133867"/>
              <a:ext cx="955675" cy="1155700"/>
            </a:xfrm>
            <a:custGeom>
              <a:rect b="b" l="l" r="r" t="t"/>
              <a:pathLst>
                <a:path extrusionOk="0" h="697" w="577">
                  <a:moveTo>
                    <a:pt x="155" y="253"/>
                  </a:moveTo>
                  <a:cubicBezTo>
                    <a:pt x="100" y="172"/>
                    <a:pt x="100" y="172"/>
                    <a:pt x="100" y="172"/>
                  </a:cubicBezTo>
                  <a:cubicBezTo>
                    <a:pt x="198" y="172"/>
                    <a:pt x="198" y="172"/>
                    <a:pt x="198" y="172"/>
                  </a:cubicBezTo>
                  <a:cubicBezTo>
                    <a:pt x="220" y="119"/>
                    <a:pt x="233" y="61"/>
                    <a:pt x="234" y="0"/>
                  </a:cubicBezTo>
                  <a:cubicBezTo>
                    <a:pt x="577" y="7"/>
                    <a:pt x="577" y="7"/>
                    <a:pt x="577" y="7"/>
                  </a:cubicBezTo>
                  <a:cubicBezTo>
                    <a:pt x="571" y="291"/>
                    <a:pt x="419" y="551"/>
                    <a:pt x="175" y="697"/>
                  </a:cubicBezTo>
                  <a:cubicBezTo>
                    <a:pt x="0" y="401"/>
                    <a:pt x="0" y="401"/>
                    <a:pt x="0" y="401"/>
                  </a:cubicBezTo>
                  <a:cubicBezTo>
                    <a:pt x="62" y="364"/>
                    <a:pt x="115" y="314"/>
                    <a:pt x="155" y="253"/>
                  </a:cubicBez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grpSp>
          <p:nvGrpSpPr>
            <p:cNvPr id="105" name="Google Shape;105;p3"/>
            <p:cNvGrpSpPr/>
            <p:nvPr/>
          </p:nvGrpSpPr>
          <p:grpSpPr>
            <a:xfrm>
              <a:off x="5409895" y="3555438"/>
              <a:ext cx="180000" cy="225693"/>
              <a:chOff x="5106627" y="2260366"/>
              <a:chExt cx="324452" cy="406813"/>
            </a:xfrm>
          </p:grpSpPr>
          <p:sp>
            <p:nvSpPr>
              <p:cNvPr id="106" name="Google Shape;106;p3"/>
              <p:cNvSpPr/>
              <p:nvPr/>
            </p:nvSpPr>
            <p:spPr>
              <a:xfrm>
                <a:off x="5106627" y="2430079"/>
                <a:ext cx="324452" cy="134772"/>
              </a:xfrm>
              <a:custGeom>
                <a:rect b="b" l="l" r="r" t="t"/>
                <a:pathLst>
                  <a:path extrusionOk="0" h="40" w="98">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solidFill>
                <a:schemeClr val="lt1">
                  <a:alpha val="9372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sp>
            <p:nvSpPr>
              <p:cNvPr id="107" name="Google Shape;107;p3"/>
              <p:cNvSpPr/>
              <p:nvPr/>
            </p:nvSpPr>
            <p:spPr>
              <a:xfrm>
                <a:off x="5106627" y="2534902"/>
                <a:ext cx="324452" cy="132277"/>
              </a:xfrm>
              <a:custGeom>
                <a:rect b="b" l="l" r="r" t="t"/>
                <a:pathLst>
                  <a:path extrusionOk="0" h="40" w="98">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solidFill>
                <a:schemeClr val="lt1">
                  <a:alpha val="9372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sp>
            <p:nvSpPr>
              <p:cNvPr id="108" name="Google Shape;108;p3"/>
              <p:cNvSpPr/>
              <p:nvPr/>
            </p:nvSpPr>
            <p:spPr>
              <a:xfrm>
                <a:off x="5106627" y="2330248"/>
                <a:ext cx="324452" cy="137269"/>
              </a:xfrm>
              <a:custGeom>
                <a:rect b="b" l="l" r="r" t="t"/>
                <a:pathLst>
                  <a:path extrusionOk="0" h="41" w="98">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solidFill>
                <a:schemeClr val="lt1">
                  <a:alpha val="9372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sp>
            <p:nvSpPr>
              <p:cNvPr id="109" name="Google Shape;109;p3"/>
              <p:cNvSpPr/>
              <p:nvPr/>
            </p:nvSpPr>
            <p:spPr>
              <a:xfrm>
                <a:off x="5111618" y="2260366"/>
                <a:ext cx="316965" cy="107319"/>
              </a:xfrm>
              <a:prstGeom prst="ellipse">
                <a:avLst/>
              </a:prstGeom>
              <a:solidFill>
                <a:schemeClr val="lt1">
                  <a:alpha val="9372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grpSp>
      </p:grpSp>
      <p:grpSp>
        <p:nvGrpSpPr>
          <p:cNvPr id="110" name="Google Shape;110;p3"/>
          <p:cNvGrpSpPr/>
          <p:nvPr/>
        </p:nvGrpSpPr>
        <p:grpSpPr>
          <a:xfrm>
            <a:off x="3884896" y="1694004"/>
            <a:ext cx="1322389" cy="779463"/>
            <a:chOff x="3884898" y="1694004"/>
            <a:chExt cx="1322388" cy="779463"/>
          </a:xfrm>
        </p:grpSpPr>
        <p:sp>
          <p:nvSpPr>
            <p:cNvPr id="111" name="Google Shape;111;p3"/>
            <p:cNvSpPr/>
            <p:nvPr/>
          </p:nvSpPr>
          <p:spPr>
            <a:xfrm>
              <a:off x="3884898" y="1694004"/>
              <a:ext cx="1322388" cy="779463"/>
            </a:xfrm>
            <a:custGeom>
              <a:rect b="b" l="l" r="r" t="t"/>
              <a:pathLst>
                <a:path extrusionOk="0" h="470" w="798">
                  <a:moveTo>
                    <a:pt x="350" y="381"/>
                  </a:moveTo>
                  <a:cubicBezTo>
                    <a:pt x="398" y="470"/>
                    <a:pt x="398" y="470"/>
                    <a:pt x="398" y="470"/>
                  </a:cubicBezTo>
                  <a:cubicBezTo>
                    <a:pt x="445" y="381"/>
                    <a:pt x="445" y="381"/>
                    <a:pt x="445" y="381"/>
                  </a:cubicBezTo>
                  <a:cubicBezTo>
                    <a:pt x="512" y="388"/>
                    <a:pt x="575" y="408"/>
                    <a:pt x="631" y="439"/>
                  </a:cubicBezTo>
                  <a:cubicBezTo>
                    <a:pt x="798" y="139"/>
                    <a:pt x="798" y="139"/>
                    <a:pt x="798" y="139"/>
                  </a:cubicBezTo>
                  <a:cubicBezTo>
                    <a:pt x="550" y="1"/>
                    <a:pt x="249" y="0"/>
                    <a:pt x="0" y="137"/>
                  </a:cubicBezTo>
                  <a:cubicBezTo>
                    <a:pt x="166" y="438"/>
                    <a:pt x="166" y="438"/>
                    <a:pt x="166" y="438"/>
                  </a:cubicBezTo>
                  <a:cubicBezTo>
                    <a:pt x="222" y="407"/>
                    <a:pt x="284" y="387"/>
                    <a:pt x="350" y="381"/>
                  </a:cubicBez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grpSp>
          <p:nvGrpSpPr>
            <p:cNvPr id="112" name="Google Shape;112;p3"/>
            <p:cNvGrpSpPr/>
            <p:nvPr/>
          </p:nvGrpSpPr>
          <p:grpSpPr>
            <a:xfrm>
              <a:off x="4436641" y="1925369"/>
              <a:ext cx="216000" cy="243629"/>
              <a:chOff x="5513440" y="1766202"/>
              <a:chExt cx="429274" cy="484183"/>
            </a:xfrm>
          </p:grpSpPr>
          <p:sp>
            <p:nvSpPr>
              <p:cNvPr id="113" name="Google Shape;113;p3"/>
              <p:cNvSpPr/>
              <p:nvPr/>
            </p:nvSpPr>
            <p:spPr>
              <a:xfrm>
                <a:off x="5513440" y="1766202"/>
                <a:ext cx="429274" cy="87353"/>
              </a:xfrm>
              <a:custGeom>
                <a:rect b="b" l="l" r="r" t="t"/>
                <a:pathLst>
                  <a:path extrusionOk="0" h="26" w="129">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sp>
            <p:nvSpPr>
              <p:cNvPr id="114" name="Google Shape;114;p3"/>
              <p:cNvSpPr/>
              <p:nvPr/>
            </p:nvSpPr>
            <p:spPr>
              <a:xfrm>
                <a:off x="5550876" y="1873521"/>
                <a:ext cx="356897" cy="376864"/>
              </a:xfrm>
              <a:custGeom>
                <a:rect b="b" l="l" r="r" t="t"/>
                <a:pathLst>
                  <a:path extrusionOk="0" h="151" w="143">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sp>
            <p:nvSpPr>
              <p:cNvPr id="115" name="Google Shape;115;p3"/>
              <p:cNvSpPr/>
              <p:nvPr/>
            </p:nvSpPr>
            <p:spPr>
              <a:xfrm>
                <a:off x="5578330" y="1945898"/>
                <a:ext cx="174705" cy="102328"/>
              </a:xfrm>
              <a:custGeom>
                <a:rect b="b" l="l" r="r" t="t"/>
                <a:pathLst>
                  <a:path extrusionOk="0" h="41" w="70">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grpSp>
      </p:grpSp>
      <p:grpSp>
        <p:nvGrpSpPr>
          <p:cNvPr id="116" name="Google Shape;116;p3"/>
          <p:cNvGrpSpPr/>
          <p:nvPr/>
        </p:nvGrpSpPr>
        <p:grpSpPr>
          <a:xfrm>
            <a:off x="4396160" y="2806560"/>
            <a:ext cx="360000" cy="305729"/>
            <a:chOff x="2950272" y="1314466"/>
            <a:chExt cx="496661" cy="421788"/>
          </a:xfrm>
        </p:grpSpPr>
        <p:sp>
          <p:nvSpPr>
            <p:cNvPr id="117" name="Google Shape;117;p3"/>
            <p:cNvSpPr/>
            <p:nvPr/>
          </p:nvSpPr>
          <p:spPr>
            <a:xfrm>
              <a:off x="3107507" y="1559052"/>
              <a:ext cx="89848" cy="89848"/>
            </a:xfrm>
            <a:custGeom>
              <a:rect b="b" l="l" r="r" t="t"/>
              <a:pathLst>
                <a:path extrusionOk="0" h="36" w="36">
                  <a:moveTo>
                    <a:pt x="36" y="20"/>
                  </a:moveTo>
                  <a:lnTo>
                    <a:pt x="16" y="0"/>
                  </a:lnTo>
                  <a:lnTo>
                    <a:pt x="16" y="0"/>
                  </a:lnTo>
                  <a:lnTo>
                    <a:pt x="0" y="36"/>
                  </a:lnTo>
                  <a:lnTo>
                    <a:pt x="36" y="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sp>
          <p:nvSpPr>
            <p:cNvPr id="118" name="Google Shape;118;p3"/>
            <p:cNvSpPr/>
            <p:nvPr/>
          </p:nvSpPr>
          <p:spPr>
            <a:xfrm>
              <a:off x="3197355" y="1608968"/>
              <a:ext cx="2497" cy="249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sp>
          <p:nvSpPr>
            <p:cNvPr id="119" name="Google Shape;119;p3"/>
            <p:cNvSpPr/>
            <p:nvPr/>
          </p:nvSpPr>
          <p:spPr>
            <a:xfrm>
              <a:off x="3159917" y="1344415"/>
              <a:ext cx="227117" cy="222125"/>
            </a:xfrm>
            <a:custGeom>
              <a:rect b="b" l="l" r="r" t="t"/>
              <a:pathLst>
                <a:path extrusionOk="0" h="89" w="91">
                  <a:moveTo>
                    <a:pt x="81" y="0"/>
                  </a:moveTo>
                  <a:lnTo>
                    <a:pt x="0" y="81"/>
                  </a:lnTo>
                  <a:lnTo>
                    <a:pt x="8" y="89"/>
                  </a:lnTo>
                  <a:lnTo>
                    <a:pt x="91" y="8"/>
                  </a:lnTo>
                  <a:lnTo>
                    <a:pt x="8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sp>
          <p:nvSpPr>
            <p:cNvPr id="120" name="Google Shape;120;p3"/>
            <p:cNvSpPr/>
            <p:nvPr/>
          </p:nvSpPr>
          <p:spPr>
            <a:xfrm>
              <a:off x="3189867" y="1374365"/>
              <a:ext cx="227117" cy="224620"/>
            </a:xfrm>
            <a:custGeom>
              <a:rect b="b" l="l" r="r" t="t"/>
              <a:pathLst>
                <a:path extrusionOk="0" h="90" w="91">
                  <a:moveTo>
                    <a:pt x="0" y="82"/>
                  </a:moveTo>
                  <a:lnTo>
                    <a:pt x="8" y="90"/>
                  </a:lnTo>
                  <a:lnTo>
                    <a:pt x="91" y="8"/>
                  </a:lnTo>
                  <a:lnTo>
                    <a:pt x="83" y="0"/>
                  </a:lnTo>
                  <a:lnTo>
                    <a:pt x="0" y="8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sp>
          <p:nvSpPr>
            <p:cNvPr id="121" name="Google Shape;121;p3"/>
            <p:cNvSpPr/>
            <p:nvPr/>
          </p:nvSpPr>
          <p:spPr>
            <a:xfrm>
              <a:off x="3377051" y="1314466"/>
              <a:ext cx="69882" cy="64890"/>
            </a:xfrm>
            <a:custGeom>
              <a:rect b="b" l="l" r="r" t="t"/>
              <a:pathLst>
                <a:path extrusionOk="0" h="20" w="21">
                  <a:moveTo>
                    <a:pt x="14" y="6"/>
                  </a:moveTo>
                  <a:cubicBezTo>
                    <a:pt x="8" y="0"/>
                    <a:pt x="0" y="6"/>
                    <a:pt x="0" y="6"/>
                  </a:cubicBezTo>
                  <a:cubicBezTo>
                    <a:pt x="15" y="20"/>
                    <a:pt x="15" y="20"/>
                    <a:pt x="15" y="20"/>
                  </a:cubicBezTo>
                  <a:cubicBezTo>
                    <a:pt x="15" y="20"/>
                    <a:pt x="21" y="13"/>
                    <a:pt x="14" y="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sp>
          <p:nvSpPr>
            <p:cNvPr id="122" name="Google Shape;122;p3"/>
            <p:cNvSpPr/>
            <p:nvPr/>
          </p:nvSpPr>
          <p:spPr>
            <a:xfrm>
              <a:off x="2950272" y="1324449"/>
              <a:ext cx="416796" cy="411805"/>
            </a:xfrm>
            <a:custGeom>
              <a:rect b="b" l="l" r="r" t="t"/>
              <a:pathLst>
                <a:path extrusionOk="0" h="165" w="167">
                  <a:moveTo>
                    <a:pt x="147" y="145"/>
                  </a:moveTo>
                  <a:lnTo>
                    <a:pt x="20" y="145"/>
                  </a:lnTo>
                  <a:lnTo>
                    <a:pt x="20" y="20"/>
                  </a:lnTo>
                  <a:lnTo>
                    <a:pt x="139" y="20"/>
                  </a:lnTo>
                  <a:lnTo>
                    <a:pt x="160" y="0"/>
                  </a:lnTo>
                  <a:lnTo>
                    <a:pt x="0" y="0"/>
                  </a:lnTo>
                  <a:lnTo>
                    <a:pt x="0" y="165"/>
                  </a:lnTo>
                  <a:lnTo>
                    <a:pt x="167" y="165"/>
                  </a:lnTo>
                  <a:lnTo>
                    <a:pt x="167" y="61"/>
                  </a:lnTo>
                  <a:lnTo>
                    <a:pt x="147" y="81"/>
                  </a:lnTo>
                  <a:lnTo>
                    <a:pt x="147" y="14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62626"/>
                </a:solidFill>
                <a:latin typeface="Arial"/>
                <a:ea typeface="Arial"/>
                <a:cs typeface="Arial"/>
                <a:sym typeface="Arial"/>
              </a:endParaRPr>
            </a:p>
          </p:txBody>
        </p:sp>
      </p:grpSp>
      <p:sp>
        <p:nvSpPr>
          <p:cNvPr id="123" name="Google Shape;123;p3"/>
          <p:cNvSpPr txBox="1"/>
          <p:nvPr/>
        </p:nvSpPr>
        <p:spPr>
          <a:xfrm>
            <a:off x="3957638" y="3219450"/>
            <a:ext cx="1176337" cy="199390"/>
          </a:xfrm>
          <a:prstGeom prst="rect">
            <a:avLst/>
          </a:prstGeom>
          <a:noFill/>
          <a:ln>
            <a:noFill/>
          </a:ln>
        </p:spPr>
        <p:txBody>
          <a:bodyPr anchorCtr="0" anchor="t" bIns="22850" lIns="45700" spcFirstLastPara="1" rIns="45700" wrap="square" tIns="22850">
            <a:spAutoFit/>
          </a:bodyPr>
          <a:lstStyle/>
          <a:p>
            <a:pPr indent="0" lvl="0" marL="0" marR="0" rtl="0" algn="ctr">
              <a:lnSpc>
                <a:spcPct val="10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Image detector</a:t>
            </a:r>
            <a:endParaRPr b="0" i="0" sz="1000" u="none" cap="none" strike="noStrike">
              <a:solidFill>
                <a:schemeClr val="lt1"/>
              </a:solidFill>
              <a:latin typeface="Arial"/>
              <a:ea typeface="Arial"/>
              <a:cs typeface="Arial"/>
              <a:sym typeface="Arial"/>
            </a:endParaRPr>
          </a:p>
        </p:txBody>
      </p:sp>
      <p:grpSp>
        <p:nvGrpSpPr>
          <p:cNvPr id="124" name="Google Shape;124;p3"/>
          <p:cNvGrpSpPr/>
          <p:nvPr/>
        </p:nvGrpSpPr>
        <p:grpSpPr>
          <a:xfrm>
            <a:off x="6424613" y="2505075"/>
            <a:ext cx="2149475" cy="1035772"/>
            <a:chOff x="5984874" y="2257364"/>
            <a:chExt cx="2150631" cy="1035664"/>
          </a:xfrm>
        </p:grpSpPr>
        <p:sp>
          <p:nvSpPr>
            <p:cNvPr id="125" name="Google Shape;125;p3"/>
            <p:cNvSpPr txBox="1"/>
            <p:nvPr/>
          </p:nvSpPr>
          <p:spPr>
            <a:xfrm>
              <a:off x="6026171" y="2257364"/>
              <a:ext cx="2109334" cy="168257"/>
            </a:xfrm>
            <a:prstGeom prst="rect">
              <a:avLst/>
            </a:prstGeom>
            <a:noFill/>
            <a:ln>
              <a:noFill/>
            </a:ln>
          </p:spPr>
          <p:txBody>
            <a:bodyPr anchorCtr="0" anchor="t" bIns="22850" lIns="45700" spcFirstLastPara="1" rIns="45700" wrap="square" tIns="22850">
              <a:spAutoFit/>
            </a:bodyPr>
            <a:lstStyle/>
            <a:p>
              <a:pPr indent="0" lvl="0" marL="0" marR="0" rtl="0" algn="l">
                <a:lnSpc>
                  <a:spcPct val="100000"/>
                </a:lnSpc>
                <a:spcBef>
                  <a:spcPts val="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Image processing</a:t>
              </a:r>
              <a:endParaRPr b="0" i="0" sz="800" u="none" cap="none" strike="noStrike">
                <a:solidFill>
                  <a:schemeClr val="lt1"/>
                </a:solidFill>
                <a:latin typeface="Arial"/>
                <a:ea typeface="Arial"/>
                <a:cs typeface="Arial"/>
                <a:sym typeface="Arial"/>
              </a:endParaRPr>
            </a:p>
          </p:txBody>
        </p:sp>
        <p:sp>
          <p:nvSpPr>
            <p:cNvPr id="126" name="Google Shape;126;p3"/>
            <p:cNvSpPr/>
            <p:nvPr/>
          </p:nvSpPr>
          <p:spPr>
            <a:xfrm>
              <a:off x="5984874" y="2463169"/>
              <a:ext cx="2150631" cy="82985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Image processing refers to different opperation done on the image to extract the important features  and by using it we can perform recognition operations.</a:t>
              </a:r>
              <a:endParaRPr b="0" i="0" sz="800" u="none" cap="none" strike="noStrike">
                <a:solidFill>
                  <a:schemeClr val="lt1"/>
                </a:solidFill>
                <a:latin typeface="Arial"/>
                <a:ea typeface="Arial"/>
                <a:cs typeface="Arial"/>
                <a:sym typeface="Arial"/>
              </a:endParaRPr>
            </a:p>
          </p:txBody>
        </p:sp>
      </p:grpSp>
      <p:grpSp>
        <p:nvGrpSpPr>
          <p:cNvPr id="127" name="Google Shape;127;p3"/>
          <p:cNvGrpSpPr/>
          <p:nvPr/>
        </p:nvGrpSpPr>
        <p:grpSpPr>
          <a:xfrm>
            <a:off x="6424613" y="3746500"/>
            <a:ext cx="2149475" cy="1036004"/>
            <a:chOff x="5984874" y="2257364"/>
            <a:chExt cx="2150631" cy="1034727"/>
          </a:xfrm>
        </p:grpSpPr>
        <p:sp>
          <p:nvSpPr>
            <p:cNvPr id="128" name="Google Shape;128;p3"/>
            <p:cNvSpPr txBox="1"/>
            <p:nvPr/>
          </p:nvSpPr>
          <p:spPr>
            <a:xfrm>
              <a:off x="6026171" y="2257364"/>
              <a:ext cx="2109334" cy="168068"/>
            </a:xfrm>
            <a:prstGeom prst="rect">
              <a:avLst/>
            </a:prstGeom>
            <a:noFill/>
            <a:ln>
              <a:noFill/>
            </a:ln>
          </p:spPr>
          <p:txBody>
            <a:bodyPr anchorCtr="0" anchor="t" bIns="22850" lIns="45700" spcFirstLastPara="1" rIns="45700" wrap="square" tIns="22850">
              <a:spAutoFit/>
            </a:bodyPr>
            <a:lstStyle/>
            <a:p>
              <a:pPr indent="0" lvl="0" marL="0" marR="0" rtl="0" algn="l">
                <a:lnSpc>
                  <a:spcPct val="100000"/>
                </a:lnSpc>
                <a:spcBef>
                  <a:spcPts val="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Machine learning</a:t>
              </a:r>
              <a:endParaRPr b="0" i="0" sz="800" u="none" cap="none" strike="noStrike">
                <a:solidFill>
                  <a:schemeClr val="lt1"/>
                </a:solidFill>
                <a:latin typeface="Arial"/>
                <a:ea typeface="Arial"/>
                <a:cs typeface="Arial"/>
                <a:sym typeface="Arial"/>
              </a:endParaRPr>
            </a:p>
          </p:txBody>
        </p:sp>
        <p:sp>
          <p:nvSpPr>
            <p:cNvPr id="129" name="Google Shape;129;p3"/>
            <p:cNvSpPr/>
            <p:nvPr/>
          </p:nvSpPr>
          <p:spPr>
            <a:xfrm>
              <a:off x="5984874" y="2463169"/>
              <a:ext cx="2150631" cy="82892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Today, examples of machine learning are all around us.  Digital assistants search the web and play music in respond to our voice commands</a:t>
              </a:r>
              <a:endParaRPr b="0" i="0" sz="800" u="none" cap="none" strike="noStrike">
                <a:solidFill>
                  <a:schemeClr val="lt1"/>
                </a:solidFill>
                <a:latin typeface="Arial"/>
                <a:ea typeface="Arial"/>
                <a:cs typeface="Arial"/>
                <a:sym typeface="Arial"/>
              </a:endParaRPr>
            </a:p>
          </p:txBody>
        </p:sp>
      </p:grpSp>
      <p:grpSp>
        <p:nvGrpSpPr>
          <p:cNvPr id="130" name="Google Shape;130;p3"/>
          <p:cNvGrpSpPr/>
          <p:nvPr/>
        </p:nvGrpSpPr>
        <p:grpSpPr>
          <a:xfrm>
            <a:off x="6424613" y="1235075"/>
            <a:ext cx="2149475" cy="850987"/>
            <a:chOff x="5984874" y="2257364"/>
            <a:chExt cx="2150631" cy="850898"/>
          </a:xfrm>
        </p:grpSpPr>
        <p:sp>
          <p:nvSpPr>
            <p:cNvPr id="131" name="Google Shape;131;p3"/>
            <p:cNvSpPr txBox="1"/>
            <p:nvPr/>
          </p:nvSpPr>
          <p:spPr>
            <a:xfrm>
              <a:off x="6026171" y="2257364"/>
              <a:ext cx="2109334" cy="168257"/>
            </a:xfrm>
            <a:prstGeom prst="rect">
              <a:avLst/>
            </a:prstGeom>
            <a:noFill/>
            <a:ln>
              <a:noFill/>
            </a:ln>
          </p:spPr>
          <p:txBody>
            <a:bodyPr anchorCtr="0" anchor="t" bIns="22850" lIns="45700" spcFirstLastPara="1" rIns="45700" wrap="square" tIns="22850">
              <a:spAutoFit/>
            </a:bodyPr>
            <a:lstStyle/>
            <a:p>
              <a:pPr indent="0" lvl="0" marL="0" marR="0" rtl="0" algn="l">
                <a:lnSpc>
                  <a:spcPct val="100000"/>
                </a:lnSpc>
                <a:spcBef>
                  <a:spcPts val="0"/>
                </a:spcBef>
                <a:spcAft>
                  <a:spcPts val="0"/>
                </a:spcAft>
                <a:buClr>
                  <a:schemeClr val="lt1"/>
                </a:buClr>
                <a:buSzPts val="800"/>
                <a:buFont typeface="Arial"/>
                <a:buNone/>
              </a:pPr>
              <a:r>
                <a:rPr b="1" i="0" lang="en-US" sz="800" u="none" cap="none" strike="noStrike">
                  <a:solidFill>
                    <a:schemeClr val="lt1"/>
                  </a:solidFill>
                  <a:latin typeface="Arial"/>
                  <a:ea typeface="Arial"/>
                  <a:cs typeface="Arial"/>
                  <a:sym typeface="Arial"/>
                </a:rPr>
                <a:t>Color detection</a:t>
              </a:r>
              <a:endParaRPr b="1" i="0" sz="800" u="none" cap="none" strike="noStrike">
                <a:solidFill>
                  <a:schemeClr val="lt1"/>
                </a:solidFill>
                <a:latin typeface="Arial"/>
                <a:ea typeface="Arial"/>
                <a:cs typeface="Arial"/>
                <a:sym typeface="Arial"/>
              </a:endParaRPr>
            </a:p>
          </p:txBody>
        </p:sp>
        <p:sp>
          <p:nvSpPr>
            <p:cNvPr id="132" name="Google Shape;132;p3"/>
            <p:cNvSpPr/>
            <p:nvPr/>
          </p:nvSpPr>
          <p:spPr>
            <a:xfrm>
              <a:off x="5984874" y="2463169"/>
              <a:ext cx="2150631" cy="64509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 Color detection is necessary to recognize objects, it is also used as a tool in various image editing and drawing apps.</a:t>
              </a:r>
              <a:endParaRPr b="0" i="0" sz="800" u="none" cap="none" strike="noStrike">
                <a:solidFill>
                  <a:schemeClr val="lt1"/>
                </a:solidFill>
                <a:latin typeface="Arial"/>
                <a:ea typeface="Arial"/>
                <a:cs typeface="Arial"/>
                <a:sym typeface="Arial"/>
              </a:endParaRPr>
            </a:p>
          </p:txBody>
        </p:sp>
      </p:grpSp>
      <p:grpSp>
        <p:nvGrpSpPr>
          <p:cNvPr id="133" name="Google Shape;133;p3"/>
          <p:cNvGrpSpPr/>
          <p:nvPr/>
        </p:nvGrpSpPr>
        <p:grpSpPr>
          <a:xfrm>
            <a:off x="588963" y="2516188"/>
            <a:ext cx="2149475" cy="1036383"/>
            <a:chOff x="5984874" y="2257364"/>
            <a:chExt cx="2150631" cy="1035288"/>
          </a:xfrm>
        </p:grpSpPr>
        <p:sp>
          <p:nvSpPr>
            <p:cNvPr id="134" name="Google Shape;134;p3"/>
            <p:cNvSpPr txBox="1"/>
            <p:nvPr/>
          </p:nvSpPr>
          <p:spPr>
            <a:xfrm>
              <a:off x="6026171" y="2257364"/>
              <a:ext cx="2109334" cy="168097"/>
            </a:xfrm>
            <a:prstGeom prst="rect">
              <a:avLst/>
            </a:prstGeom>
            <a:noFill/>
            <a:ln>
              <a:noFill/>
            </a:ln>
          </p:spPr>
          <p:txBody>
            <a:bodyPr anchorCtr="0" anchor="t" bIns="22850" lIns="45700" spcFirstLastPara="1" rIns="45700" wrap="square" tIns="22850">
              <a:spAutoFit/>
            </a:bodyPr>
            <a:lstStyle/>
            <a:p>
              <a:pPr indent="0" lvl="0" marL="0" marR="0" rtl="0" algn="r">
                <a:lnSpc>
                  <a:spcPct val="100000"/>
                </a:lnSpc>
                <a:spcBef>
                  <a:spcPts val="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Image recognition</a:t>
              </a:r>
              <a:endParaRPr b="0" i="0" sz="800" u="none" cap="none" strike="noStrike">
                <a:solidFill>
                  <a:schemeClr val="lt1"/>
                </a:solidFill>
                <a:latin typeface="Arial"/>
                <a:ea typeface="Arial"/>
                <a:cs typeface="Arial"/>
                <a:sym typeface="Arial"/>
              </a:endParaRPr>
            </a:p>
          </p:txBody>
        </p:sp>
        <p:sp>
          <p:nvSpPr>
            <p:cNvPr id="135" name="Google Shape;135;p3"/>
            <p:cNvSpPr/>
            <p:nvPr/>
          </p:nvSpPr>
          <p:spPr>
            <a:xfrm>
              <a:off x="5984874" y="2463584"/>
              <a:ext cx="2150631" cy="829068"/>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The component of image can be recognised using different Ml algorithms or We can use the services provided by aws  cloud or google</a:t>
              </a:r>
              <a:endParaRPr b="0" i="0" sz="800" u="none" cap="none" strike="noStrike">
                <a:solidFill>
                  <a:schemeClr val="lt1"/>
                </a:solidFill>
                <a:latin typeface="Arial"/>
                <a:ea typeface="Arial"/>
                <a:cs typeface="Arial"/>
                <a:sym typeface="Arial"/>
              </a:endParaRPr>
            </a:p>
          </p:txBody>
        </p:sp>
      </p:grpSp>
      <p:grpSp>
        <p:nvGrpSpPr>
          <p:cNvPr id="136" name="Google Shape;136;p3"/>
          <p:cNvGrpSpPr/>
          <p:nvPr/>
        </p:nvGrpSpPr>
        <p:grpSpPr>
          <a:xfrm>
            <a:off x="588963" y="3759200"/>
            <a:ext cx="2149475" cy="1036383"/>
            <a:chOff x="5984874" y="2257364"/>
            <a:chExt cx="2150631" cy="1036236"/>
          </a:xfrm>
        </p:grpSpPr>
        <p:sp>
          <p:nvSpPr>
            <p:cNvPr id="137" name="Google Shape;137;p3"/>
            <p:cNvSpPr txBox="1"/>
            <p:nvPr/>
          </p:nvSpPr>
          <p:spPr>
            <a:xfrm>
              <a:off x="6026171" y="2257364"/>
              <a:ext cx="2109334" cy="168251"/>
            </a:xfrm>
            <a:prstGeom prst="rect">
              <a:avLst/>
            </a:prstGeom>
            <a:noFill/>
            <a:ln>
              <a:noFill/>
            </a:ln>
          </p:spPr>
          <p:txBody>
            <a:bodyPr anchorCtr="0" anchor="t" bIns="22850" lIns="45700" spcFirstLastPara="1" rIns="45700" wrap="square" tIns="22850">
              <a:spAutoFit/>
            </a:bodyPr>
            <a:lstStyle/>
            <a:p>
              <a:pPr indent="0" lvl="0" marL="0" marR="0" rtl="0" algn="r">
                <a:lnSpc>
                  <a:spcPct val="100000"/>
                </a:lnSpc>
                <a:spcBef>
                  <a:spcPts val="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Face detection</a:t>
              </a:r>
              <a:endParaRPr b="0" i="0" sz="800" u="none" cap="none" strike="noStrike">
                <a:solidFill>
                  <a:schemeClr val="lt1"/>
                </a:solidFill>
                <a:latin typeface="Arial"/>
                <a:ea typeface="Arial"/>
                <a:cs typeface="Arial"/>
                <a:sym typeface="Arial"/>
              </a:endParaRPr>
            </a:p>
          </p:txBody>
        </p:sp>
        <p:sp>
          <p:nvSpPr>
            <p:cNvPr id="138" name="Google Shape;138;p3"/>
            <p:cNvSpPr/>
            <p:nvPr/>
          </p:nvSpPr>
          <p:spPr>
            <a:xfrm>
              <a:off x="5984874" y="2463773"/>
              <a:ext cx="2150631" cy="829827"/>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 For face detection many libraries are available. we have used opencv-Haarcascade classifier for classifying the face</a:t>
              </a:r>
              <a:endParaRPr b="0" i="0" sz="800" u="none" cap="none" strike="noStrike">
                <a:solidFill>
                  <a:schemeClr val="lt1"/>
                </a:solidFill>
                <a:latin typeface="Arial"/>
                <a:ea typeface="Arial"/>
                <a:cs typeface="Arial"/>
                <a:sym typeface="Arial"/>
              </a:endParaRPr>
            </a:p>
          </p:txBody>
        </p:sp>
      </p:grpSp>
      <p:grpSp>
        <p:nvGrpSpPr>
          <p:cNvPr id="139" name="Google Shape;139;p3"/>
          <p:cNvGrpSpPr/>
          <p:nvPr/>
        </p:nvGrpSpPr>
        <p:grpSpPr>
          <a:xfrm>
            <a:off x="588963" y="1274763"/>
            <a:ext cx="2149475" cy="851599"/>
            <a:chOff x="5984874" y="2257364"/>
            <a:chExt cx="2150631" cy="852166"/>
          </a:xfrm>
        </p:grpSpPr>
        <p:sp>
          <p:nvSpPr>
            <p:cNvPr id="140" name="Google Shape;140;p3"/>
            <p:cNvSpPr txBox="1"/>
            <p:nvPr/>
          </p:nvSpPr>
          <p:spPr>
            <a:xfrm>
              <a:off x="6026171" y="2257364"/>
              <a:ext cx="2109334" cy="168387"/>
            </a:xfrm>
            <a:prstGeom prst="rect">
              <a:avLst/>
            </a:prstGeom>
            <a:noFill/>
            <a:ln>
              <a:noFill/>
            </a:ln>
          </p:spPr>
          <p:txBody>
            <a:bodyPr anchorCtr="0" anchor="t" bIns="22850" lIns="45700" spcFirstLastPara="1" rIns="45700" wrap="square" tIns="22850">
              <a:spAutoFit/>
            </a:bodyPr>
            <a:lstStyle/>
            <a:p>
              <a:pPr indent="0" lvl="0" marL="0" marR="0" rtl="0" algn="r">
                <a:lnSpc>
                  <a:spcPct val="100000"/>
                </a:lnSpc>
                <a:spcBef>
                  <a:spcPts val="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Object detection</a:t>
              </a:r>
              <a:endParaRPr b="0" i="0" sz="800" u="none" cap="none" strike="noStrike">
                <a:solidFill>
                  <a:schemeClr val="lt1"/>
                </a:solidFill>
                <a:latin typeface="Arial"/>
                <a:ea typeface="Arial"/>
                <a:cs typeface="Arial"/>
                <a:sym typeface="Arial"/>
              </a:endParaRPr>
            </a:p>
          </p:txBody>
        </p:sp>
        <p:sp>
          <p:nvSpPr>
            <p:cNvPr id="141" name="Google Shape;141;p3"/>
            <p:cNvSpPr/>
            <p:nvPr/>
          </p:nvSpPr>
          <p:spPr>
            <a:xfrm>
              <a:off x="5984874" y="2463940"/>
              <a:ext cx="2150631" cy="645590"/>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Clr>
                  <a:srgbClr val="FFFFFF"/>
                </a:buClr>
                <a:buSzPts val="800"/>
                <a:buFont typeface="Arial"/>
                <a:buNone/>
              </a:pPr>
              <a:r>
                <a:rPr b="0" i="0" lang="en-US" sz="800" u="none" cap="none" strike="noStrike">
                  <a:solidFill>
                    <a:srgbClr val="FFFFFF"/>
                  </a:solidFill>
                  <a:latin typeface="Arial"/>
                  <a:ea typeface="Arial"/>
                  <a:cs typeface="Arial"/>
                  <a:sym typeface="Arial"/>
                </a:rPr>
                <a:t> Object tracking is  the process of locating  an  object  or  multiple  objects  using  either a static  or dynamic  camera.</a:t>
              </a:r>
              <a:endParaRPr b="0" i="0" sz="800" u="none" cap="none" strike="noStrike">
                <a:solidFill>
                  <a:schemeClr val="lt1"/>
                </a:solidFill>
                <a:latin typeface="Arial"/>
                <a:ea typeface="Arial"/>
                <a:cs typeface="Arial"/>
                <a:sym typeface="Arial"/>
              </a:endParaRPr>
            </a:p>
          </p:txBody>
        </p:sp>
      </p:grpSp>
      <p:sp>
        <p:nvSpPr>
          <p:cNvPr id="142" name="Google Shape;142;p3"/>
          <p:cNvSpPr txBox="1"/>
          <p:nvPr/>
        </p:nvSpPr>
        <p:spPr>
          <a:xfrm>
            <a:off x="827088" y="355600"/>
            <a:ext cx="1882775"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Features :-</a:t>
            </a:r>
            <a:endParaRPr b="0" i="0" sz="2000" u="none" cap="none" strike="noStrike">
              <a:solidFill>
                <a:schemeClr val="lt1"/>
              </a:solidFill>
              <a:latin typeface="Arial"/>
              <a:ea typeface="Arial"/>
              <a:cs typeface="Arial"/>
              <a:sym typeface="Arial"/>
            </a:endParaRPr>
          </a:p>
        </p:txBody>
      </p:sp>
      <p:grpSp>
        <p:nvGrpSpPr>
          <p:cNvPr id="143" name="Google Shape;143;p3"/>
          <p:cNvGrpSpPr/>
          <p:nvPr/>
        </p:nvGrpSpPr>
        <p:grpSpPr>
          <a:xfrm>
            <a:off x="271043" y="270984"/>
            <a:ext cx="537413" cy="537532"/>
            <a:chOff x="674822" y="1917264"/>
            <a:chExt cx="805559" cy="805738"/>
          </a:xfrm>
        </p:grpSpPr>
        <p:sp>
          <p:nvSpPr>
            <p:cNvPr id="144" name="Google Shape;144;p3"/>
            <p:cNvSpPr txBox="1"/>
            <p:nvPr/>
          </p:nvSpPr>
          <p:spPr>
            <a:xfrm>
              <a:off x="896440" y="2050031"/>
              <a:ext cx="336885" cy="55335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b="0" i="0" sz="1800" u="none" cap="none" strike="noStrike">
                <a:solidFill>
                  <a:schemeClr val="lt1"/>
                </a:solidFill>
                <a:latin typeface="Arial"/>
                <a:ea typeface="Arial"/>
                <a:cs typeface="Arial"/>
                <a:sym typeface="Arial"/>
              </a:endParaRPr>
            </a:p>
          </p:txBody>
        </p:sp>
        <p:grpSp>
          <p:nvGrpSpPr>
            <p:cNvPr id="145" name="Google Shape;145;p3"/>
            <p:cNvGrpSpPr/>
            <p:nvPr/>
          </p:nvGrpSpPr>
          <p:grpSpPr>
            <a:xfrm>
              <a:off x="674822" y="1917264"/>
              <a:ext cx="805559" cy="805738"/>
              <a:chOff x="1573808" y="303174"/>
              <a:chExt cx="5194305" cy="5195464"/>
            </a:xfrm>
          </p:grpSpPr>
          <p:sp>
            <p:nvSpPr>
              <p:cNvPr id="146" name="Google Shape;146;p3"/>
              <p:cNvSpPr/>
              <p:nvPr/>
            </p:nvSpPr>
            <p:spPr>
              <a:xfrm rot="9211764">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47" name="Google Shape;147;p3"/>
              <p:cNvSpPr/>
              <p:nvPr/>
            </p:nvSpPr>
            <p:spPr>
              <a:xfrm rot="-3342857">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48" name="Google Shape;148;p3"/>
              <p:cNvSpPr/>
              <p:nvPr/>
            </p:nvSpPr>
            <p:spPr>
              <a:xfrm rot="-2314286">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49" name="Google Shape;149;p3"/>
              <p:cNvSpPr/>
              <p:nvPr/>
            </p:nvSpPr>
            <p:spPr>
              <a:xfrm rot="-1285714">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50" name="Google Shape;150;p3"/>
              <p:cNvSpPr/>
              <p:nvPr/>
            </p:nvSpPr>
            <p:spPr>
              <a:xfrm rot="1800000">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51" name="Google Shape;151;p3"/>
              <p:cNvSpPr/>
              <p:nvPr/>
            </p:nvSpPr>
            <p:spPr>
              <a:xfrm rot="2828571">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52" name="Google Shape;152;p3"/>
              <p:cNvSpPr/>
              <p:nvPr/>
            </p:nvSpPr>
            <p:spPr>
              <a:xfrm rot="7971428">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53" name="Google Shape;153;p3"/>
              <p:cNvSpPr/>
              <p:nvPr/>
            </p:nvSpPr>
            <p:spPr>
              <a:xfrm rot="9000000">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54" name="Google Shape;154;p3"/>
              <p:cNvSpPr/>
              <p:nvPr/>
            </p:nvSpPr>
            <p:spPr>
              <a:xfrm rot="-9514286">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55" name="Google Shape;155;p3"/>
              <p:cNvSpPr/>
              <p:nvPr/>
            </p:nvSpPr>
            <p:spPr>
              <a:xfrm rot="-8485715">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56" name="Google Shape;156;p3"/>
              <p:cNvSpPr/>
              <p:nvPr/>
            </p:nvSpPr>
            <p:spPr>
              <a:xfrm rot="-7457144">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grpSp>
            <p:nvGrpSpPr>
              <p:cNvPr id="157" name="Google Shape;157;p3"/>
              <p:cNvGrpSpPr/>
              <p:nvPr/>
            </p:nvGrpSpPr>
            <p:grpSpPr>
              <a:xfrm>
                <a:off x="1618455" y="521620"/>
                <a:ext cx="5105011" cy="4758572"/>
                <a:chOff x="1618455" y="521620"/>
                <a:chExt cx="5105011" cy="4758572"/>
              </a:xfrm>
            </p:grpSpPr>
            <p:sp>
              <p:nvSpPr>
                <p:cNvPr id="158" name="Google Shape;158;p3"/>
                <p:cNvSpPr/>
                <p:nvPr/>
              </p:nvSpPr>
              <p:spPr>
                <a:xfrm rot="-5400000">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59" name="Google Shape;159;p3"/>
                <p:cNvSpPr/>
                <p:nvPr/>
              </p:nvSpPr>
              <p:spPr>
                <a:xfrm rot="-4371429">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60" name="Google Shape;160;p3"/>
                <p:cNvSpPr/>
                <p:nvPr/>
              </p:nvSpPr>
              <p:spPr>
                <a:xfrm rot="-257143">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61" name="Google Shape;161;p3"/>
                <p:cNvSpPr/>
                <p:nvPr/>
              </p:nvSpPr>
              <p:spPr>
                <a:xfrm rot="771428">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62" name="Google Shape;162;p3"/>
                <p:cNvSpPr/>
                <p:nvPr/>
              </p:nvSpPr>
              <p:spPr>
                <a:xfrm rot="3857142">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63" name="Google Shape;163;p3"/>
                <p:cNvSpPr/>
                <p:nvPr/>
              </p:nvSpPr>
              <p:spPr>
                <a:xfrm rot="4885714">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64" name="Google Shape;164;p3"/>
                <p:cNvSpPr/>
                <p:nvPr/>
              </p:nvSpPr>
              <p:spPr>
                <a:xfrm rot="5914286">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65" name="Google Shape;165;p3"/>
                <p:cNvSpPr/>
                <p:nvPr/>
              </p:nvSpPr>
              <p:spPr>
                <a:xfrm rot="6942857">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66" name="Google Shape;166;p3"/>
                <p:cNvSpPr/>
                <p:nvPr/>
              </p:nvSpPr>
              <p:spPr>
                <a:xfrm rot="10028571">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67" name="Google Shape;167;p3"/>
                <p:cNvSpPr/>
                <p:nvPr/>
              </p:nvSpPr>
              <p:spPr>
                <a:xfrm rot="-10542858">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68" name="Google Shape;168;p3"/>
                <p:cNvSpPr/>
                <p:nvPr/>
              </p:nvSpPr>
              <p:spPr>
                <a:xfrm rot="-6428573">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grpSp>
        </p:gr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par>
                          <p:cTn fill="hold">
                            <p:stCondLst>
                              <p:cond delay="2000"/>
                            </p:stCondLst>
                            <p:childTnLst>
                              <p:par>
                                <p:cTn fill="hold" nodeType="afterEffect" presetClass="entr" presetID="2" presetSubtype="1">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p:tgtEl>
                                          <p:spTgt spid="11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500"/>
                                        <p:tgtEl>
                                          <p:spTgt spid="9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500"/>
                                        <p:tgtEl>
                                          <p:spTgt spid="1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500"/>
                                        <p:tgtEl>
                                          <p:spTgt spid="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p:tgtEl>
                                          <p:spTgt spid="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500"/>
                                        <p:tgtEl>
                                          <p:spTgt spid="98"/>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2">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0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500"/>
                                        <p:tgtEl>
                                          <p:spTgt spid="1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30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40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500"/>
                                        <p:tgtEl>
                                          <p:spTgt spid="13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p:nvPr/>
        </p:nvSpPr>
        <p:spPr>
          <a:xfrm>
            <a:off x="3546475" y="1905000"/>
            <a:ext cx="3087370"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 Proposed System</a:t>
            </a:r>
            <a:endParaRPr b="0" i="0" sz="2800" u="none" cap="none" strike="noStrike">
              <a:solidFill>
                <a:schemeClr val="lt1"/>
              </a:solidFill>
              <a:latin typeface="Arial"/>
              <a:ea typeface="Arial"/>
              <a:cs typeface="Arial"/>
              <a:sym typeface="Arial"/>
            </a:endParaRPr>
          </a:p>
        </p:txBody>
      </p:sp>
      <p:sp>
        <p:nvSpPr>
          <p:cNvPr id="175" name="Google Shape;175;p4"/>
          <p:cNvSpPr txBox="1"/>
          <p:nvPr/>
        </p:nvSpPr>
        <p:spPr>
          <a:xfrm>
            <a:off x="3563938" y="2427288"/>
            <a:ext cx="4402137" cy="296545"/>
          </a:xfrm>
          <a:prstGeom prst="rect">
            <a:avLst/>
          </a:prstGeom>
          <a:noFill/>
          <a:ln>
            <a:noFill/>
          </a:ln>
        </p:spPr>
        <p:txBody>
          <a:bodyPr anchorCtr="0" anchor="t" bIns="28950" lIns="57925" spcFirstLastPara="1" rIns="57925" wrap="square" tIns="28950">
            <a:spAutoFit/>
          </a:bodyPr>
          <a:lstStyle/>
          <a:p>
            <a:pPr indent="0" lvl="0" marL="0" marR="0" rtl="0" algn="l">
              <a:lnSpc>
                <a:spcPct val="130000"/>
              </a:lnSpc>
              <a:spcBef>
                <a:spcPts val="0"/>
              </a:spcBef>
              <a:spcAft>
                <a:spcPts val="0"/>
              </a:spcAft>
              <a:buClr>
                <a:schemeClr val="lt1"/>
              </a:buClr>
              <a:buSzPts val="1100"/>
              <a:buFont typeface="Arial"/>
              <a:buNone/>
            </a:pPr>
            <a:r>
              <a:rPr b="0" i="0" lang="en-US" sz="11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Block Diagram , Flow Charts and Future Ideas</a:t>
            </a:r>
            <a:endParaRPr b="0" i="0" sz="1100" u="none" cap="none" strike="noStrike">
              <a:solidFill>
                <a:schemeClr val="lt1"/>
              </a:solidFill>
              <a:latin typeface="Arial"/>
              <a:ea typeface="Arial"/>
              <a:cs typeface="Arial"/>
              <a:sym typeface="Arial"/>
            </a:endParaRPr>
          </a:p>
        </p:txBody>
      </p:sp>
      <p:grpSp>
        <p:nvGrpSpPr>
          <p:cNvPr id="176" name="Google Shape;176;p4"/>
          <p:cNvGrpSpPr/>
          <p:nvPr/>
        </p:nvGrpSpPr>
        <p:grpSpPr>
          <a:xfrm>
            <a:off x="2035027" y="1695618"/>
            <a:ext cx="1435395" cy="1439527"/>
            <a:chOff x="674548" y="1916475"/>
            <a:chExt cx="806108" cy="807316"/>
          </a:xfrm>
        </p:grpSpPr>
        <p:sp>
          <p:nvSpPr>
            <p:cNvPr id="177" name="Google Shape;177;p4"/>
            <p:cNvSpPr txBox="1"/>
            <p:nvPr/>
          </p:nvSpPr>
          <p:spPr>
            <a:xfrm>
              <a:off x="896441" y="2067694"/>
              <a:ext cx="336884" cy="51835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5400"/>
                <a:buFont typeface="Arial"/>
                <a:buNone/>
              </a:pPr>
              <a:r>
                <a:rPr b="0" i="0" lang="en-US" sz="5400" u="none" cap="none" strike="noStrike">
                  <a:solidFill>
                    <a:schemeClr val="lt1"/>
                  </a:solidFill>
                  <a:latin typeface="Arial"/>
                  <a:ea typeface="Arial"/>
                  <a:cs typeface="Arial"/>
                  <a:sym typeface="Arial"/>
                </a:rPr>
                <a:t>2</a:t>
              </a:r>
              <a:endParaRPr b="0" i="0" sz="5400" u="none" cap="none" strike="noStrike">
                <a:solidFill>
                  <a:schemeClr val="lt1"/>
                </a:solidFill>
                <a:latin typeface="Arial"/>
                <a:ea typeface="Arial"/>
                <a:cs typeface="Arial"/>
                <a:sym typeface="Arial"/>
              </a:endParaRPr>
            </a:p>
          </p:txBody>
        </p:sp>
        <p:grpSp>
          <p:nvGrpSpPr>
            <p:cNvPr id="178" name="Google Shape;178;p4"/>
            <p:cNvGrpSpPr/>
            <p:nvPr/>
          </p:nvGrpSpPr>
          <p:grpSpPr>
            <a:xfrm>
              <a:off x="674548" y="1916475"/>
              <a:ext cx="806108" cy="807316"/>
              <a:chOff x="1572041" y="298088"/>
              <a:chExt cx="5197846" cy="5205637"/>
            </a:xfrm>
          </p:grpSpPr>
          <p:sp>
            <p:nvSpPr>
              <p:cNvPr id="179" name="Google Shape;179;p4"/>
              <p:cNvSpPr/>
              <p:nvPr/>
            </p:nvSpPr>
            <p:spPr>
              <a:xfrm rot="9211764">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80" name="Google Shape;180;p4"/>
              <p:cNvSpPr/>
              <p:nvPr/>
            </p:nvSpPr>
            <p:spPr>
              <a:xfrm rot="-3342857">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81" name="Google Shape;181;p4"/>
              <p:cNvSpPr/>
              <p:nvPr/>
            </p:nvSpPr>
            <p:spPr>
              <a:xfrm rot="-2314286">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82" name="Google Shape;182;p4"/>
              <p:cNvSpPr/>
              <p:nvPr/>
            </p:nvSpPr>
            <p:spPr>
              <a:xfrm rot="-1285714">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83" name="Google Shape;183;p4"/>
              <p:cNvSpPr/>
              <p:nvPr/>
            </p:nvSpPr>
            <p:spPr>
              <a:xfrm rot="1800000">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84" name="Google Shape;184;p4"/>
              <p:cNvSpPr/>
              <p:nvPr/>
            </p:nvSpPr>
            <p:spPr>
              <a:xfrm rot="2828571">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85" name="Google Shape;185;p4"/>
              <p:cNvSpPr/>
              <p:nvPr/>
            </p:nvSpPr>
            <p:spPr>
              <a:xfrm rot="7971428">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86" name="Google Shape;186;p4"/>
              <p:cNvSpPr/>
              <p:nvPr/>
            </p:nvSpPr>
            <p:spPr>
              <a:xfrm rot="9000000">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87" name="Google Shape;187;p4"/>
              <p:cNvSpPr/>
              <p:nvPr/>
            </p:nvSpPr>
            <p:spPr>
              <a:xfrm rot="-9514286">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88" name="Google Shape;188;p4"/>
              <p:cNvSpPr/>
              <p:nvPr/>
            </p:nvSpPr>
            <p:spPr>
              <a:xfrm rot="-8485715">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89" name="Google Shape;189;p4"/>
              <p:cNvSpPr/>
              <p:nvPr/>
            </p:nvSpPr>
            <p:spPr>
              <a:xfrm rot="-7457144">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grpSp>
            <p:nvGrpSpPr>
              <p:cNvPr id="190" name="Google Shape;190;p4"/>
              <p:cNvGrpSpPr/>
              <p:nvPr/>
            </p:nvGrpSpPr>
            <p:grpSpPr>
              <a:xfrm>
                <a:off x="1617095" y="519805"/>
                <a:ext cx="5107739" cy="4762203"/>
                <a:chOff x="1617095" y="519805"/>
                <a:chExt cx="5107739" cy="4762203"/>
              </a:xfrm>
            </p:grpSpPr>
            <p:sp>
              <p:nvSpPr>
                <p:cNvPr id="191" name="Google Shape;191;p4"/>
                <p:cNvSpPr/>
                <p:nvPr/>
              </p:nvSpPr>
              <p:spPr>
                <a:xfrm rot="-5400000">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92" name="Google Shape;192;p4"/>
                <p:cNvSpPr/>
                <p:nvPr/>
              </p:nvSpPr>
              <p:spPr>
                <a:xfrm rot="-4371429">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93" name="Google Shape;193;p4"/>
                <p:cNvSpPr/>
                <p:nvPr/>
              </p:nvSpPr>
              <p:spPr>
                <a:xfrm rot="-257143">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94" name="Google Shape;194;p4"/>
                <p:cNvSpPr/>
                <p:nvPr/>
              </p:nvSpPr>
              <p:spPr>
                <a:xfrm rot="771428">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95" name="Google Shape;195;p4"/>
                <p:cNvSpPr/>
                <p:nvPr/>
              </p:nvSpPr>
              <p:spPr>
                <a:xfrm rot="3857142">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96" name="Google Shape;196;p4"/>
                <p:cNvSpPr/>
                <p:nvPr/>
              </p:nvSpPr>
              <p:spPr>
                <a:xfrm rot="4885714">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97" name="Google Shape;197;p4"/>
                <p:cNvSpPr/>
                <p:nvPr/>
              </p:nvSpPr>
              <p:spPr>
                <a:xfrm rot="5914286">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98" name="Google Shape;198;p4"/>
                <p:cNvSpPr/>
                <p:nvPr/>
              </p:nvSpPr>
              <p:spPr>
                <a:xfrm rot="6942857">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199" name="Google Shape;199;p4"/>
                <p:cNvSpPr/>
                <p:nvPr/>
              </p:nvSpPr>
              <p:spPr>
                <a:xfrm rot="10028571">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00" name="Google Shape;200;p4"/>
                <p:cNvSpPr/>
                <p:nvPr/>
              </p:nvSpPr>
              <p:spPr>
                <a:xfrm rot="-10542858">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01" name="Google Shape;201;p4"/>
                <p:cNvSpPr/>
                <p:nvPr/>
              </p:nvSpPr>
              <p:spPr>
                <a:xfrm rot="-6428573">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grpSp>
        </p:gr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2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5"/>
          <p:cNvSpPr txBox="1"/>
          <p:nvPr/>
        </p:nvSpPr>
        <p:spPr>
          <a:xfrm>
            <a:off x="827088" y="355600"/>
            <a:ext cx="1882775"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Block diagram</a:t>
            </a:r>
            <a:endParaRPr b="0" i="0" sz="2000" u="none" cap="none" strike="noStrike">
              <a:solidFill>
                <a:schemeClr val="lt1"/>
              </a:solidFill>
              <a:latin typeface="Arial"/>
              <a:ea typeface="Arial"/>
              <a:cs typeface="Arial"/>
              <a:sym typeface="Arial"/>
            </a:endParaRPr>
          </a:p>
        </p:txBody>
      </p:sp>
      <p:grpSp>
        <p:nvGrpSpPr>
          <p:cNvPr id="208" name="Google Shape;208;p5"/>
          <p:cNvGrpSpPr/>
          <p:nvPr/>
        </p:nvGrpSpPr>
        <p:grpSpPr>
          <a:xfrm>
            <a:off x="271043" y="270984"/>
            <a:ext cx="537413" cy="537532"/>
            <a:chOff x="674822" y="1917264"/>
            <a:chExt cx="805559" cy="805738"/>
          </a:xfrm>
        </p:grpSpPr>
        <p:sp>
          <p:nvSpPr>
            <p:cNvPr id="209" name="Google Shape;209;p5"/>
            <p:cNvSpPr txBox="1"/>
            <p:nvPr/>
          </p:nvSpPr>
          <p:spPr>
            <a:xfrm>
              <a:off x="896440" y="2050031"/>
              <a:ext cx="336885" cy="55335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b="0" i="0" sz="1800" u="none" cap="none" strike="noStrike">
                <a:solidFill>
                  <a:schemeClr val="lt1"/>
                </a:solidFill>
                <a:latin typeface="Arial"/>
                <a:ea typeface="Arial"/>
                <a:cs typeface="Arial"/>
                <a:sym typeface="Arial"/>
              </a:endParaRPr>
            </a:p>
          </p:txBody>
        </p:sp>
        <p:grpSp>
          <p:nvGrpSpPr>
            <p:cNvPr id="210" name="Google Shape;210;p5"/>
            <p:cNvGrpSpPr/>
            <p:nvPr/>
          </p:nvGrpSpPr>
          <p:grpSpPr>
            <a:xfrm>
              <a:off x="674822" y="1917264"/>
              <a:ext cx="805559" cy="805738"/>
              <a:chOff x="1573808" y="303174"/>
              <a:chExt cx="5194305" cy="5195464"/>
            </a:xfrm>
          </p:grpSpPr>
          <p:sp>
            <p:nvSpPr>
              <p:cNvPr id="211" name="Google Shape;211;p5"/>
              <p:cNvSpPr/>
              <p:nvPr/>
            </p:nvSpPr>
            <p:spPr>
              <a:xfrm rot="9211764">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12" name="Google Shape;212;p5"/>
              <p:cNvSpPr/>
              <p:nvPr/>
            </p:nvSpPr>
            <p:spPr>
              <a:xfrm rot="-3342857">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13" name="Google Shape;213;p5"/>
              <p:cNvSpPr/>
              <p:nvPr/>
            </p:nvSpPr>
            <p:spPr>
              <a:xfrm rot="-2314286">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14" name="Google Shape;214;p5"/>
              <p:cNvSpPr/>
              <p:nvPr/>
            </p:nvSpPr>
            <p:spPr>
              <a:xfrm rot="-1285714">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15" name="Google Shape;215;p5"/>
              <p:cNvSpPr/>
              <p:nvPr/>
            </p:nvSpPr>
            <p:spPr>
              <a:xfrm rot="1800000">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16" name="Google Shape;216;p5"/>
              <p:cNvSpPr/>
              <p:nvPr/>
            </p:nvSpPr>
            <p:spPr>
              <a:xfrm rot="2828571">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17" name="Google Shape;217;p5"/>
              <p:cNvSpPr/>
              <p:nvPr/>
            </p:nvSpPr>
            <p:spPr>
              <a:xfrm rot="7971428">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18" name="Google Shape;218;p5"/>
              <p:cNvSpPr/>
              <p:nvPr/>
            </p:nvSpPr>
            <p:spPr>
              <a:xfrm rot="9000000">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19" name="Google Shape;219;p5"/>
              <p:cNvSpPr/>
              <p:nvPr/>
            </p:nvSpPr>
            <p:spPr>
              <a:xfrm rot="-9514286">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20" name="Google Shape;220;p5"/>
              <p:cNvSpPr/>
              <p:nvPr/>
            </p:nvSpPr>
            <p:spPr>
              <a:xfrm rot="-8485715">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21" name="Google Shape;221;p5"/>
              <p:cNvSpPr/>
              <p:nvPr/>
            </p:nvSpPr>
            <p:spPr>
              <a:xfrm rot="-7457144">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grpSp>
            <p:nvGrpSpPr>
              <p:cNvPr id="222" name="Google Shape;222;p5"/>
              <p:cNvGrpSpPr/>
              <p:nvPr/>
            </p:nvGrpSpPr>
            <p:grpSpPr>
              <a:xfrm>
                <a:off x="1618455" y="521620"/>
                <a:ext cx="5105011" cy="4758572"/>
                <a:chOff x="1618455" y="521620"/>
                <a:chExt cx="5105011" cy="4758572"/>
              </a:xfrm>
            </p:grpSpPr>
            <p:sp>
              <p:nvSpPr>
                <p:cNvPr id="223" name="Google Shape;223;p5"/>
                <p:cNvSpPr/>
                <p:nvPr/>
              </p:nvSpPr>
              <p:spPr>
                <a:xfrm rot="-5400000">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24" name="Google Shape;224;p5"/>
                <p:cNvSpPr/>
                <p:nvPr/>
              </p:nvSpPr>
              <p:spPr>
                <a:xfrm rot="-4371429">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25" name="Google Shape;225;p5"/>
                <p:cNvSpPr/>
                <p:nvPr/>
              </p:nvSpPr>
              <p:spPr>
                <a:xfrm rot="-257143">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26" name="Google Shape;226;p5"/>
                <p:cNvSpPr/>
                <p:nvPr/>
              </p:nvSpPr>
              <p:spPr>
                <a:xfrm rot="771428">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27" name="Google Shape;227;p5"/>
                <p:cNvSpPr/>
                <p:nvPr/>
              </p:nvSpPr>
              <p:spPr>
                <a:xfrm rot="3857142">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28" name="Google Shape;228;p5"/>
                <p:cNvSpPr/>
                <p:nvPr/>
              </p:nvSpPr>
              <p:spPr>
                <a:xfrm rot="4885714">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29" name="Google Shape;229;p5"/>
                <p:cNvSpPr/>
                <p:nvPr/>
              </p:nvSpPr>
              <p:spPr>
                <a:xfrm rot="5914286">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30" name="Google Shape;230;p5"/>
                <p:cNvSpPr/>
                <p:nvPr/>
              </p:nvSpPr>
              <p:spPr>
                <a:xfrm rot="6942857">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31" name="Google Shape;231;p5"/>
                <p:cNvSpPr/>
                <p:nvPr/>
              </p:nvSpPr>
              <p:spPr>
                <a:xfrm rot="10028571">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32" name="Google Shape;232;p5"/>
                <p:cNvSpPr/>
                <p:nvPr/>
              </p:nvSpPr>
              <p:spPr>
                <a:xfrm rot="-10542858">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33" name="Google Shape;233;p5"/>
                <p:cNvSpPr/>
                <p:nvPr/>
              </p:nvSpPr>
              <p:spPr>
                <a:xfrm rot="-6428573">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grpSp>
        </p:grpSp>
      </p:grpSp>
      <p:pic>
        <p:nvPicPr>
          <p:cNvPr descr="upload_800463633" id="234" name="Google Shape;234;p5"/>
          <p:cNvPicPr preferRelativeResize="0"/>
          <p:nvPr/>
        </p:nvPicPr>
        <p:blipFill rotWithShape="1">
          <a:blip r:embed="rId3">
            <a:alphaModFix/>
          </a:blip>
          <a:srcRect b="0" l="0" r="0" t="0"/>
          <a:stretch/>
        </p:blipFill>
        <p:spPr>
          <a:xfrm>
            <a:off x="1333500" y="1185333"/>
            <a:ext cx="6498167" cy="35348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6"/>
          <p:cNvSpPr txBox="1"/>
          <p:nvPr/>
        </p:nvSpPr>
        <p:spPr>
          <a:xfrm>
            <a:off x="827088" y="355600"/>
            <a:ext cx="1882775"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Flow Chart</a:t>
            </a:r>
            <a:endParaRPr b="0" i="0" sz="2000" u="none" cap="none" strike="noStrike">
              <a:solidFill>
                <a:schemeClr val="lt1"/>
              </a:solidFill>
              <a:latin typeface="Arial"/>
              <a:ea typeface="Arial"/>
              <a:cs typeface="Arial"/>
              <a:sym typeface="Arial"/>
            </a:endParaRPr>
          </a:p>
        </p:txBody>
      </p:sp>
      <p:grpSp>
        <p:nvGrpSpPr>
          <p:cNvPr id="241" name="Google Shape;241;p6"/>
          <p:cNvGrpSpPr/>
          <p:nvPr/>
        </p:nvGrpSpPr>
        <p:grpSpPr>
          <a:xfrm>
            <a:off x="271043" y="270984"/>
            <a:ext cx="537413" cy="537532"/>
            <a:chOff x="674822" y="1917264"/>
            <a:chExt cx="805559" cy="805738"/>
          </a:xfrm>
        </p:grpSpPr>
        <p:sp>
          <p:nvSpPr>
            <p:cNvPr id="242" name="Google Shape;242;p6"/>
            <p:cNvSpPr txBox="1"/>
            <p:nvPr/>
          </p:nvSpPr>
          <p:spPr>
            <a:xfrm>
              <a:off x="896440" y="2050031"/>
              <a:ext cx="336885" cy="55335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b="0" i="0" sz="1800" u="none" cap="none" strike="noStrike">
                <a:solidFill>
                  <a:schemeClr val="lt1"/>
                </a:solidFill>
                <a:latin typeface="Arial"/>
                <a:ea typeface="Arial"/>
                <a:cs typeface="Arial"/>
                <a:sym typeface="Arial"/>
              </a:endParaRPr>
            </a:p>
          </p:txBody>
        </p:sp>
        <p:grpSp>
          <p:nvGrpSpPr>
            <p:cNvPr id="243" name="Google Shape;243;p6"/>
            <p:cNvGrpSpPr/>
            <p:nvPr/>
          </p:nvGrpSpPr>
          <p:grpSpPr>
            <a:xfrm>
              <a:off x="674822" y="1917264"/>
              <a:ext cx="805559" cy="805738"/>
              <a:chOff x="1573808" y="303174"/>
              <a:chExt cx="5194305" cy="5195464"/>
            </a:xfrm>
          </p:grpSpPr>
          <p:sp>
            <p:nvSpPr>
              <p:cNvPr id="244" name="Google Shape;244;p6"/>
              <p:cNvSpPr/>
              <p:nvPr/>
            </p:nvSpPr>
            <p:spPr>
              <a:xfrm rot="9211764">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45" name="Google Shape;245;p6"/>
              <p:cNvSpPr/>
              <p:nvPr/>
            </p:nvSpPr>
            <p:spPr>
              <a:xfrm rot="-3342857">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46" name="Google Shape;246;p6"/>
              <p:cNvSpPr/>
              <p:nvPr/>
            </p:nvSpPr>
            <p:spPr>
              <a:xfrm rot="-2314286">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47" name="Google Shape;247;p6"/>
              <p:cNvSpPr/>
              <p:nvPr/>
            </p:nvSpPr>
            <p:spPr>
              <a:xfrm rot="-1285714">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48" name="Google Shape;248;p6"/>
              <p:cNvSpPr/>
              <p:nvPr/>
            </p:nvSpPr>
            <p:spPr>
              <a:xfrm rot="1800000">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49" name="Google Shape;249;p6"/>
              <p:cNvSpPr/>
              <p:nvPr/>
            </p:nvSpPr>
            <p:spPr>
              <a:xfrm rot="2828571">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50" name="Google Shape;250;p6"/>
              <p:cNvSpPr/>
              <p:nvPr/>
            </p:nvSpPr>
            <p:spPr>
              <a:xfrm rot="7971428">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51" name="Google Shape;251;p6"/>
              <p:cNvSpPr/>
              <p:nvPr/>
            </p:nvSpPr>
            <p:spPr>
              <a:xfrm rot="9000000">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52" name="Google Shape;252;p6"/>
              <p:cNvSpPr/>
              <p:nvPr/>
            </p:nvSpPr>
            <p:spPr>
              <a:xfrm rot="-9514286">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53" name="Google Shape;253;p6"/>
              <p:cNvSpPr/>
              <p:nvPr/>
            </p:nvSpPr>
            <p:spPr>
              <a:xfrm rot="-8485715">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54" name="Google Shape;254;p6"/>
              <p:cNvSpPr/>
              <p:nvPr/>
            </p:nvSpPr>
            <p:spPr>
              <a:xfrm rot="-7457144">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grpSp>
            <p:nvGrpSpPr>
              <p:cNvPr id="255" name="Google Shape;255;p6"/>
              <p:cNvGrpSpPr/>
              <p:nvPr/>
            </p:nvGrpSpPr>
            <p:grpSpPr>
              <a:xfrm>
                <a:off x="1618455" y="521620"/>
                <a:ext cx="5105011" cy="4758572"/>
                <a:chOff x="1618455" y="521620"/>
                <a:chExt cx="5105011" cy="4758572"/>
              </a:xfrm>
            </p:grpSpPr>
            <p:sp>
              <p:nvSpPr>
                <p:cNvPr id="256" name="Google Shape;256;p6"/>
                <p:cNvSpPr/>
                <p:nvPr/>
              </p:nvSpPr>
              <p:spPr>
                <a:xfrm rot="-5400000">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57" name="Google Shape;257;p6"/>
                <p:cNvSpPr/>
                <p:nvPr/>
              </p:nvSpPr>
              <p:spPr>
                <a:xfrm rot="-4371429">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58" name="Google Shape;258;p6"/>
                <p:cNvSpPr/>
                <p:nvPr/>
              </p:nvSpPr>
              <p:spPr>
                <a:xfrm rot="-257143">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59" name="Google Shape;259;p6"/>
                <p:cNvSpPr/>
                <p:nvPr/>
              </p:nvSpPr>
              <p:spPr>
                <a:xfrm rot="771428">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60" name="Google Shape;260;p6"/>
                <p:cNvSpPr/>
                <p:nvPr/>
              </p:nvSpPr>
              <p:spPr>
                <a:xfrm rot="3857142">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61" name="Google Shape;261;p6"/>
                <p:cNvSpPr/>
                <p:nvPr/>
              </p:nvSpPr>
              <p:spPr>
                <a:xfrm rot="4885714">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62" name="Google Shape;262;p6"/>
                <p:cNvSpPr/>
                <p:nvPr/>
              </p:nvSpPr>
              <p:spPr>
                <a:xfrm rot="5914286">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63" name="Google Shape;263;p6"/>
                <p:cNvSpPr/>
                <p:nvPr/>
              </p:nvSpPr>
              <p:spPr>
                <a:xfrm rot="6942857">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64" name="Google Shape;264;p6"/>
                <p:cNvSpPr/>
                <p:nvPr/>
              </p:nvSpPr>
              <p:spPr>
                <a:xfrm rot="10028571">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65" name="Google Shape;265;p6"/>
                <p:cNvSpPr/>
                <p:nvPr/>
              </p:nvSpPr>
              <p:spPr>
                <a:xfrm rot="-10542858">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66" name="Google Shape;266;p6"/>
                <p:cNvSpPr/>
                <p:nvPr/>
              </p:nvSpPr>
              <p:spPr>
                <a:xfrm rot="-6428573">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grpSp>
        </p:grpSp>
      </p:grpSp>
      <p:pic>
        <p:nvPicPr>
          <p:cNvPr descr="upload_296653485" id="267" name="Google Shape;267;p6"/>
          <p:cNvPicPr preferRelativeResize="0"/>
          <p:nvPr/>
        </p:nvPicPr>
        <p:blipFill rotWithShape="1">
          <a:blip r:embed="rId3">
            <a:alphaModFix/>
          </a:blip>
          <a:srcRect b="0" l="0" r="0" t="0"/>
          <a:stretch/>
        </p:blipFill>
        <p:spPr>
          <a:xfrm>
            <a:off x="1074208" y="1037167"/>
            <a:ext cx="7006167" cy="3725333"/>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7"/>
          <p:cNvSpPr/>
          <p:nvPr/>
        </p:nvSpPr>
        <p:spPr>
          <a:xfrm>
            <a:off x="3546475" y="1905000"/>
            <a:ext cx="2710815"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 Implementation</a:t>
            </a:r>
            <a:endParaRPr b="0" i="0" sz="2800" u="none" cap="none" strike="noStrike">
              <a:solidFill>
                <a:schemeClr val="lt1"/>
              </a:solidFill>
              <a:latin typeface="Arial"/>
              <a:ea typeface="Arial"/>
              <a:cs typeface="Arial"/>
              <a:sym typeface="Arial"/>
            </a:endParaRPr>
          </a:p>
        </p:txBody>
      </p:sp>
      <p:sp>
        <p:nvSpPr>
          <p:cNvPr id="274" name="Google Shape;274;p7"/>
          <p:cNvSpPr txBox="1"/>
          <p:nvPr/>
        </p:nvSpPr>
        <p:spPr>
          <a:xfrm>
            <a:off x="3563938" y="2427288"/>
            <a:ext cx="4402137" cy="276860"/>
          </a:xfrm>
          <a:prstGeom prst="rect">
            <a:avLst/>
          </a:prstGeom>
          <a:noFill/>
          <a:ln>
            <a:noFill/>
          </a:ln>
        </p:spPr>
        <p:txBody>
          <a:bodyPr anchorCtr="0" anchor="t" bIns="28950" lIns="57925" spcFirstLastPara="1" rIns="57925" wrap="square" tIns="28950">
            <a:spAutoFit/>
          </a:bodyPr>
          <a:lstStyle/>
          <a:p>
            <a:pPr indent="0" lvl="0" marL="0" marR="0" rtl="0" algn="l">
              <a:lnSpc>
                <a:spcPct val="130000"/>
              </a:lnSpc>
              <a:spcBef>
                <a:spcPts val="0"/>
              </a:spcBef>
              <a:spcAft>
                <a:spcPts val="0"/>
              </a:spcAft>
              <a:buClr>
                <a:schemeClr val="lt1"/>
              </a:buClr>
              <a:buSzPts val="1100"/>
              <a:buFont typeface="Arial"/>
              <a:buNone/>
            </a:pPr>
            <a:r>
              <a:rPr b="0" i="0" lang="en-US" sz="1100" u="none" cap="none" strike="noStrike">
                <a:solidFill>
                  <a:schemeClr val="lt1"/>
                </a:solidFill>
                <a:latin typeface="Arial"/>
                <a:ea typeface="Arial"/>
                <a:cs typeface="Arial"/>
                <a:sym typeface="Arial"/>
              </a:rPr>
              <a:t> Object Detection , Celebrities detection</a:t>
            </a:r>
            <a:endParaRPr b="0" i="0" sz="1100" u="none" cap="none" strike="noStrike">
              <a:solidFill>
                <a:schemeClr val="lt1"/>
              </a:solidFill>
              <a:latin typeface="Arial"/>
              <a:ea typeface="Arial"/>
              <a:cs typeface="Arial"/>
              <a:sym typeface="Arial"/>
            </a:endParaRPr>
          </a:p>
        </p:txBody>
      </p:sp>
      <p:grpSp>
        <p:nvGrpSpPr>
          <p:cNvPr id="275" name="Google Shape;275;p7"/>
          <p:cNvGrpSpPr/>
          <p:nvPr/>
        </p:nvGrpSpPr>
        <p:grpSpPr>
          <a:xfrm>
            <a:off x="2035027" y="1695618"/>
            <a:ext cx="1435395" cy="1439527"/>
            <a:chOff x="674548" y="1916475"/>
            <a:chExt cx="806108" cy="807316"/>
          </a:xfrm>
        </p:grpSpPr>
        <p:sp>
          <p:nvSpPr>
            <p:cNvPr id="276" name="Google Shape;276;p7"/>
            <p:cNvSpPr txBox="1"/>
            <p:nvPr/>
          </p:nvSpPr>
          <p:spPr>
            <a:xfrm>
              <a:off x="896441" y="2067694"/>
              <a:ext cx="336884" cy="51835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5400"/>
                <a:buFont typeface="Arial"/>
                <a:buNone/>
              </a:pPr>
              <a:r>
                <a:rPr b="0" i="0" lang="en-US" sz="5400" u="none" cap="none" strike="noStrike">
                  <a:solidFill>
                    <a:schemeClr val="lt1"/>
                  </a:solidFill>
                  <a:latin typeface="Arial"/>
                  <a:ea typeface="Arial"/>
                  <a:cs typeface="Arial"/>
                  <a:sym typeface="Arial"/>
                </a:rPr>
                <a:t>3</a:t>
              </a:r>
              <a:endParaRPr b="0" i="0" sz="5400" u="none" cap="none" strike="noStrike">
                <a:solidFill>
                  <a:schemeClr val="lt1"/>
                </a:solidFill>
                <a:latin typeface="Arial"/>
                <a:ea typeface="Arial"/>
                <a:cs typeface="Arial"/>
                <a:sym typeface="Arial"/>
              </a:endParaRPr>
            </a:p>
          </p:txBody>
        </p:sp>
        <p:grpSp>
          <p:nvGrpSpPr>
            <p:cNvPr id="277" name="Google Shape;277;p7"/>
            <p:cNvGrpSpPr/>
            <p:nvPr/>
          </p:nvGrpSpPr>
          <p:grpSpPr>
            <a:xfrm>
              <a:off x="674548" y="1916475"/>
              <a:ext cx="806108" cy="807316"/>
              <a:chOff x="1572041" y="298088"/>
              <a:chExt cx="5197846" cy="5205637"/>
            </a:xfrm>
          </p:grpSpPr>
          <p:sp>
            <p:nvSpPr>
              <p:cNvPr id="278" name="Google Shape;278;p7"/>
              <p:cNvSpPr/>
              <p:nvPr/>
            </p:nvSpPr>
            <p:spPr>
              <a:xfrm rot="9211764">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79" name="Google Shape;279;p7"/>
              <p:cNvSpPr/>
              <p:nvPr/>
            </p:nvSpPr>
            <p:spPr>
              <a:xfrm rot="-3342857">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80" name="Google Shape;280;p7"/>
              <p:cNvSpPr/>
              <p:nvPr/>
            </p:nvSpPr>
            <p:spPr>
              <a:xfrm rot="-2314286">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81" name="Google Shape;281;p7"/>
              <p:cNvSpPr/>
              <p:nvPr/>
            </p:nvSpPr>
            <p:spPr>
              <a:xfrm rot="-1285714">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82" name="Google Shape;282;p7"/>
              <p:cNvSpPr/>
              <p:nvPr/>
            </p:nvSpPr>
            <p:spPr>
              <a:xfrm rot="1800000">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83" name="Google Shape;283;p7"/>
              <p:cNvSpPr/>
              <p:nvPr/>
            </p:nvSpPr>
            <p:spPr>
              <a:xfrm rot="2828571">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84" name="Google Shape;284;p7"/>
              <p:cNvSpPr/>
              <p:nvPr/>
            </p:nvSpPr>
            <p:spPr>
              <a:xfrm rot="7971428">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85" name="Google Shape;285;p7"/>
              <p:cNvSpPr/>
              <p:nvPr/>
            </p:nvSpPr>
            <p:spPr>
              <a:xfrm rot="9000000">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86" name="Google Shape;286;p7"/>
              <p:cNvSpPr/>
              <p:nvPr/>
            </p:nvSpPr>
            <p:spPr>
              <a:xfrm rot="-9514286">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87" name="Google Shape;287;p7"/>
              <p:cNvSpPr/>
              <p:nvPr/>
            </p:nvSpPr>
            <p:spPr>
              <a:xfrm rot="-8485715">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88" name="Google Shape;288;p7"/>
              <p:cNvSpPr/>
              <p:nvPr/>
            </p:nvSpPr>
            <p:spPr>
              <a:xfrm rot="-7457144">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grpSp>
            <p:nvGrpSpPr>
              <p:cNvPr id="289" name="Google Shape;289;p7"/>
              <p:cNvGrpSpPr/>
              <p:nvPr/>
            </p:nvGrpSpPr>
            <p:grpSpPr>
              <a:xfrm>
                <a:off x="1617095" y="519805"/>
                <a:ext cx="5107739" cy="4762203"/>
                <a:chOff x="1617095" y="519805"/>
                <a:chExt cx="5107739" cy="4762203"/>
              </a:xfrm>
            </p:grpSpPr>
            <p:sp>
              <p:nvSpPr>
                <p:cNvPr id="290" name="Google Shape;290;p7"/>
                <p:cNvSpPr/>
                <p:nvPr/>
              </p:nvSpPr>
              <p:spPr>
                <a:xfrm rot="-5400000">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91" name="Google Shape;291;p7"/>
                <p:cNvSpPr/>
                <p:nvPr/>
              </p:nvSpPr>
              <p:spPr>
                <a:xfrm rot="-4371429">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92" name="Google Shape;292;p7"/>
                <p:cNvSpPr/>
                <p:nvPr/>
              </p:nvSpPr>
              <p:spPr>
                <a:xfrm rot="-257143">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93" name="Google Shape;293;p7"/>
                <p:cNvSpPr/>
                <p:nvPr/>
              </p:nvSpPr>
              <p:spPr>
                <a:xfrm rot="771428">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94" name="Google Shape;294;p7"/>
                <p:cNvSpPr/>
                <p:nvPr/>
              </p:nvSpPr>
              <p:spPr>
                <a:xfrm rot="3857142">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95" name="Google Shape;295;p7"/>
                <p:cNvSpPr/>
                <p:nvPr/>
              </p:nvSpPr>
              <p:spPr>
                <a:xfrm rot="4885714">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96" name="Google Shape;296;p7"/>
                <p:cNvSpPr/>
                <p:nvPr/>
              </p:nvSpPr>
              <p:spPr>
                <a:xfrm rot="5914286">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97" name="Google Shape;297;p7"/>
                <p:cNvSpPr/>
                <p:nvPr/>
              </p:nvSpPr>
              <p:spPr>
                <a:xfrm rot="6942857">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98" name="Google Shape;298;p7"/>
                <p:cNvSpPr/>
                <p:nvPr/>
              </p:nvSpPr>
              <p:spPr>
                <a:xfrm rot="10028571">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299" name="Google Shape;299;p7"/>
                <p:cNvSpPr/>
                <p:nvPr/>
              </p:nvSpPr>
              <p:spPr>
                <a:xfrm rot="-10542858">
                  <a:off x="2613085" y="814147"/>
                  <a:ext cx="311576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300" name="Google Shape;300;p7"/>
                <p:cNvSpPr/>
                <p:nvPr/>
              </p:nvSpPr>
              <p:spPr>
                <a:xfrm rot="-6428573">
                  <a:off x="2618096" y="814143"/>
                  <a:ext cx="3105737"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t/>
                  </a:r>
                  <a:endParaRPr b="0" i="0" sz="4000" u="none" cap="none" strike="noStrike">
                    <a:solidFill>
                      <a:schemeClr val="lt1"/>
                    </a:solidFill>
                    <a:latin typeface="Arial"/>
                    <a:ea typeface="Arial"/>
                    <a:cs typeface="Arial"/>
                    <a:sym typeface="Arial"/>
                  </a:endParaRPr>
                </a:p>
              </p:txBody>
            </p:sp>
          </p:grpSp>
        </p:gr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500"/>
                                        <p:tgtEl>
                                          <p:spTgt spid="273"/>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2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8"/>
          <p:cNvSpPr/>
          <p:nvPr/>
        </p:nvSpPr>
        <p:spPr>
          <a:xfrm>
            <a:off x="0" y="1357313"/>
            <a:ext cx="3082925" cy="1725613"/>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7" name="Google Shape;307;p8"/>
          <p:cNvSpPr/>
          <p:nvPr/>
        </p:nvSpPr>
        <p:spPr>
          <a:xfrm>
            <a:off x="202406" y="3476625"/>
            <a:ext cx="2381250" cy="702469"/>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FFFFFF"/>
              </a:buClr>
              <a:buSzPts val="1200"/>
              <a:buFont typeface="Times New Roman"/>
              <a:buNone/>
            </a:pPr>
            <a:r>
              <a:rPr b="0" i="0" lang="en-US" sz="1200" u="none" cap="none" strike="noStrike">
                <a:solidFill>
                  <a:srgbClr val="FFFFFF"/>
                </a:solidFill>
                <a:latin typeface="Times New Roman"/>
                <a:ea typeface="Times New Roman"/>
                <a:cs typeface="Times New Roman"/>
                <a:sym typeface="Times New Roman"/>
              </a:rPr>
              <a:t>Main aim of this project is to extract important data from images.</a:t>
            </a:r>
            <a:endParaRPr b="0" i="0" sz="900" u="none" cap="none" strike="noStrike">
              <a:solidFill>
                <a:schemeClr val="lt1"/>
              </a:solidFill>
              <a:latin typeface="Arial"/>
              <a:ea typeface="Arial"/>
              <a:cs typeface="Arial"/>
              <a:sym typeface="Arial"/>
            </a:endParaRPr>
          </a:p>
        </p:txBody>
      </p:sp>
      <p:sp>
        <p:nvSpPr>
          <p:cNvPr id="308" name="Google Shape;308;p8"/>
          <p:cNvSpPr/>
          <p:nvPr/>
        </p:nvSpPr>
        <p:spPr>
          <a:xfrm>
            <a:off x="3274219" y="3202781"/>
            <a:ext cx="2381250" cy="1535906"/>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 </a:t>
            </a:r>
            <a:r>
              <a:rPr b="0" i="0" lang="en-US" sz="1200" u="none" cap="none" strike="noStrike">
                <a:solidFill>
                  <a:srgbClr val="FFFFFF"/>
                </a:solidFill>
                <a:latin typeface="Times New Roman"/>
                <a:ea typeface="Times New Roman"/>
                <a:cs typeface="Times New Roman"/>
                <a:sym typeface="Times New Roman"/>
              </a:rPr>
              <a:t>Using this extracted information description, interpretation and understanding of the scene can be provided by the machine</a:t>
            </a:r>
            <a:endParaRPr b="0" i="0" sz="900" u="none" cap="none" strike="noStrike">
              <a:solidFill>
                <a:schemeClr val="lt1"/>
              </a:solidFill>
              <a:latin typeface="Arial"/>
              <a:ea typeface="Arial"/>
              <a:cs typeface="Arial"/>
              <a:sym typeface="Arial"/>
            </a:endParaRPr>
          </a:p>
        </p:txBody>
      </p:sp>
      <p:sp>
        <p:nvSpPr>
          <p:cNvPr id="309" name="Google Shape;309;p8"/>
          <p:cNvSpPr/>
          <p:nvPr/>
        </p:nvSpPr>
        <p:spPr>
          <a:xfrm>
            <a:off x="6631781" y="3226594"/>
            <a:ext cx="2381250" cy="1500188"/>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FFFFFF"/>
              </a:buClr>
              <a:buSzPts val="1200"/>
              <a:buFont typeface="Times New Roman"/>
              <a:buNone/>
            </a:pPr>
            <a:r>
              <a:rPr b="0" i="0" lang="en-US" sz="1200" u="none" cap="none" strike="noStrike">
                <a:solidFill>
                  <a:srgbClr val="FFFFFF"/>
                </a:solidFill>
                <a:latin typeface="Times New Roman"/>
                <a:ea typeface="Times New Roman"/>
                <a:cs typeface="Times New Roman"/>
                <a:sym typeface="Times New Roman"/>
              </a:rPr>
              <a:t>Using this extracted information description, interpretation and understanding of the scene can be provided by the machine</a:t>
            </a:r>
            <a:r>
              <a:rPr b="0" i="0" lang="en-US" sz="1200" u="none" cap="none" strike="noStrike">
                <a:solidFill>
                  <a:srgbClr val="FFFFFF"/>
                </a:solidFill>
                <a:latin typeface="Arial"/>
                <a:ea typeface="Arial"/>
                <a:cs typeface="Arial"/>
                <a:sym typeface="Arial"/>
              </a:rPr>
              <a:t> </a:t>
            </a:r>
            <a:endParaRPr b="0" i="0" sz="900" u="none" cap="none" strike="noStrike">
              <a:solidFill>
                <a:schemeClr val="lt1"/>
              </a:solidFill>
              <a:latin typeface="Arial"/>
              <a:ea typeface="Arial"/>
              <a:cs typeface="Arial"/>
              <a:sym typeface="Arial"/>
            </a:endParaRPr>
          </a:p>
        </p:txBody>
      </p:sp>
      <p:sp>
        <p:nvSpPr>
          <p:cNvPr id="310" name="Google Shape;310;p8"/>
          <p:cNvSpPr/>
          <p:nvPr/>
        </p:nvSpPr>
        <p:spPr>
          <a:xfrm>
            <a:off x="5603" y="1350309"/>
            <a:ext cx="3030538" cy="1725613"/>
          </a:xfrm>
          <a:prstGeom prst="rect">
            <a:avLst/>
          </a:prstGeom>
          <a:solidFill>
            <a:srgbClr val="0081B3">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p8"/>
          <p:cNvSpPr/>
          <p:nvPr/>
        </p:nvSpPr>
        <p:spPr>
          <a:xfrm flipH="1">
            <a:off x="1128713" y="1931988"/>
            <a:ext cx="574675" cy="576263"/>
          </a:xfrm>
          <a:prstGeom prst="ellipse">
            <a:avLst/>
          </a:prstGeom>
          <a:solidFill>
            <a:schemeClr val="lt1">
              <a:alpha val="4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a:t>
            </a:r>
            <a:endParaRPr b="0" i="0" sz="2000" u="none" cap="none" strike="noStrike">
              <a:solidFill>
                <a:schemeClr val="accent1"/>
              </a:solidFill>
              <a:latin typeface="Arial"/>
              <a:ea typeface="Arial"/>
              <a:cs typeface="Arial"/>
              <a:sym typeface="Arial"/>
            </a:endParaRPr>
          </a:p>
        </p:txBody>
      </p:sp>
      <p:sp>
        <p:nvSpPr>
          <p:cNvPr id="312" name="Google Shape;312;p8"/>
          <p:cNvSpPr txBox="1"/>
          <p:nvPr/>
        </p:nvSpPr>
        <p:spPr>
          <a:xfrm>
            <a:off x="827088" y="355600"/>
            <a:ext cx="1882775" cy="10147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IMAGE COMPONENT DETECTOR</a:t>
            </a:r>
            <a:endParaRPr b="0" i="0" sz="2000" u="none" cap="none" strike="noStrike">
              <a:solidFill>
                <a:schemeClr val="lt1"/>
              </a:solidFill>
              <a:latin typeface="Arial"/>
              <a:ea typeface="Arial"/>
              <a:cs typeface="Arial"/>
              <a:sym typeface="Arial"/>
            </a:endParaRPr>
          </a:p>
        </p:txBody>
      </p:sp>
      <p:grpSp>
        <p:nvGrpSpPr>
          <p:cNvPr id="313" name="Google Shape;313;p8"/>
          <p:cNvGrpSpPr/>
          <p:nvPr/>
        </p:nvGrpSpPr>
        <p:grpSpPr>
          <a:xfrm>
            <a:off x="271043" y="270984"/>
            <a:ext cx="537413" cy="537532"/>
            <a:chOff x="674822" y="1917264"/>
            <a:chExt cx="805559" cy="805738"/>
          </a:xfrm>
        </p:grpSpPr>
        <p:sp>
          <p:nvSpPr>
            <p:cNvPr id="314" name="Google Shape;314;p8"/>
            <p:cNvSpPr txBox="1"/>
            <p:nvPr/>
          </p:nvSpPr>
          <p:spPr>
            <a:xfrm>
              <a:off x="896440" y="2050031"/>
              <a:ext cx="336885" cy="55335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3</a:t>
              </a:r>
              <a:endParaRPr b="0" i="0" sz="1800" u="none" cap="none" strike="noStrike">
                <a:solidFill>
                  <a:schemeClr val="lt1"/>
                </a:solidFill>
                <a:latin typeface="Arial"/>
                <a:ea typeface="Arial"/>
                <a:cs typeface="Arial"/>
                <a:sym typeface="Arial"/>
              </a:endParaRPr>
            </a:p>
          </p:txBody>
        </p:sp>
        <p:grpSp>
          <p:nvGrpSpPr>
            <p:cNvPr id="315" name="Google Shape;315;p8"/>
            <p:cNvGrpSpPr/>
            <p:nvPr/>
          </p:nvGrpSpPr>
          <p:grpSpPr>
            <a:xfrm>
              <a:off x="674822" y="1917264"/>
              <a:ext cx="805559" cy="805738"/>
              <a:chOff x="1573808" y="303174"/>
              <a:chExt cx="5194305" cy="5195464"/>
            </a:xfrm>
          </p:grpSpPr>
          <p:sp>
            <p:nvSpPr>
              <p:cNvPr id="316" name="Google Shape;316;p8"/>
              <p:cNvSpPr/>
              <p:nvPr/>
            </p:nvSpPr>
            <p:spPr>
              <a:xfrm rot="9211764">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17" name="Google Shape;317;p8"/>
              <p:cNvSpPr/>
              <p:nvPr/>
            </p:nvSpPr>
            <p:spPr>
              <a:xfrm rot="-3342857">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18" name="Google Shape;318;p8"/>
              <p:cNvSpPr/>
              <p:nvPr/>
            </p:nvSpPr>
            <p:spPr>
              <a:xfrm rot="-2314286">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19" name="Google Shape;319;p8"/>
              <p:cNvSpPr/>
              <p:nvPr/>
            </p:nvSpPr>
            <p:spPr>
              <a:xfrm rot="-1285714">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20" name="Google Shape;320;p8"/>
              <p:cNvSpPr/>
              <p:nvPr/>
            </p:nvSpPr>
            <p:spPr>
              <a:xfrm rot="1800000">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21" name="Google Shape;321;p8"/>
              <p:cNvSpPr/>
              <p:nvPr/>
            </p:nvSpPr>
            <p:spPr>
              <a:xfrm rot="2828571">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22" name="Google Shape;322;p8"/>
              <p:cNvSpPr/>
              <p:nvPr/>
            </p:nvSpPr>
            <p:spPr>
              <a:xfrm rot="7971428">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23" name="Google Shape;323;p8"/>
              <p:cNvSpPr/>
              <p:nvPr/>
            </p:nvSpPr>
            <p:spPr>
              <a:xfrm rot="9000000">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24" name="Google Shape;324;p8"/>
              <p:cNvSpPr/>
              <p:nvPr/>
            </p:nvSpPr>
            <p:spPr>
              <a:xfrm rot="-9514286">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25" name="Google Shape;325;p8"/>
              <p:cNvSpPr/>
              <p:nvPr/>
            </p:nvSpPr>
            <p:spPr>
              <a:xfrm rot="-8485715">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26" name="Google Shape;326;p8"/>
              <p:cNvSpPr/>
              <p:nvPr/>
            </p:nvSpPr>
            <p:spPr>
              <a:xfrm rot="-7457144">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grpSp>
            <p:nvGrpSpPr>
              <p:cNvPr id="327" name="Google Shape;327;p8"/>
              <p:cNvGrpSpPr/>
              <p:nvPr/>
            </p:nvGrpSpPr>
            <p:grpSpPr>
              <a:xfrm>
                <a:off x="1618455" y="521620"/>
                <a:ext cx="5105011" cy="4758572"/>
                <a:chOff x="1618455" y="521620"/>
                <a:chExt cx="5105011" cy="4758572"/>
              </a:xfrm>
            </p:grpSpPr>
            <p:sp>
              <p:nvSpPr>
                <p:cNvPr id="328" name="Google Shape;328;p8"/>
                <p:cNvSpPr/>
                <p:nvPr/>
              </p:nvSpPr>
              <p:spPr>
                <a:xfrm rot="-5400000">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29" name="Google Shape;329;p8"/>
                <p:cNvSpPr/>
                <p:nvPr/>
              </p:nvSpPr>
              <p:spPr>
                <a:xfrm rot="-4371429">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30" name="Google Shape;330;p8"/>
                <p:cNvSpPr/>
                <p:nvPr/>
              </p:nvSpPr>
              <p:spPr>
                <a:xfrm rot="-257143">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31" name="Google Shape;331;p8"/>
                <p:cNvSpPr/>
                <p:nvPr/>
              </p:nvSpPr>
              <p:spPr>
                <a:xfrm rot="771428">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32" name="Google Shape;332;p8"/>
                <p:cNvSpPr/>
                <p:nvPr/>
              </p:nvSpPr>
              <p:spPr>
                <a:xfrm rot="3857142">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33" name="Google Shape;333;p8"/>
                <p:cNvSpPr/>
                <p:nvPr/>
              </p:nvSpPr>
              <p:spPr>
                <a:xfrm rot="4885714">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34" name="Google Shape;334;p8"/>
                <p:cNvSpPr/>
                <p:nvPr/>
              </p:nvSpPr>
              <p:spPr>
                <a:xfrm rot="5914286">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35" name="Google Shape;335;p8"/>
                <p:cNvSpPr/>
                <p:nvPr/>
              </p:nvSpPr>
              <p:spPr>
                <a:xfrm rot="6942857">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36" name="Google Shape;336;p8"/>
                <p:cNvSpPr/>
                <p:nvPr/>
              </p:nvSpPr>
              <p:spPr>
                <a:xfrm rot="10028571">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37" name="Google Shape;337;p8"/>
                <p:cNvSpPr/>
                <p:nvPr/>
              </p:nvSpPr>
              <p:spPr>
                <a:xfrm rot="-10542858">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38" name="Google Shape;338;p8"/>
                <p:cNvSpPr/>
                <p:nvPr/>
              </p:nvSpPr>
              <p:spPr>
                <a:xfrm rot="-6428573">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grpSp>
        </p:grpSp>
      </p:grpSp>
      <p:pic>
        <p:nvPicPr>
          <p:cNvPr descr="upload_256783511" id="339" name="Google Shape;339;p8"/>
          <p:cNvPicPr preferRelativeResize="0"/>
          <p:nvPr/>
        </p:nvPicPr>
        <p:blipFill rotWithShape="1">
          <a:blip r:embed="rId4">
            <a:alphaModFix/>
          </a:blip>
          <a:srcRect b="0" l="0" r="0" t="0"/>
          <a:stretch/>
        </p:blipFill>
        <p:spPr>
          <a:xfrm>
            <a:off x="11906" y="1381125"/>
            <a:ext cx="3071813" cy="1714500"/>
          </a:xfrm>
          <a:prstGeom prst="rect">
            <a:avLst/>
          </a:prstGeom>
          <a:noFill/>
          <a:ln>
            <a:noFill/>
          </a:ln>
        </p:spPr>
      </p:pic>
      <p:pic>
        <p:nvPicPr>
          <p:cNvPr descr="upload_805375516" id="340" name="Google Shape;340;p8"/>
          <p:cNvPicPr preferRelativeResize="0"/>
          <p:nvPr/>
        </p:nvPicPr>
        <p:blipFill rotWithShape="1">
          <a:blip r:embed="rId5">
            <a:alphaModFix/>
          </a:blip>
          <a:srcRect b="0" l="0" r="0" t="0"/>
          <a:stretch/>
        </p:blipFill>
        <p:spPr>
          <a:xfrm>
            <a:off x="6131719" y="1393031"/>
            <a:ext cx="3012281" cy="1690688"/>
          </a:xfrm>
          <a:prstGeom prst="rect">
            <a:avLst/>
          </a:prstGeom>
          <a:noFill/>
          <a:ln>
            <a:noFill/>
          </a:ln>
        </p:spPr>
      </p:pic>
      <p:pic>
        <p:nvPicPr>
          <p:cNvPr descr="upload_468670286" id="341" name="Google Shape;341;p8"/>
          <p:cNvPicPr preferRelativeResize="0"/>
          <p:nvPr/>
        </p:nvPicPr>
        <p:blipFill rotWithShape="1">
          <a:blip r:embed="rId6">
            <a:alphaModFix/>
          </a:blip>
          <a:srcRect b="0" l="0" r="0" t="0"/>
          <a:stretch/>
        </p:blipFill>
        <p:spPr>
          <a:xfrm>
            <a:off x="3095625" y="1393031"/>
            <a:ext cx="3036094" cy="17025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250"/>
                                        <p:tgtEl>
                                          <p:spTgt spid="311"/>
                                        </p:tgtEl>
                                        <p:attrNameLst>
                                          <p:attrName>ppt_w</p:attrName>
                                        </p:attrNameLst>
                                      </p:cBhvr>
                                      <p:tavLst>
                                        <p:tav fmla="" tm="0">
                                          <p:val>
                                            <p:strVal val="0"/>
                                          </p:val>
                                        </p:tav>
                                        <p:tav fmla="" tm="100000">
                                          <p:val>
                                            <p:strVal val="#ppt_w"/>
                                          </p:val>
                                        </p:tav>
                                      </p:tavLst>
                                    </p:anim>
                                    <p:anim calcmode="lin" valueType="num">
                                      <p:cBhvr additive="base">
                                        <p:cTn dur="250"/>
                                        <p:tgtEl>
                                          <p:spTgt spid="31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9"/>
          <p:cNvSpPr/>
          <p:nvPr/>
        </p:nvSpPr>
        <p:spPr>
          <a:xfrm rot="10800000">
            <a:off x="1917700" y="2548156"/>
            <a:ext cx="443230" cy="917575"/>
          </a:xfrm>
          <a:prstGeom prst="rtTriangle">
            <a:avLst/>
          </a:prstGeom>
          <a:solidFill>
            <a:srgbClr val="F2F2F2">
              <a:alpha val="2196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48" name="Google Shape;348;p9"/>
          <p:cNvSpPr txBox="1"/>
          <p:nvPr/>
        </p:nvSpPr>
        <p:spPr>
          <a:xfrm>
            <a:off x="5266765" y="1490382"/>
            <a:ext cx="2980765" cy="2745441"/>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FFFFFF"/>
              </a:buClr>
              <a:buSzPts val="800"/>
              <a:buFont typeface="Arial"/>
              <a:buNone/>
            </a:pPr>
            <a:r>
              <a:rPr b="0" i="0" lang="en-US" sz="800" u="none" cap="none" strike="noStrike">
                <a:solidFill>
                  <a:srgbClr val="FFFFFF"/>
                </a:solidFill>
                <a:latin typeface="Arial"/>
                <a:ea typeface="Arial"/>
                <a:cs typeface="Arial"/>
                <a:sym typeface="Arial"/>
              </a:rPr>
              <a:t> </a:t>
            </a:r>
            <a:r>
              <a:rPr b="0" i="0" lang="en-US" sz="1100" u="none" cap="none" strike="noStrike">
                <a:solidFill>
                  <a:srgbClr val="FFFFFF"/>
                </a:solidFill>
                <a:latin typeface="Times New Roman"/>
                <a:ea typeface="Times New Roman"/>
                <a:cs typeface="Times New Roman"/>
                <a:sym typeface="Times New Roman"/>
              </a:rPr>
              <a:t>The goal of this project is to design an all purpose application using various ways of image processing and object detection. Going through different options available, the program will be capable of color recognition, face detection, human counting, and image recognition.</a:t>
            </a:r>
            <a:r>
              <a:rPr b="0" i="0" lang="en-US" sz="1200" u="none" cap="none" strike="noStrike">
                <a:solidFill>
                  <a:srgbClr val="FFFFFF"/>
                </a:solidFill>
                <a:latin typeface="Times New Roman"/>
                <a:ea typeface="Times New Roman"/>
                <a:cs typeface="Times New Roman"/>
                <a:sym typeface="Times New Roman"/>
              </a:rPr>
              <a:t> For future work, we can conduct a more thorough test of our matching algorithm using larger dataset and more rigorous diagnostics of the algorithm.</a:t>
            </a:r>
            <a:endParaRPr b="0" i="0" sz="800" u="none" cap="none" strike="noStrike">
              <a:solidFill>
                <a:schemeClr val="lt1"/>
              </a:solidFill>
              <a:latin typeface="Arial"/>
              <a:ea typeface="Arial"/>
              <a:cs typeface="Arial"/>
              <a:sym typeface="Arial"/>
            </a:endParaRPr>
          </a:p>
        </p:txBody>
      </p:sp>
      <p:sp>
        <p:nvSpPr>
          <p:cNvPr id="349" name="Google Shape;349;p9"/>
          <p:cNvSpPr txBox="1"/>
          <p:nvPr/>
        </p:nvSpPr>
        <p:spPr>
          <a:xfrm>
            <a:off x="5262563" y="2476500"/>
            <a:ext cx="2976563" cy="7143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 </a:t>
            </a:r>
            <a:endParaRPr b="0" i="0" sz="800" u="none" cap="none" strike="noStrike">
              <a:solidFill>
                <a:schemeClr val="lt1"/>
              </a:solidFill>
              <a:latin typeface="Arial"/>
              <a:ea typeface="Arial"/>
              <a:cs typeface="Arial"/>
              <a:sym typeface="Arial"/>
            </a:endParaRPr>
          </a:p>
        </p:txBody>
      </p:sp>
      <p:sp>
        <p:nvSpPr>
          <p:cNvPr id="350" name="Google Shape;350;p9"/>
          <p:cNvSpPr txBox="1"/>
          <p:nvPr/>
        </p:nvSpPr>
        <p:spPr>
          <a:xfrm>
            <a:off x="5329798" y="1193426"/>
            <a:ext cx="2976563" cy="134540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  </a:t>
            </a:r>
            <a:endParaRPr b="0" i="0" sz="800" u="none" cap="none" strike="noStrike">
              <a:solidFill>
                <a:schemeClr val="lt1"/>
              </a:solidFill>
              <a:latin typeface="Arial"/>
              <a:ea typeface="Arial"/>
              <a:cs typeface="Arial"/>
              <a:sym typeface="Arial"/>
            </a:endParaRPr>
          </a:p>
        </p:txBody>
      </p:sp>
      <p:sp>
        <p:nvSpPr>
          <p:cNvPr id="351" name="Google Shape;351;p9"/>
          <p:cNvSpPr txBox="1"/>
          <p:nvPr/>
        </p:nvSpPr>
        <p:spPr>
          <a:xfrm>
            <a:off x="5250656" y="1297781"/>
            <a:ext cx="2405063"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CONCLUSION</a:t>
            </a:r>
            <a:endParaRPr b="0" i="0" sz="1200" u="none" cap="none" strike="noStrike">
              <a:solidFill>
                <a:schemeClr val="lt1"/>
              </a:solidFill>
              <a:latin typeface="Arial"/>
              <a:ea typeface="Arial"/>
              <a:cs typeface="Arial"/>
              <a:sym typeface="Arial"/>
            </a:endParaRPr>
          </a:p>
        </p:txBody>
      </p:sp>
      <p:grpSp>
        <p:nvGrpSpPr>
          <p:cNvPr id="352" name="Google Shape;352;p9"/>
          <p:cNvGrpSpPr/>
          <p:nvPr/>
        </p:nvGrpSpPr>
        <p:grpSpPr>
          <a:xfrm>
            <a:off x="271043" y="270984"/>
            <a:ext cx="537413" cy="537532"/>
            <a:chOff x="674822" y="1917264"/>
            <a:chExt cx="805559" cy="805738"/>
          </a:xfrm>
        </p:grpSpPr>
        <p:sp>
          <p:nvSpPr>
            <p:cNvPr id="353" name="Google Shape;353;p9"/>
            <p:cNvSpPr txBox="1"/>
            <p:nvPr/>
          </p:nvSpPr>
          <p:spPr>
            <a:xfrm>
              <a:off x="896440" y="2050031"/>
              <a:ext cx="336885" cy="55335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3</a:t>
              </a:r>
              <a:endParaRPr b="0" i="0" sz="1800" u="none" cap="none" strike="noStrike">
                <a:solidFill>
                  <a:schemeClr val="lt1"/>
                </a:solidFill>
                <a:latin typeface="Arial"/>
                <a:ea typeface="Arial"/>
                <a:cs typeface="Arial"/>
                <a:sym typeface="Arial"/>
              </a:endParaRPr>
            </a:p>
          </p:txBody>
        </p:sp>
        <p:grpSp>
          <p:nvGrpSpPr>
            <p:cNvPr id="354" name="Google Shape;354;p9"/>
            <p:cNvGrpSpPr/>
            <p:nvPr/>
          </p:nvGrpSpPr>
          <p:grpSpPr>
            <a:xfrm>
              <a:off x="674822" y="1917264"/>
              <a:ext cx="805559" cy="805738"/>
              <a:chOff x="1573808" y="303174"/>
              <a:chExt cx="5194305" cy="5195464"/>
            </a:xfrm>
          </p:grpSpPr>
          <p:sp>
            <p:nvSpPr>
              <p:cNvPr id="355" name="Google Shape;355;p9"/>
              <p:cNvSpPr/>
              <p:nvPr/>
            </p:nvSpPr>
            <p:spPr>
              <a:xfrm rot="9211764">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56" name="Google Shape;356;p9"/>
              <p:cNvSpPr/>
              <p:nvPr/>
            </p:nvSpPr>
            <p:spPr>
              <a:xfrm rot="-3342857">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57" name="Google Shape;357;p9"/>
              <p:cNvSpPr/>
              <p:nvPr/>
            </p:nvSpPr>
            <p:spPr>
              <a:xfrm rot="-2314286">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58" name="Google Shape;358;p9"/>
              <p:cNvSpPr/>
              <p:nvPr/>
            </p:nvSpPr>
            <p:spPr>
              <a:xfrm rot="-1285714">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59" name="Google Shape;359;p9"/>
              <p:cNvSpPr/>
              <p:nvPr/>
            </p:nvSpPr>
            <p:spPr>
              <a:xfrm rot="1800000">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60" name="Google Shape;360;p9"/>
              <p:cNvSpPr/>
              <p:nvPr/>
            </p:nvSpPr>
            <p:spPr>
              <a:xfrm rot="2828571">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61" name="Google Shape;361;p9"/>
              <p:cNvSpPr/>
              <p:nvPr/>
            </p:nvSpPr>
            <p:spPr>
              <a:xfrm rot="7971428">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62" name="Google Shape;362;p9"/>
              <p:cNvSpPr/>
              <p:nvPr/>
            </p:nvSpPr>
            <p:spPr>
              <a:xfrm rot="9000000">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63" name="Google Shape;363;p9"/>
              <p:cNvSpPr/>
              <p:nvPr/>
            </p:nvSpPr>
            <p:spPr>
              <a:xfrm rot="-9514286">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64" name="Google Shape;364;p9"/>
              <p:cNvSpPr/>
              <p:nvPr/>
            </p:nvSpPr>
            <p:spPr>
              <a:xfrm rot="-8485715">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65" name="Google Shape;365;p9"/>
              <p:cNvSpPr/>
              <p:nvPr/>
            </p:nvSpPr>
            <p:spPr>
              <a:xfrm rot="-7457144">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grpSp>
            <p:nvGrpSpPr>
              <p:cNvPr id="366" name="Google Shape;366;p9"/>
              <p:cNvGrpSpPr/>
              <p:nvPr/>
            </p:nvGrpSpPr>
            <p:grpSpPr>
              <a:xfrm>
                <a:off x="1618455" y="521620"/>
                <a:ext cx="5105011" cy="4758572"/>
                <a:chOff x="1618455" y="521620"/>
                <a:chExt cx="5105011" cy="4758572"/>
              </a:xfrm>
            </p:grpSpPr>
            <p:sp>
              <p:nvSpPr>
                <p:cNvPr id="367" name="Google Shape;367;p9"/>
                <p:cNvSpPr/>
                <p:nvPr/>
              </p:nvSpPr>
              <p:spPr>
                <a:xfrm rot="-5400000">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68" name="Google Shape;368;p9"/>
                <p:cNvSpPr/>
                <p:nvPr/>
              </p:nvSpPr>
              <p:spPr>
                <a:xfrm rot="-4371429">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69" name="Google Shape;369;p9"/>
                <p:cNvSpPr/>
                <p:nvPr/>
              </p:nvSpPr>
              <p:spPr>
                <a:xfrm rot="-257143">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70" name="Google Shape;370;p9"/>
                <p:cNvSpPr/>
                <p:nvPr/>
              </p:nvSpPr>
              <p:spPr>
                <a:xfrm rot="771428">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71" name="Google Shape;371;p9"/>
                <p:cNvSpPr/>
                <p:nvPr/>
              </p:nvSpPr>
              <p:spPr>
                <a:xfrm rot="3857142">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72" name="Google Shape;372;p9"/>
                <p:cNvSpPr/>
                <p:nvPr/>
              </p:nvSpPr>
              <p:spPr>
                <a:xfrm rot="4885714">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73" name="Google Shape;373;p9"/>
                <p:cNvSpPr/>
                <p:nvPr/>
              </p:nvSpPr>
              <p:spPr>
                <a:xfrm rot="5914286">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74" name="Google Shape;374;p9"/>
                <p:cNvSpPr/>
                <p:nvPr/>
              </p:nvSpPr>
              <p:spPr>
                <a:xfrm rot="6942857">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75" name="Google Shape;375;p9"/>
                <p:cNvSpPr/>
                <p:nvPr/>
              </p:nvSpPr>
              <p:spPr>
                <a:xfrm rot="10028571">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76" name="Google Shape;376;p9"/>
                <p:cNvSpPr/>
                <p:nvPr/>
              </p:nvSpPr>
              <p:spPr>
                <a:xfrm rot="-10542858">
                  <a:off x="2621247" y="814147"/>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77" name="Google Shape;377;p9"/>
                <p:cNvSpPr/>
                <p:nvPr/>
              </p:nvSpPr>
              <p:spPr>
                <a:xfrm rot="-6428573">
                  <a:off x="2621235" y="814153"/>
                  <a:ext cx="3099451" cy="4173518"/>
                </a:xfrm>
                <a:prstGeom prst="ellipse">
                  <a:avLst/>
                </a:prstGeom>
                <a:noFill/>
                <a:ln cap="flat" cmpd="sng" w="9525">
                  <a:solidFill>
                    <a:schemeClr val="lt1">
                      <a:alpha val="4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grpSp>
        </p:grpSp>
      </p:grpSp>
      <p:pic>
        <p:nvPicPr>
          <p:cNvPr descr="upload_643779532" id="378" name="Google Shape;378;p9"/>
          <p:cNvPicPr preferRelativeResize="0"/>
          <p:nvPr/>
        </p:nvPicPr>
        <p:blipFill rotWithShape="1">
          <a:blip r:embed="rId3">
            <a:alphaModFix/>
          </a:blip>
          <a:srcRect b="0" l="0" r="0" t="0"/>
          <a:stretch/>
        </p:blipFill>
        <p:spPr>
          <a:xfrm>
            <a:off x="317500" y="1381125"/>
            <a:ext cx="4778375" cy="2762250"/>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351"/>
                                        </p:tgtEl>
                                        <p:attrNameLst>
                                          <p:attrName>style.visibility</p:attrName>
                                        </p:attrNameLst>
                                      </p:cBhvr>
                                      <p:to>
                                        <p:strVal val="visible"/>
                                      </p:to>
                                    </p:set>
                                    <p:anim calcmode="lin" valueType="num">
                                      <p:cBhvr additive="base">
                                        <p:cTn dur="500"/>
                                        <p:tgtEl>
                                          <p:spTgt spid="35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348"/>
                                        </p:tgtEl>
                                        <p:attrNameLst>
                                          <p:attrName>style.visibility</p:attrName>
                                        </p:attrNameLst>
                                      </p:cBhvr>
                                      <p:to>
                                        <p:strVal val="visible"/>
                                      </p:to>
                                    </p:set>
                                    <p:anim calcmode="lin" valueType="num">
                                      <p:cBhvr additive="base">
                                        <p:cTn dur="500"/>
                                        <p:tgtEl>
                                          <p:spTgt spid="34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500"/>
                                        <p:tgtEl>
                                          <p:spTgt spid="3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350"/>
                                        </p:tgtEl>
                                        <p:attrNameLst>
                                          <p:attrName>style.visibility</p:attrName>
                                        </p:attrNameLst>
                                      </p:cBhvr>
                                      <p:to>
                                        <p:strVal val="visible"/>
                                      </p:to>
                                    </p:set>
                                    <p:anim calcmode="lin" valueType="num">
                                      <p:cBhvr additive="base">
                                        <p:cTn dur="500"/>
                                        <p:tgtEl>
                                          <p:spTgt spid="3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可变换-1">
      <a:dk1>
        <a:srgbClr val="000000"/>
      </a:dk1>
      <a:lt1>
        <a:srgbClr val="FFFFFF"/>
      </a:lt1>
      <a:dk2>
        <a:srgbClr val="44546A"/>
      </a:dk2>
      <a:lt2>
        <a:srgbClr val="E7E6E6"/>
      </a:lt2>
      <a:accent1>
        <a:srgbClr val="FFFFFF"/>
      </a:accent1>
      <a:accent2>
        <a:srgbClr val="FFFFFF"/>
      </a:accent2>
      <a:accent3>
        <a:srgbClr val="00ADEF"/>
      </a:accent3>
      <a:accent4>
        <a:srgbClr val="00ADEF"/>
      </a:accent4>
      <a:accent5>
        <a:srgbClr val="00ADEF"/>
      </a:accent5>
      <a:accent6>
        <a:srgbClr val="00ADEF"/>
      </a:accent6>
      <a:hlink>
        <a:srgbClr val="00ADEF"/>
      </a:hlink>
      <a:folHlink>
        <a:srgbClr val="00ADE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2021-01-12T06:38:45Z</dcterms:created>
  <dc:creator>Penelope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1033-0.0.0.0</vt:lpwstr>
  </property>
</Properties>
</file>