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3460" r:id="rId3"/>
    <p:sldId id="34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1BE0A-C3CB-4716-AB96-AD8C1F9F55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E6BEB4-4BEF-49DC-AF2E-576834A909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Name: Urav Farooqui</a:t>
          </a:r>
        </a:p>
      </dgm:t>
    </dgm:pt>
    <dgm:pt modelId="{357DB2CD-539B-42D4-A1EA-F7F755C62596}" type="parTrans" cxnId="{ECF19628-18A4-4058-AD8A-AB72A5DE3A77}">
      <dgm:prSet/>
      <dgm:spPr/>
      <dgm:t>
        <a:bodyPr/>
        <a:lstStyle/>
        <a:p>
          <a:endParaRPr lang="en-US"/>
        </a:p>
      </dgm:t>
    </dgm:pt>
    <dgm:pt modelId="{515C62B7-3B09-44F1-BCEB-0C43ADFA8955}" type="sibTrans" cxnId="{ECF19628-18A4-4058-AD8A-AB72A5DE3A77}">
      <dgm:prSet/>
      <dgm:spPr/>
      <dgm:t>
        <a:bodyPr/>
        <a:lstStyle/>
        <a:p>
          <a:endParaRPr lang="en-US"/>
        </a:p>
      </dgm:t>
    </dgm:pt>
    <dgm:pt modelId="{4207FAC2-2E32-4F9E-B40A-63D1E4044598}">
      <dgm:prSet/>
      <dgm:spPr>
        <a:ln>
          <a:noFill/>
        </a:ln>
      </dgm:spPr>
      <dgm:t>
        <a:bodyPr/>
        <a:lstStyle/>
        <a:p>
          <a:r>
            <a:rPr lang="en-US" dirty="0"/>
            <a:t>Email Id: Uravfarooqui3@gmail.com</a:t>
          </a:r>
          <a:endParaRPr lang="en-US" dirty="0">
            <a:solidFill>
              <a:schemeClr val="bg1"/>
            </a:solidFill>
          </a:endParaRPr>
        </a:p>
      </dgm:t>
    </dgm:pt>
    <dgm:pt modelId="{3913EA2D-B2E0-415B-B448-73D668962711}" type="parTrans" cxnId="{9F4A4DB6-0A11-4462-B9D5-43EE55B7118D}">
      <dgm:prSet/>
      <dgm:spPr/>
      <dgm:t>
        <a:bodyPr/>
        <a:lstStyle/>
        <a:p>
          <a:endParaRPr lang="en-US"/>
        </a:p>
      </dgm:t>
    </dgm:pt>
    <dgm:pt modelId="{3754FF19-1C0A-42A9-9791-5802D4CD96FF}" type="sibTrans" cxnId="{9F4A4DB6-0A11-4462-B9D5-43EE55B7118D}">
      <dgm:prSet/>
      <dgm:spPr/>
      <dgm:t>
        <a:bodyPr/>
        <a:lstStyle/>
        <a:p>
          <a:endParaRPr lang="en-US"/>
        </a:p>
      </dgm:t>
    </dgm:pt>
    <dgm:pt modelId="{B687A22B-84BE-49B5-9865-E8353FF4D2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Contact No: 8390176086</a:t>
          </a:r>
        </a:p>
      </dgm:t>
    </dgm:pt>
    <dgm:pt modelId="{9348E2D9-C322-43B6-81BB-68456AE3E2A3}" type="parTrans" cxnId="{3D0B2F77-5F50-400F-BD0A-3E7F40D83B87}">
      <dgm:prSet/>
      <dgm:spPr/>
      <dgm:t>
        <a:bodyPr/>
        <a:lstStyle/>
        <a:p>
          <a:endParaRPr lang="en-US"/>
        </a:p>
      </dgm:t>
    </dgm:pt>
    <dgm:pt modelId="{9B2FF502-C14D-4F8B-B710-D200173C549F}" type="sibTrans" cxnId="{3D0B2F77-5F50-400F-BD0A-3E7F40D83B87}">
      <dgm:prSet/>
      <dgm:spPr/>
      <dgm:t>
        <a:bodyPr/>
        <a:lstStyle/>
        <a:p>
          <a:endParaRPr lang="en-US"/>
        </a:p>
      </dgm:t>
    </dgm:pt>
    <dgm:pt modelId="{82B71270-F96E-4BD0-803C-1116EDBC2C8C}">
      <dgm:prSet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Account:  </a:t>
          </a:r>
          <a:r>
            <a:rPr lang="en-IN" dirty="0"/>
            <a:t>https://github.com/Ceaser18</a:t>
          </a:r>
          <a:endParaRPr lang="en-US" dirty="0">
            <a:solidFill>
              <a:schemeClr val="bg1"/>
            </a:solidFill>
          </a:endParaRPr>
        </a:p>
      </dgm:t>
    </dgm:pt>
    <dgm:pt modelId="{455DB0CC-B2DA-4EFB-8461-96A74F9DE10E}" type="parTrans" cxnId="{FD2270BE-F61B-4244-9703-C1BB2894C534}">
      <dgm:prSet/>
      <dgm:spPr/>
      <dgm:t>
        <a:bodyPr/>
        <a:lstStyle/>
        <a:p>
          <a:endParaRPr lang="en-US"/>
        </a:p>
      </dgm:t>
    </dgm:pt>
    <dgm:pt modelId="{30023E9E-BF30-4883-909E-DFE4B197EF91}" type="sibTrans" cxnId="{FD2270BE-F61B-4244-9703-C1BB2894C534}">
      <dgm:prSet/>
      <dgm:spPr/>
      <dgm:t>
        <a:bodyPr/>
        <a:lstStyle/>
        <a:p>
          <a:endParaRPr lang="en-US"/>
        </a:p>
      </dgm:t>
    </dgm:pt>
    <dgm:pt modelId="{EC97B3A0-9996-4752-82B1-1045AB1F2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Topic: Fake news Detection using ML</a:t>
          </a:r>
        </a:p>
      </dgm:t>
    </dgm:pt>
    <dgm:pt modelId="{1D9E5FAC-FEA2-44C0-8176-393EA90D0E33}" type="parTrans" cxnId="{423C436D-B48E-4C16-8480-76CCCBD7CA93}">
      <dgm:prSet/>
      <dgm:spPr/>
      <dgm:t>
        <a:bodyPr/>
        <a:lstStyle/>
        <a:p>
          <a:endParaRPr lang="en-US"/>
        </a:p>
      </dgm:t>
    </dgm:pt>
    <dgm:pt modelId="{D53C431E-9C32-484F-8984-F11D48054752}" type="sibTrans" cxnId="{423C436D-B48E-4C16-8480-76CCCBD7CA93}">
      <dgm:prSet/>
      <dgm:spPr/>
      <dgm:t>
        <a:bodyPr/>
        <a:lstStyle/>
        <a:p>
          <a:endParaRPr lang="en-US"/>
        </a:p>
      </dgm:t>
    </dgm:pt>
    <dgm:pt modelId="{BB4288F1-EFC7-474E-B0DC-C64AED05A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College:  MPSTME</a:t>
          </a:r>
        </a:p>
      </dgm:t>
    </dgm:pt>
    <dgm:pt modelId="{D574F96D-9F88-4CEF-84D5-B3352336067A}" type="parTrans" cxnId="{9A1B800F-DF58-439C-9461-AEBFB74FE08D}">
      <dgm:prSet/>
      <dgm:spPr/>
      <dgm:t>
        <a:bodyPr/>
        <a:lstStyle/>
        <a:p>
          <a:endParaRPr lang="en-IN"/>
        </a:p>
      </dgm:t>
    </dgm:pt>
    <dgm:pt modelId="{BF7C9B31-F66F-4FD4-87FB-5B08D119DB85}" type="sibTrans" cxnId="{9A1B800F-DF58-439C-9461-AEBFB74FE08D}">
      <dgm:prSet/>
      <dgm:spPr/>
      <dgm:t>
        <a:bodyPr/>
        <a:lstStyle/>
        <a:p>
          <a:endParaRPr lang="en-IN"/>
        </a:p>
      </dgm:t>
    </dgm:pt>
    <dgm:pt modelId="{7B08EFD8-3894-4459-A032-B4B561DE8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 Id: 70122100099</a:t>
          </a:r>
        </a:p>
      </dgm:t>
    </dgm:pt>
    <dgm:pt modelId="{DB10B87E-6412-4151-8CF3-3DDE49F34148}" type="parTrans" cxnId="{786CAD39-0719-4C7C-BFE9-5F6403271E23}">
      <dgm:prSet/>
      <dgm:spPr/>
      <dgm:t>
        <a:bodyPr/>
        <a:lstStyle/>
        <a:p>
          <a:endParaRPr lang="en-IN"/>
        </a:p>
      </dgm:t>
    </dgm:pt>
    <dgm:pt modelId="{0CFBEAF6-C440-4222-AED6-2A0A7BA1DA49}" type="sibTrans" cxnId="{786CAD39-0719-4C7C-BFE9-5F6403271E23}">
      <dgm:prSet/>
      <dgm:spPr/>
      <dgm:t>
        <a:bodyPr/>
        <a:lstStyle/>
        <a:p>
          <a:endParaRPr lang="en-IN"/>
        </a:p>
      </dgm:t>
    </dgm:pt>
    <dgm:pt modelId="{B0ED103D-1E70-4793-922B-A692B243DD9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Repo Link:  </a:t>
          </a:r>
          <a:r>
            <a:rPr lang="en-IN" dirty="0">
              <a:solidFill>
                <a:schemeClr val="bg1"/>
              </a:solidFill>
            </a:rPr>
            <a:t>https://github.com/Ceaser18/Lexis_Hackathon/upload/main</a:t>
          </a:r>
          <a:endParaRPr lang="en-US" dirty="0">
            <a:solidFill>
              <a:schemeClr val="bg1"/>
            </a:solidFill>
          </a:endParaRPr>
        </a:p>
      </dgm:t>
    </dgm:pt>
    <dgm:pt modelId="{5A959732-5788-413C-9D96-A02CF61F7E8B}" type="parTrans" cxnId="{CC0934A4-BB77-4042-866C-E9698302993E}">
      <dgm:prSet/>
      <dgm:spPr/>
      <dgm:t>
        <a:bodyPr/>
        <a:lstStyle/>
        <a:p>
          <a:endParaRPr lang="en-IN"/>
        </a:p>
      </dgm:t>
    </dgm:pt>
    <dgm:pt modelId="{32B6F8AA-89F8-4ECC-A7CE-A792834B7BDD}" type="sibTrans" cxnId="{CC0934A4-BB77-4042-866C-E9698302993E}">
      <dgm:prSet/>
      <dgm:spPr/>
      <dgm:t>
        <a:bodyPr/>
        <a:lstStyle/>
        <a:p>
          <a:endParaRPr lang="en-IN"/>
        </a:p>
      </dgm:t>
    </dgm:pt>
    <dgm:pt modelId="{63A72396-9862-4149-AF86-30AA35A44052}" type="pres">
      <dgm:prSet presAssocID="{7701BE0A-C3CB-4716-AB96-AD8C1F9F55B4}" presName="linear" presStyleCnt="0">
        <dgm:presLayoutVars>
          <dgm:animLvl val="lvl"/>
          <dgm:resizeHandles val="exact"/>
        </dgm:presLayoutVars>
      </dgm:prSet>
      <dgm:spPr/>
    </dgm:pt>
    <dgm:pt modelId="{5548ED75-76B2-406B-B75B-A15C4171C0B3}" type="pres">
      <dgm:prSet presAssocID="{B2E6BEB4-4BEF-49DC-AF2E-576834A909E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DAA64AD-CCE3-4A41-844B-7413F7106FA7}" type="pres">
      <dgm:prSet presAssocID="{515C62B7-3B09-44F1-BCEB-0C43ADFA8955}" presName="spacer" presStyleCnt="0"/>
      <dgm:spPr/>
    </dgm:pt>
    <dgm:pt modelId="{994E0F4C-DABB-4ABE-952F-3C71A3DA4759}" type="pres">
      <dgm:prSet presAssocID="{4207FAC2-2E32-4F9E-B40A-63D1E404459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BB71D20-C060-4CEC-8EC6-C2FBD1E23510}" type="pres">
      <dgm:prSet presAssocID="{3754FF19-1C0A-42A9-9791-5802D4CD96FF}" presName="spacer" presStyleCnt="0"/>
      <dgm:spPr/>
    </dgm:pt>
    <dgm:pt modelId="{EE296C0C-54D6-417E-9124-B37C69D53C88}" type="pres">
      <dgm:prSet presAssocID="{B687A22B-84BE-49B5-9865-E8353FF4D2C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D60F8D6-DE74-452D-B177-06DFCDBED345}" type="pres">
      <dgm:prSet presAssocID="{9B2FF502-C14D-4F8B-B710-D200173C549F}" presName="spacer" presStyleCnt="0"/>
      <dgm:spPr/>
    </dgm:pt>
    <dgm:pt modelId="{3C993390-B9E1-4D81-85EE-BDE307F07A98}" type="pres">
      <dgm:prSet presAssocID="{82B71270-F96E-4BD0-803C-1116EDBC2C8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1EEBEDC-69FA-407C-9A17-687799BB55A3}" type="pres">
      <dgm:prSet presAssocID="{30023E9E-BF30-4883-909E-DFE4B197EF91}" presName="spacer" presStyleCnt="0"/>
      <dgm:spPr/>
    </dgm:pt>
    <dgm:pt modelId="{E1AC9829-54E4-43EB-8A30-0D3A2D166B54}" type="pres">
      <dgm:prSet presAssocID="{B0ED103D-1E70-4793-922B-A692B243DD9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ED76C39-D56B-4EDB-92CE-ED32704F63DA}" type="pres">
      <dgm:prSet presAssocID="{32B6F8AA-89F8-4ECC-A7CE-A792834B7BDD}" presName="spacer" presStyleCnt="0"/>
      <dgm:spPr/>
    </dgm:pt>
    <dgm:pt modelId="{5B80FC30-75D7-4AAE-BB72-E19D2B89C2FD}" type="pres">
      <dgm:prSet presAssocID="{EC97B3A0-9996-4752-82B1-1045AB1F2E0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A3889CF-CAF0-4A40-BE9B-FBF4EA0EDFA5}" type="pres">
      <dgm:prSet presAssocID="{D53C431E-9C32-484F-8984-F11D48054752}" presName="spacer" presStyleCnt="0"/>
      <dgm:spPr/>
    </dgm:pt>
    <dgm:pt modelId="{464F68E7-DA77-4225-99DA-7802E77E85CE}" type="pres">
      <dgm:prSet presAssocID="{BB4288F1-EFC7-474E-B0DC-C64AED05A3D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E4E6473-EF89-4B6F-BCAE-EAB3739D6642}" type="pres">
      <dgm:prSet presAssocID="{BF7C9B31-F66F-4FD4-87FB-5B08D119DB85}" presName="spacer" presStyleCnt="0"/>
      <dgm:spPr/>
    </dgm:pt>
    <dgm:pt modelId="{76EA5A5E-C35C-4C25-9F7C-92793F4D89C3}" type="pres">
      <dgm:prSet presAssocID="{7B08EFD8-3894-4459-A032-B4B561DE8A0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9A1B800F-DF58-439C-9461-AEBFB74FE08D}" srcId="{7701BE0A-C3CB-4716-AB96-AD8C1F9F55B4}" destId="{BB4288F1-EFC7-474E-B0DC-C64AED05A3D0}" srcOrd="6" destOrd="0" parTransId="{D574F96D-9F88-4CEF-84D5-B3352336067A}" sibTransId="{BF7C9B31-F66F-4FD4-87FB-5B08D119DB85}"/>
    <dgm:cxn modelId="{ECF19628-18A4-4058-AD8A-AB72A5DE3A77}" srcId="{7701BE0A-C3CB-4716-AB96-AD8C1F9F55B4}" destId="{B2E6BEB4-4BEF-49DC-AF2E-576834A909ED}" srcOrd="0" destOrd="0" parTransId="{357DB2CD-539B-42D4-A1EA-F7F755C62596}" sibTransId="{515C62B7-3B09-44F1-BCEB-0C43ADFA8955}"/>
    <dgm:cxn modelId="{786CAD39-0719-4C7C-BFE9-5F6403271E23}" srcId="{7701BE0A-C3CB-4716-AB96-AD8C1F9F55B4}" destId="{7B08EFD8-3894-4459-A032-B4B561DE8A09}" srcOrd="7" destOrd="0" parTransId="{DB10B87E-6412-4151-8CF3-3DDE49F34148}" sibTransId="{0CFBEAF6-C440-4222-AED6-2A0A7BA1DA49}"/>
    <dgm:cxn modelId="{423C436D-B48E-4C16-8480-76CCCBD7CA93}" srcId="{7701BE0A-C3CB-4716-AB96-AD8C1F9F55B4}" destId="{EC97B3A0-9996-4752-82B1-1045AB1F2E0C}" srcOrd="5" destOrd="0" parTransId="{1D9E5FAC-FEA2-44C0-8176-393EA90D0E33}" sibTransId="{D53C431E-9C32-484F-8984-F11D48054752}"/>
    <dgm:cxn modelId="{360FE26E-AA8B-4B94-BA57-AFFEF0D6B514}" type="presOf" srcId="{7B08EFD8-3894-4459-A032-B4B561DE8A09}" destId="{76EA5A5E-C35C-4C25-9F7C-92793F4D89C3}" srcOrd="0" destOrd="0" presId="urn:microsoft.com/office/officeart/2005/8/layout/vList2"/>
    <dgm:cxn modelId="{3D0B2F77-5F50-400F-BD0A-3E7F40D83B87}" srcId="{7701BE0A-C3CB-4716-AB96-AD8C1F9F55B4}" destId="{B687A22B-84BE-49B5-9865-E8353FF4D2CF}" srcOrd="2" destOrd="0" parTransId="{9348E2D9-C322-43B6-81BB-68456AE3E2A3}" sibTransId="{9B2FF502-C14D-4F8B-B710-D200173C549F}"/>
    <dgm:cxn modelId="{8720107A-0F46-4D88-8292-D315C2F9B9D1}" type="presOf" srcId="{EC97B3A0-9996-4752-82B1-1045AB1F2E0C}" destId="{5B80FC30-75D7-4AAE-BB72-E19D2B89C2FD}" srcOrd="0" destOrd="0" presId="urn:microsoft.com/office/officeart/2005/8/layout/vList2"/>
    <dgm:cxn modelId="{CFBEB97D-B3C0-4A8C-874E-B264CC292E0E}" type="presOf" srcId="{4207FAC2-2E32-4F9E-B40A-63D1E4044598}" destId="{994E0F4C-DABB-4ABE-952F-3C71A3DA4759}" srcOrd="0" destOrd="0" presId="urn:microsoft.com/office/officeart/2005/8/layout/vList2"/>
    <dgm:cxn modelId="{CC0934A4-BB77-4042-866C-E9698302993E}" srcId="{7701BE0A-C3CB-4716-AB96-AD8C1F9F55B4}" destId="{B0ED103D-1E70-4793-922B-A692B243DD9A}" srcOrd="4" destOrd="0" parTransId="{5A959732-5788-413C-9D96-A02CF61F7E8B}" sibTransId="{32B6F8AA-89F8-4ECC-A7CE-A792834B7BDD}"/>
    <dgm:cxn modelId="{5B2D14AA-07F2-4EA7-BCA0-F433EE8F2131}" type="presOf" srcId="{7701BE0A-C3CB-4716-AB96-AD8C1F9F55B4}" destId="{63A72396-9862-4149-AF86-30AA35A44052}" srcOrd="0" destOrd="0" presId="urn:microsoft.com/office/officeart/2005/8/layout/vList2"/>
    <dgm:cxn modelId="{AF4434AB-075C-43DA-BDF0-25B95CDBEE3F}" type="presOf" srcId="{B687A22B-84BE-49B5-9865-E8353FF4D2CF}" destId="{EE296C0C-54D6-417E-9124-B37C69D53C88}" srcOrd="0" destOrd="0" presId="urn:microsoft.com/office/officeart/2005/8/layout/vList2"/>
    <dgm:cxn modelId="{9F4A4DB6-0A11-4462-B9D5-43EE55B7118D}" srcId="{7701BE0A-C3CB-4716-AB96-AD8C1F9F55B4}" destId="{4207FAC2-2E32-4F9E-B40A-63D1E4044598}" srcOrd="1" destOrd="0" parTransId="{3913EA2D-B2E0-415B-B448-73D668962711}" sibTransId="{3754FF19-1C0A-42A9-9791-5802D4CD96FF}"/>
    <dgm:cxn modelId="{FD2270BE-F61B-4244-9703-C1BB2894C534}" srcId="{7701BE0A-C3CB-4716-AB96-AD8C1F9F55B4}" destId="{82B71270-F96E-4BD0-803C-1116EDBC2C8C}" srcOrd="3" destOrd="0" parTransId="{455DB0CC-B2DA-4EFB-8461-96A74F9DE10E}" sibTransId="{30023E9E-BF30-4883-909E-DFE4B197EF91}"/>
    <dgm:cxn modelId="{DA0832D9-AFCE-40FB-B474-D19E33CA08E3}" type="presOf" srcId="{B0ED103D-1E70-4793-922B-A692B243DD9A}" destId="{E1AC9829-54E4-43EB-8A30-0D3A2D166B54}" srcOrd="0" destOrd="0" presId="urn:microsoft.com/office/officeart/2005/8/layout/vList2"/>
    <dgm:cxn modelId="{9BFACBDE-DE7B-4DBD-B543-315B38EAAF7A}" type="presOf" srcId="{BB4288F1-EFC7-474E-B0DC-C64AED05A3D0}" destId="{464F68E7-DA77-4225-99DA-7802E77E85CE}" srcOrd="0" destOrd="0" presId="urn:microsoft.com/office/officeart/2005/8/layout/vList2"/>
    <dgm:cxn modelId="{AF7FA6EC-6442-4532-98A7-2C9715DD357B}" type="presOf" srcId="{B2E6BEB4-4BEF-49DC-AF2E-576834A909ED}" destId="{5548ED75-76B2-406B-B75B-A15C4171C0B3}" srcOrd="0" destOrd="0" presId="urn:microsoft.com/office/officeart/2005/8/layout/vList2"/>
    <dgm:cxn modelId="{A96916F0-DABA-4467-9FFE-0651A860705B}" type="presOf" srcId="{82B71270-F96E-4BD0-803C-1116EDBC2C8C}" destId="{3C993390-B9E1-4D81-85EE-BDE307F07A98}" srcOrd="0" destOrd="0" presId="urn:microsoft.com/office/officeart/2005/8/layout/vList2"/>
    <dgm:cxn modelId="{94C3C6A1-FB74-4044-BCE8-A8A556703760}" type="presParOf" srcId="{63A72396-9862-4149-AF86-30AA35A44052}" destId="{5548ED75-76B2-406B-B75B-A15C4171C0B3}" srcOrd="0" destOrd="0" presId="urn:microsoft.com/office/officeart/2005/8/layout/vList2"/>
    <dgm:cxn modelId="{069407B6-E4C1-4112-99CC-B9AEA4660BCA}" type="presParOf" srcId="{63A72396-9862-4149-AF86-30AA35A44052}" destId="{4DAA64AD-CCE3-4A41-844B-7413F7106FA7}" srcOrd="1" destOrd="0" presId="urn:microsoft.com/office/officeart/2005/8/layout/vList2"/>
    <dgm:cxn modelId="{B3A2E71F-51DD-4B23-B011-2C12886129BF}" type="presParOf" srcId="{63A72396-9862-4149-AF86-30AA35A44052}" destId="{994E0F4C-DABB-4ABE-952F-3C71A3DA4759}" srcOrd="2" destOrd="0" presId="urn:microsoft.com/office/officeart/2005/8/layout/vList2"/>
    <dgm:cxn modelId="{C96A419A-DBF3-4729-88DE-F6DCD0585DDB}" type="presParOf" srcId="{63A72396-9862-4149-AF86-30AA35A44052}" destId="{6BB71D20-C060-4CEC-8EC6-C2FBD1E23510}" srcOrd="3" destOrd="0" presId="urn:microsoft.com/office/officeart/2005/8/layout/vList2"/>
    <dgm:cxn modelId="{5393F294-47A8-4433-ACFE-5A0DFBE0F18A}" type="presParOf" srcId="{63A72396-9862-4149-AF86-30AA35A44052}" destId="{EE296C0C-54D6-417E-9124-B37C69D53C88}" srcOrd="4" destOrd="0" presId="urn:microsoft.com/office/officeart/2005/8/layout/vList2"/>
    <dgm:cxn modelId="{F8FD0A93-0DBE-4F11-92E5-654E8D29A3F9}" type="presParOf" srcId="{63A72396-9862-4149-AF86-30AA35A44052}" destId="{ED60F8D6-DE74-452D-B177-06DFCDBED345}" srcOrd="5" destOrd="0" presId="urn:microsoft.com/office/officeart/2005/8/layout/vList2"/>
    <dgm:cxn modelId="{58ACFF51-F532-4B1E-9B14-E4AEEC8515BF}" type="presParOf" srcId="{63A72396-9862-4149-AF86-30AA35A44052}" destId="{3C993390-B9E1-4D81-85EE-BDE307F07A98}" srcOrd="6" destOrd="0" presId="urn:microsoft.com/office/officeart/2005/8/layout/vList2"/>
    <dgm:cxn modelId="{9AF21F31-1422-4E04-A044-FF7680DAF868}" type="presParOf" srcId="{63A72396-9862-4149-AF86-30AA35A44052}" destId="{21EEBEDC-69FA-407C-9A17-687799BB55A3}" srcOrd="7" destOrd="0" presId="urn:microsoft.com/office/officeart/2005/8/layout/vList2"/>
    <dgm:cxn modelId="{ECF9F248-2FAF-446C-9FBA-4CCCD85463D1}" type="presParOf" srcId="{63A72396-9862-4149-AF86-30AA35A44052}" destId="{E1AC9829-54E4-43EB-8A30-0D3A2D166B54}" srcOrd="8" destOrd="0" presId="urn:microsoft.com/office/officeart/2005/8/layout/vList2"/>
    <dgm:cxn modelId="{02B510A3-7607-4263-9B1E-FFDE22D3943D}" type="presParOf" srcId="{63A72396-9862-4149-AF86-30AA35A44052}" destId="{6ED76C39-D56B-4EDB-92CE-ED32704F63DA}" srcOrd="9" destOrd="0" presId="urn:microsoft.com/office/officeart/2005/8/layout/vList2"/>
    <dgm:cxn modelId="{9ABF1E7E-8B5B-44B0-897B-86D9EDB6A8FC}" type="presParOf" srcId="{63A72396-9862-4149-AF86-30AA35A44052}" destId="{5B80FC30-75D7-4AAE-BB72-E19D2B89C2FD}" srcOrd="10" destOrd="0" presId="urn:microsoft.com/office/officeart/2005/8/layout/vList2"/>
    <dgm:cxn modelId="{9B8926F0-1950-4C1F-A762-382F4FC16FA8}" type="presParOf" srcId="{63A72396-9862-4149-AF86-30AA35A44052}" destId="{BA3889CF-CAF0-4A40-BE9B-FBF4EA0EDFA5}" srcOrd="11" destOrd="0" presId="urn:microsoft.com/office/officeart/2005/8/layout/vList2"/>
    <dgm:cxn modelId="{023ED576-6088-44AC-8698-3D9773A5EDDE}" type="presParOf" srcId="{63A72396-9862-4149-AF86-30AA35A44052}" destId="{464F68E7-DA77-4225-99DA-7802E77E85CE}" srcOrd="12" destOrd="0" presId="urn:microsoft.com/office/officeart/2005/8/layout/vList2"/>
    <dgm:cxn modelId="{F3FA6A60-50BE-45AF-B34A-3BFB8B23D829}" type="presParOf" srcId="{63A72396-9862-4149-AF86-30AA35A44052}" destId="{0E4E6473-EF89-4B6F-BCAE-EAB3739D6642}" srcOrd="13" destOrd="0" presId="urn:microsoft.com/office/officeart/2005/8/layout/vList2"/>
    <dgm:cxn modelId="{2CA563CF-9135-404A-BDEE-1DA745B51F47}" type="presParOf" srcId="{63A72396-9862-4149-AF86-30AA35A44052}" destId="{76EA5A5E-C35C-4C25-9F7C-92793F4D89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8ED75-76B2-406B-B75B-A15C4171C0B3}">
      <dsp:nvSpPr>
        <dsp:cNvPr id="0" name=""/>
        <dsp:cNvSpPr/>
      </dsp:nvSpPr>
      <dsp:spPr>
        <a:xfrm>
          <a:off x="0" y="51369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Name: Urav Farooqui</a:t>
          </a:r>
        </a:p>
      </dsp:txBody>
      <dsp:txXfrm>
        <a:off x="17591" y="531290"/>
        <a:ext cx="5423655" cy="325178"/>
      </dsp:txXfrm>
    </dsp:sp>
    <dsp:sp modelId="{994E0F4C-DABB-4ABE-952F-3C71A3DA4759}">
      <dsp:nvSpPr>
        <dsp:cNvPr id="0" name=""/>
        <dsp:cNvSpPr/>
      </dsp:nvSpPr>
      <dsp:spPr>
        <a:xfrm>
          <a:off x="0" y="91437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Id: Uravfarooqui3@gmail.com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931970"/>
        <a:ext cx="5423655" cy="325178"/>
      </dsp:txXfrm>
    </dsp:sp>
    <dsp:sp modelId="{EE296C0C-54D6-417E-9124-B37C69D53C88}">
      <dsp:nvSpPr>
        <dsp:cNvPr id="0" name=""/>
        <dsp:cNvSpPr/>
      </dsp:nvSpPr>
      <dsp:spPr>
        <a:xfrm>
          <a:off x="0" y="131505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 No: 8390176086</a:t>
          </a:r>
        </a:p>
      </dsp:txBody>
      <dsp:txXfrm>
        <a:off x="17591" y="1332650"/>
        <a:ext cx="5423655" cy="325178"/>
      </dsp:txXfrm>
    </dsp:sp>
    <dsp:sp modelId="{3C993390-B9E1-4D81-85EE-BDE307F07A98}">
      <dsp:nvSpPr>
        <dsp:cNvPr id="0" name=""/>
        <dsp:cNvSpPr/>
      </dsp:nvSpPr>
      <dsp:spPr>
        <a:xfrm>
          <a:off x="0" y="171573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Github</a:t>
          </a:r>
          <a:r>
            <a:rPr lang="en-US" sz="1400" kern="1200" dirty="0"/>
            <a:t> Account:  </a:t>
          </a:r>
          <a:r>
            <a:rPr lang="en-IN" sz="1400" kern="1200" dirty="0"/>
            <a:t>https://github.com/Ceaser18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1733330"/>
        <a:ext cx="5423655" cy="325178"/>
      </dsp:txXfrm>
    </dsp:sp>
    <dsp:sp modelId="{E1AC9829-54E4-43EB-8A30-0D3A2D166B54}">
      <dsp:nvSpPr>
        <dsp:cNvPr id="0" name=""/>
        <dsp:cNvSpPr/>
      </dsp:nvSpPr>
      <dsp:spPr>
        <a:xfrm>
          <a:off x="0" y="211641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Repo Link:  </a:t>
          </a:r>
          <a:r>
            <a:rPr lang="en-IN" sz="1400" kern="1200" dirty="0">
              <a:solidFill>
                <a:schemeClr val="bg1"/>
              </a:solidFill>
            </a:rPr>
            <a:t>https://github.com/Ceaser18/Lexis_Hackathon/upload/main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7591" y="2134010"/>
        <a:ext cx="5423655" cy="325178"/>
      </dsp:txXfrm>
    </dsp:sp>
    <dsp:sp modelId="{5B80FC30-75D7-4AAE-BB72-E19D2B89C2FD}">
      <dsp:nvSpPr>
        <dsp:cNvPr id="0" name=""/>
        <dsp:cNvSpPr/>
      </dsp:nvSpPr>
      <dsp:spPr>
        <a:xfrm>
          <a:off x="0" y="2517099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Topic: Fake news Detection using ML</a:t>
          </a:r>
        </a:p>
      </dsp:txBody>
      <dsp:txXfrm>
        <a:off x="17591" y="2534690"/>
        <a:ext cx="5423655" cy="325178"/>
      </dsp:txXfrm>
    </dsp:sp>
    <dsp:sp modelId="{464F68E7-DA77-4225-99DA-7802E77E85CE}">
      <dsp:nvSpPr>
        <dsp:cNvPr id="0" name=""/>
        <dsp:cNvSpPr/>
      </dsp:nvSpPr>
      <dsp:spPr>
        <a:xfrm>
          <a:off x="0" y="2917780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College:  MPSTME</a:t>
          </a:r>
        </a:p>
      </dsp:txBody>
      <dsp:txXfrm>
        <a:off x="17591" y="2935371"/>
        <a:ext cx="5423655" cy="325178"/>
      </dsp:txXfrm>
    </dsp:sp>
    <dsp:sp modelId="{76EA5A5E-C35C-4C25-9F7C-92793F4D89C3}">
      <dsp:nvSpPr>
        <dsp:cNvPr id="0" name=""/>
        <dsp:cNvSpPr/>
      </dsp:nvSpPr>
      <dsp:spPr>
        <a:xfrm>
          <a:off x="0" y="3318460"/>
          <a:ext cx="5458837" cy="360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 Id: 70122100099</a:t>
          </a:r>
        </a:p>
      </dsp:txBody>
      <dsp:txXfrm>
        <a:off x="17591" y="3336051"/>
        <a:ext cx="5423655" cy="325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B274A-10AD-4A55-9CD1-04312E4513D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417EA-4AC9-4345-BC66-E47AB96FE1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5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25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C9AB7-3BF7-4492-A78D-336B78EA01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E8C-1FCA-48AA-8B9C-D91730104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922BE-9E87-4D89-A4AF-F09E937D1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6947C-8827-41B8-9303-66F936F5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2F06-8076-471B-BF48-65ABF974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09CD-980E-4115-A8C4-18348F29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89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B88D-6D77-4F68-A7ED-EEA2DB3B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BA36C-BEC8-405A-9DF8-42169E67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08C5-2B2A-41F3-83CE-27F396EC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2A6F-02D9-4C4E-B88F-211CFF1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C818B-FD87-42F1-A3B0-1CFAF5D8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2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FB4B6-22F1-4D57-BACD-280ADB705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EFDE9-42C2-4575-AD64-C38AE1FA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E8D52-4FA3-4070-8B03-A935FDB1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9A96-BECC-4634-A638-921B3A71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FE32-C428-49D6-BF9B-104F629B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43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C37C-88A6-491B-BB68-71CA203A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2DD9-505A-466D-A586-CE314265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C362-F988-4355-B6E4-85F759F3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2B64-5A43-41F6-A576-2EAD10C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331D-E620-4D4E-9749-2F52D47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87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Overlay -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BDB87-5F61-D2C4-5734-A47DCC0E60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9522" y="316076"/>
            <a:ext cx="11552957" cy="5731432"/>
          </a:xfrm>
          <a:solidFill>
            <a:schemeClr val="accent2">
              <a:lumMod val="20000"/>
              <a:lumOff val="80000"/>
            </a:schemeClr>
          </a:solidFill>
        </p:spPr>
        <p:txBody>
          <a:bodyPr tIns="0" bIns="914400" anchor="ctr" anchorCtr="0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3240" y="1636479"/>
            <a:ext cx="4466292" cy="1366528"/>
          </a:xfrm>
          <a:solidFill>
            <a:schemeClr val="tx1">
              <a:alpha val="50000"/>
            </a:schemeClr>
          </a:solidFill>
          <a:ln w="38100">
            <a:solidFill>
              <a:schemeClr val="bg1"/>
            </a:solidFill>
          </a:ln>
        </p:spPr>
        <p:txBody>
          <a:bodyPr wrap="square" lIns="457200" tIns="320040" rIns="210312" bIns="320040" anchor="ctr" anchorCtr="0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2ACC5A-E1B8-DD64-339D-991CD470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 Here (Insert Menu &gt; Header &amp; Footer &gt; Apply)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D5B0B2-6C0A-7AE2-7D0B-16285CB997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60591" y="6353968"/>
            <a:ext cx="398033" cy="367507"/>
          </a:xfrm>
        </p:spPr>
        <p:txBody>
          <a:bodyPr/>
          <a:lstStyle/>
          <a:p>
            <a:fld id="{4994CE7A-9BF7-418F-B3FB-B7D8B74806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61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433">
          <p15:clr>
            <a:srgbClr val="FBAE40"/>
          </p15:clr>
        </p15:guide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4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39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57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8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81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15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4C5F-299E-4A5A-94F1-2222F610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A3EC-1CA8-4122-9327-BC4BB3D1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C780-9B0F-4B7F-AA14-068AEBA4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818C-20C3-4749-A0DB-E1F7D15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20F33-EFFF-407A-BC97-88CACFA8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08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92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01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17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84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252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C37C-88A6-491B-BB68-71CA203A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C2DD9-505A-466D-A586-CE314265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C362-F988-4355-B6E4-85F759F3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2B64-5A43-41F6-A576-2EAD10CB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331D-E620-4D4E-9749-2F52D478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3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5A7E-2902-461A-A05A-7A60685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EA4C7-69B8-4210-A485-971AED55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763B-9336-45BF-9268-E3BF5C7D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2C06-4D40-4B90-91F8-06A2F924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D4FC-99AB-448B-8DF8-AA617493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04D8-51F8-4236-BB54-6ADD376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8BE6-9D20-440A-8030-85F636DE4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2BF-1C33-4283-9A47-0FC824173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9510-CD9E-4507-901D-08537235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BF36-C069-4B98-84CF-B18179C3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0B0DF-1E66-44E5-9DF6-C476627C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28EA-9041-423A-96E3-7DBD1DC7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D690B-9852-4E14-A3F5-8780DAA9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87BD5-0723-48E9-B06B-707C3DC4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71D0-098E-40EE-ACA3-31193A103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FDDB-1122-42EB-B102-345F7A9E4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4DA20-6539-447C-8295-53155CF5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659D9-80AA-4F12-B0FA-5C653941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0AB49-1AB7-4147-8E50-96C7504E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FDE-6514-4A05-80DF-D3B45A0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1EE13-9C39-4688-A8B5-DF4D9E3D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CA342-BAB8-43F0-94D5-B867F9C3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3FF6F-BCC1-435A-A197-CC1BA32A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7E704-0BFE-4D78-8674-1BAB09DF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91D0E-F5D0-4BB9-ACD7-608EEB32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6A310-77CA-4498-BA97-A0F36079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6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7366-FEF5-4032-9FA3-F1503AA4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D815-C7D1-4F80-BDF8-E434CDED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7AFF4-1392-4236-A634-B74AD890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1957-85AE-4292-8328-7120FB7F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34C6E-7DAC-4578-8D61-E27ED044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82D25-D15C-48AA-A1DB-C5DA20FB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2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7CF7-7B37-4ADE-9F87-E5345082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07ED8-947A-44FB-ACD2-2780623C5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82545-7FD6-41FE-95D5-1B63783F7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91A5-8112-44D8-A7A1-91662173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B2EC6-DBC9-402C-BFC8-D798EC9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94A2A-B506-47C3-BBAC-BAF3E12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CC95F-60A9-4969-A1E3-39342BD7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9209-46A7-4115-95DA-4D36021FF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38B0-E811-4B2B-B63C-78F8413C4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4F80-82BA-4D19-A659-E78B70A2C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0AFF-364A-4FD8-874D-D754A8C0A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4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EB3E-74BD-4DF9-A2CD-76022028B20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4428D-C28A-4874-BD70-D8C30F7761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7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EC58-6871-6F16-2193-1C6E2143EC9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94CE7A-9BF7-418F-B3FB-B7D8B748063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270CDBC-E8D9-9ECF-BFA8-F280D292A3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305667" y="250667"/>
            <a:ext cx="11552957" cy="5731432"/>
          </a:xfr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A1DF1DA3-D0DC-EE5C-8F89-4DA9668EB6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24407" y="1837695"/>
            <a:ext cx="4466292" cy="738664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txBody>
          <a:bodyPr vert="horz" wrap="square" lIns="210312" tIns="210312" rIns="210312" bIns="164592" rtlCol="0" anchor="t" anchorCtr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/>
              <a:t>HACKATHON 2024</a:t>
            </a:r>
            <a:endParaRPr lang="en-US" dirty="0"/>
          </a:p>
        </p:txBody>
      </p:sp>
      <p:pic>
        <p:nvPicPr>
          <p:cNvPr id="8" name="Picture 7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AE1676A-F790-6FB8-9809-375831C785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6268837"/>
            <a:ext cx="1673678" cy="392538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9A3D0900-CFFC-BF6B-A26C-DE0C27F7F4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038600" y="634546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LNRS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HACKATHON</a:t>
            </a:r>
            <a:r>
              <a:rPr lang="en-US" dirty="0"/>
              <a:t> </a:t>
            </a:r>
            <a:r>
              <a:rPr lang="en-US" sz="1200" dirty="0">
                <a:solidFill>
                  <a:schemeClr val="tx1">
                    <a:tint val="82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65047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92C-2F33-4424-96A8-0A7FD791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EB6A4-425A-40B5-929C-754857261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Dataset: Kaggle Fake News Dataset</a:t>
            </a:r>
          </a:p>
          <a:p>
            <a:r>
              <a:rPr lang="en-IN"/>
              <a:t>• Python Scikit-learn library</a:t>
            </a:r>
          </a:p>
          <a:p>
            <a:r>
              <a:rPr lang="en-IN"/>
              <a:t>• Visualization: Matplotlib</a:t>
            </a:r>
          </a:p>
        </p:txBody>
      </p:sp>
    </p:spTree>
    <p:extLst>
      <p:ext uri="{BB962C8B-B14F-4D97-AF65-F5344CB8AC3E}">
        <p14:creationId xmlns:p14="http://schemas.microsoft.com/office/powerpoint/2010/main" val="175702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1451-D4C6-D9DC-6E04-879ECD8B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ABOUT ME</a:t>
            </a:r>
            <a:endParaRPr lang="en-US" sz="44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E295DE7-E957-64AB-44A5-EE5A676655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" r="2938"/>
          <a:stretch/>
        </p:blipFill>
        <p:spPr>
          <a:xfrm>
            <a:off x="703182" y="688501"/>
            <a:ext cx="4777381" cy="531125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45" name="Text Placeholder 3">
            <a:extLst>
              <a:ext uri="{FF2B5EF4-FFF2-40B4-BE49-F238E27FC236}">
                <a16:creationId xmlns:a16="http://schemas.microsoft.com/office/drawing/2014/main" id="{8258B150-3EC7-B6AD-C06D-802D60EE6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621154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6148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8F0B-AEC6-413F-B585-FE25EF3A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7792B-C9E2-4F04-B113-B833FAD71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What is fake news?</a:t>
            </a:r>
          </a:p>
          <a:p>
            <a:r>
              <a:rPr lang="en-US"/>
              <a:t>• Why is detecting fake news important?</a:t>
            </a:r>
          </a:p>
          <a:p>
            <a:r>
              <a:rPr lang="en-US"/>
              <a:t>• Our solution: Machine Learning-based Fake News Detector.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21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B76C-ED56-40AC-941D-F9A20282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FB1E-757C-428A-8A61-9B85EA0D0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Detect fake news articles using machine learning.</a:t>
            </a:r>
          </a:p>
          <a:p>
            <a:r>
              <a:rPr lang="en-US"/>
              <a:t>• Improve accuracy using TF-IDF and Logistic Regression.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6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B9B4-AAE6-4ADC-9E6A-DE5F9279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6C9F-D679-4574-8E90-6E6F9BAA0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Source: Kaggle Fake News Dataset.</a:t>
            </a:r>
          </a:p>
          <a:p>
            <a:r>
              <a:rPr lang="en-US"/>
              <a:t>• Contains 40,000+ news articles labeled as real or fake.</a:t>
            </a:r>
          </a:p>
          <a:p>
            <a:r>
              <a:rPr lang="en-US"/>
              <a:t>• Features: Article text, labels.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F8B9-3630-490D-AAE7-781E5E3E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66B3-F3CD-407F-BF39-5C43404AA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Removed stopwords, special characters, punctuation.</a:t>
            </a:r>
          </a:p>
          <a:p>
            <a:r>
              <a:rPr lang="en-US"/>
              <a:t>• Tokenized and vectorized text (TF-IDF).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1308-FBA9-41C6-881E-78B54841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AD4-DDE4-4558-AA75-07CA77922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Model: Logistic Regression.</a:t>
            </a:r>
          </a:p>
          <a:p>
            <a:r>
              <a:rPr lang="en-US"/>
              <a:t>• Features used: TF-IDF vectors of news articles.</a:t>
            </a:r>
          </a:p>
          <a:p>
            <a:r>
              <a:rPr lang="en-US"/>
              <a:t>• Achieved decent accuracy with this approach.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6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F26D-09BF-45AD-83C2-C6F427AB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C62D-9CAE-48B5-8078-5884DB3ED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• Accuracy: 95.67%</a:t>
            </a:r>
          </a:p>
          <a:p>
            <a:r>
              <a:rPr lang="en-IN"/>
              <a:t>• Confusion Matrix: </a:t>
            </a:r>
          </a:p>
          <a:p>
            <a:r>
              <a:rPr lang="en-IN"/>
              <a:t>  - True Positives: 1870</a:t>
            </a:r>
          </a:p>
          <a:p>
            <a:r>
              <a:rPr lang="en-IN"/>
              <a:t>  - False Positives: 130</a:t>
            </a:r>
          </a:p>
          <a:p>
            <a:r>
              <a:rPr lang="en-IN"/>
              <a:t>  - True Negatives: 1850</a:t>
            </a:r>
          </a:p>
          <a:p>
            <a:r>
              <a:rPr lang="en-IN"/>
              <a:t>  - False Negatives: 150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2F98A-B053-447D-82EA-15F6124B1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204" y="487017"/>
            <a:ext cx="491321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B9B9-2B1F-4FB1-84BA-6DB877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A41A-A3D1-4363-A8E8-FFE3264DF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Successfully built a Fake News Detection model using Logistic Regression.</a:t>
            </a:r>
          </a:p>
          <a:p>
            <a:r>
              <a:rPr lang="en-US"/>
              <a:t>• Achieved 95.67% accuracy.</a:t>
            </a:r>
          </a:p>
          <a:p>
            <a:r>
              <a:rPr lang="en-US"/>
              <a:t>• Further improvement can be made using advanced models (e.g., Random Forest, LSTM).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9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274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Source Sans Pro</vt:lpstr>
      <vt:lpstr>Office Theme</vt:lpstr>
      <vt:lpstr>Gallery</vt:lpstr>
      <vt:lpstr>PowerPoint Presentation</vt:lpstr>
      <vt:lpstr>ABOUT ME</vt:lpstr>
      <vt:lpstr>Introduction</vt:lpstr>
      <vt:lpstr>Objective</vt:lpstr>
      <vt:lpstr>Dataset</vt:lpstr>
      <vt:lpstr>Data Preprocessing</vt:lpstr>
      <vt:lpstr>Model Architecture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Urav Farooqui</dc:creator>
  <cp:lastModifiedBy>Urav Farooqui</cp:lastModifiedBy>
  <cp:revision>3</cp:revision>
  <dcterms:created xsi:type="dcterms:W3CDTF">2024-10-04T09:34:27Z</dcterms:created>
  <dcterms:modified xsi:type="dcterms:W3CDTF">2024-10-04T09:53:59Z</dcterms:modified>
</cp:coreProperties>
</file>