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0B4B0-0D0F-43FB-BDFE-3F966CB65DEC}" v="20" dt="2021-11-09T12:02:07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Marc Lønborg" userId="S::chri402s@stud.kea.dk::bb26c63a-6e16-4c98-a0ab-808acbe49d7e" providerId="AD" clId="Web-{A640B4B0-0D0F-43FB-BDFE-3F966CB65DEC}"/>
    <pc:docChg chg="modSld">
      <pc:chgData name="Christopher Marc Lønborg" userId="S::chri402s@stud.kea.dk::bb26c63a-6e16-4c98-a0ab-808acbe49d7e" providerId="AD" clId="Web-{A640B4B0-0D0F-43FB-BDFE-3F966CB65DEC}" dt="2021-11-09T12:02:04.984" v="3"/>
      <pc:docMkLst>
        <pc:docMk/>
      </pc:docMkLst>
      <pc:sldChg chg="modSp">
        <pc:chgData name="Christopher Marc Lønborg" userId="S::chri402s@stud.kea.dk::bb26c63a-6e16-4c98-a0ab-808acbe49d7e" providerId="AD" clId="Web-{A640B4B0-0D0F-43FB-BDFE-3F966CB65DEC}" dt="2021-11-09T12:02:04.984" v="3"/>
        <pc:sldMkLst>
          <pc:docMk/>
          <pc:sldMk cId="2837426794" sldId="256"/>
        </pc:sldMkLst>
        <pc:graphicFrameChg chg="mod modGraphic">
          <ac:chgData name="Christopher Marc Lønborg" userId="S::chri402s@stud.kea.dk::bb26c63a-6e16-4c98-a0ab-808acbe49d7e" providerId="AD" clId="Web-{A640B4B0-0D0F-43FB-BDFE-3F966CB65DEC}" dt="2021-11-09T12:02:04.984" v="3"/>
          <ac:graphicFrameMkLst>
            <pc:docMk/>
            <pc:sldMk cId="2837426794" sldId="256"/>
            <ac:graphicFrameMk id="8" creationId="{A20668ED-42A0-A64D-AA01-76725411066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dertitel 6">
            <a:extLst>
              <a:ext uri="{FF2B5EF4-FFF2-40B4-BE49-F238E27FC236}">
                <a16:creationId xmlns:a16="http://schemas.microsoft.com/office/drawing/2014/main" id="{87842849-3224-7240-80BF-3115CE0F2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6496" y="6392997"/>
            <a:ext cx="3480169" cy="1266701"/>
          </a:xfrm>
        </p:spPr>
        <p:txBody>
          <a:bodyPr/>
          <a:lstStyle/>
          <a:p>
            <a:r>
              <a:rPr lang="da-DK"/>
              <a:t>Stræber centralen</a:t>
            </a:r>
          </a:p>
        </p:txBody>
      </p: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A20668ED-42A0-A64D-AA01-767254110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875159"/>
              </p:ext>
            </p:extLst>
          </p:nvPr>
        </p:nvGraphicFramePr>
        <p:xfrm>
          <a:off x="787069" y="922819"/>
          <a:ext cx="10617860" cy="5312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329">
                  <a:extLst>
                    <a:ext uri="{9D8B030D-6E8A-4147-A177-3AD203B41FA5}">
                      <a16:colId xmlns:a16="http://schemas.microsoft.com/office/drawing/2014/main" val="1882416477"/>
                    </a:ext>
                  </a:extLst>
                </a:gridCol>
                <a:gridCol w="901051">
                  <a:extLst>
                    <a:ext uri="{9D8B030D-6E8A-4147-A177-3AD203B41FA5}">
                      <a16:colId xmlns:a16="http://schemas.microsoft.com/office/drawing/2014/main" val="753046369"/>
                    </a:ext>
                  </a:extLst>
                </a:gridCol>
                <a:gridCol w="807522">
                  <a:extLst>
                    <a:ext uri="{9D8B030D-6E8A-4147-A177-3AD203B41FA5}">
                      <a16:colId xmlns:a16="http://schemas.microsoft.com/office/drawing/2014/main" val="1758873498"/>
                    </a:ext>
                  </a:extLst>
                </a:gridCol>
                <a:gridCol w="676893">
                  <a:extLst>
                    <a:ext uri="{9D8B030D-6E8A-4147-A177-3AD203B41FA5}">
                      <a16:colId xmlns:a16="http://schemas.microsoft.com/office/drawing/2014/main" val="1351248532"/>
                    </a:ext>
                  </a:extLst>
                </a:gridCol>
                <a:gridCol w="1793174">
                  <a:extLst>
                    <a:ext uri="{9D8B030D-6E8A-4147-A177-3AD203B41FA5}">
                      <a16:colId xmlns:a16="http://schemas.microsoft.com/office/drawing/2014/main" val="4152078955"/>
                    </a:ext>
                  </a:extLst>
                </a:gridCol>
                <a:gridCol w="1842981">
                  <a:extLst>
                    <a:ext uri="{9D8B030D-6E8A-4147-A177-3AD203B41FA5}">
                      <a16:colId xmlns:a16="http://schemas.microsoft.com/office/drawing/2014/main" val="3840553705"/>
                    </a:ext>
                  </a:extLst>
                </a:gridCol>
                <a:gridCol w="1655455">
                  <a:extLst>
                    <a:ext uri="{9D8B030D-6E8A-4147-A177-3AD203B41FA5}">
                      <a16:colId xmlns:a16="http://schemas.microsoft.com/office/drawing/2014/main" val="2777524449"/>
                    </a:ext>
                  </a:extLst>
                </a:gridCol>
                <a:gridCol w="1655455">
                  <a:extLst>
                    <a:ext uri="{9D8B030D-6E8A-4147-A177-3AD203B41FA5}">
                      <a16:colId xmlns:a16="http://schemas.microsoft.com/office/drawing/2014/main" val="2567670302"/>
                    </a:ext>
                  </a:extLst>
                </a:gridCol>
              </a:tblGrid>
              <a:tr h="600689"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Risiko moment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Sandsynlighed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Konsekvenser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Produkt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Præventive tiltag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Ansvarlig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Løsningsforslag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Ansvarlig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2130912"/>
                  </a:ext>
                </a:extLst>
              </a:tr>
              <a:tr h="841847"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/>
                          <a:ea typeface="DengXian"/>
                          <a:cs typeface="Times New Roman"/>
                        </a:rPr>
                        <a:t>Nøgleperson forlader projektet.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>
                          <a:effectLst/>
                          <a:latin typeface="Calibri"/>
                          <a:ea typeface="DengXi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>
                          <a:effectLst/>
                          <a:latin typeface="Calibri"/>
                          <a:ea typeface="DengXi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>
                          <a:effectLst/>
                          <a:latin typeface="Calibri"/>
                          <a:ea typeface="DengXi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· Mødes fysisk.</a:t>
                      </a:r>
                    </a:p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· Inddrage alle i alle processer.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Projektleder og projektdeltagere.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· Alle deltagere at ligeligt inddraget i alle processer, så hvis en deltager falder fra, er alle andre med.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Projektleder og projektdeltagere.</a:t>
                      </a:r>
                    </a:p>
                    <a:p>
                      <a:pPr algn="l"/>
                      <a:endParaRPr lang="da-DK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8420402"/>
                  </a:ext>
                </a:extLst>
              </a:tr>
              <a:tr h="629433"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/>
                          <a:ea typeface="DengXian"/>
                          <a:cs typeface="Times New Roman"/>
                        </a:rPr>
                        <a:t>Fatale fejlestimater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>
                          <a:effectLst/>
                          <a:latin typeface="Calibri"/>
                          <a:ea typeface="DengXi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>
                          <a:effectLst/>
                          <a:latin typeface="Calibri"/>
                          <a:ea typeface="DengXi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>
                          <a:effectLst/>
                          <a:latin typeface="Calibri"/>
                          <a:ea typeface="DengXian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· Forventningsafstemning.</a:t>
                      </a:r>
                    </a:p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· Lave et udkast af klassediagram, før kodning.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Projektleder og projektdeltagere.</a:t>
                      </a:r>
                    </a:p>
                    <a:p>
                      <a:pPr algn="l"/>
                      <a:endParaRPr lang="da-DK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Få en 3. part ind over, for at evaluere/hjælpe.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Projektleder, projektdeltagere og 3. part.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5026768"/>
                  </a:ext>
                </a:extLst>
              </a:tr>
              <a:tr h="673478"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/>
                          <a:ea typeface="DengXian"/>
                          <a:cs typeface="Times New Roman"/>
                        </a:rPr>
                        <a:t>Omstrukturering sent i forløbet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>
                          <a:effectLst/>
                          <a:latin typeface="Calibri"/>
                          <a:ea typeface="DengXi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>
                          <a:effectLst/>
                          <a:latin typeface="Calibri"/>
                          <a:ea typeface="DengXi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>
                          <a:effectLst/>
                          <a:latin typeface="Calibri"/>
                          <a:ea typeface="DengXian"/>
                          <a:cs typeface="Times New Roman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Få lavet relevante UML diagrammer, før kodning.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Projektleder og projektdeltagere.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Få en 3. part ind over, for at evaluere/hjælpe.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Projektleder, projektdeltagere og 3. part.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8888219"/>
                  </a:ext>
                </a:extLst>
              </a:tr>
              <a:tr h="629433"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Mangelfuld testning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28 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· Planlægning af dedikeret test-tid.</a:t>
                      </a:r>
                    </a:p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· Udvælge en deltager, der har til opgave at teste.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/>
                          <a:ea typeface="DengXian"/>
                          <a:cs typeface="Times New Roman"/>
                        </a:rPr>
                        <a:t>Projektdeltagere og/eller tester (person)</a:t>
                      </a:r>
                      <a:endParaRPr lang="da-DK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Få en 3. part ind over, for at evaluere/hjælpe.</a:t>
                      </a:r>
                    </a:p>
                    <a:p>
                      <a:pPr algn="l"/>
                      <a:endParaRPr lang="da-DK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Projektleder, projektdeltagere og 3. part.</a:t>
                      </a:r>
                    </a:p>
                    <a:p>
                      <a:pPr algn="l"/>
                      <a:endParaRPr lang="da-DK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4979437"/>
                  </a:ext>
                </a:extLst>
              </a:tr>
              <a:tr h="629433"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/>
                          <a:ea typeface="DengXian"/>
                          <a:cs typeface="Times New Roman"/>
                        </a:rPr>
                        <a:t>Sygdom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· Inddrage alle i alle processer, så ingen mangler viden.</a:t>
                      </a:r>
                    </a:p>
                    <a:p>
                      <a:pPr algn="l"/>
                      <a:endParaRPr lang="da-DK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Alle deltagere.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· Brug af Teams, hvis muligt.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Alle deltagere.</a:t>
                      </a:r>
                    </a:p>
                    <a:p>
                      <a:pPr algn="l"/>
                      <a:endParaRPr lang="da-DK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2825211"/>
                  </a:ext>
                </a:extLst>
              </a:tr>
              <a:tr h="929204"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Store obligatoriske ændringer til systemkrav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· Forventningsafstemme med kunden før projektstart.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Projektleder, projektdeltagere og kunde.</a:t>
                      </a:r>
                    </a:p>
                    <a:p>
                      <a:pPr algn="l"/>
                      <a:endParaRPr lang="da-DK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· Bede kunde om mere tid.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Projektleder, projektdeltagere og kunde.</a:t>
                      </a:r>
                    </a:p>
                    <a:p>
                      <a:pPr algn="l"/>
                      <a:endParaRPr lang="da-DK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3730544"/>
                  </a:ext>
                </a:extLst>
              </a:tr>
            </a:tbl>
          </a:graphicData>
        </a:graphic>
      </p:graphicFrame>
      <p:sp>
        <p:nvSpPr>
          <p:cNvPr id="9" name="Tekstfelt 8">
            <a:extLst>
              <a:ext uri="{FF2B5EF4-FFF2-40B4-BE49-F238E27FC236}">
                <a16:creationId xmlns:a16="http://schemas.microsoft.com/office/drawing/2014/main" id="{060117C4-4CFD-B045-8D10-9FF4DB1FBCBB}"/>
              </a:ext>
            </a:extLst>
          </p:cNvPr>
          <p:cNvSpPr txBox="1"/>
          <p:nvPr/>
        </p:nvSpPr>
        <p:spPr>
          <a:xfrm>
            <a:off x="2058389" y="57087"/>
            <a:ext cx="8075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/>
              <a:t>Risikoanalyse af Marios </a:t>
            </a:r>
            <a:r>
              <a:rPr lang="da-DK" sz="4000" err="1"/>
              <a:t>Pizzaria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837426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ådnet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FFDFC28C27E6428C77FEAECE76DF7C" ma:contentTypeVersion="8" ma:contentTypeDescription="Create a new document." ma:contentTypeScope="" ma:versionID="a4de28a02551786063b7aa6bab33e5c7">
  <xsd:schema xmlns:xsd="http://www.w3.org/2001/XMLSchema" xmlns:xs="http://www.w3.org/2001/XMLSchema" xmlns:p="http://schemas.microsoft.com/office/2006/metadata/properties" xmlns:ns2="1ceb64b3-ecf4-480e-bb59-3e19ce2b567a" targetNamespace="http://schemas.microsoft.com/office/2006/metadata/properties" ma:root="true" ma:fieldsID="673f32a05834a19ebeb6447b312ade61" ns2:_="">
    <xsd:import namespace="1ceb64b3-ecf4-480e-bb59-3e19ce2b56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eb64b3-ecf4-480e-bb59-3e19ce2b56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00519F-BAEC-4924-B5ED-B786CE9B23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97ECF5-EC09-49A3-BE62-AD402E983C27}">
  <ds:schemaRefs>
    <ds:schemaRef ds:uri="1ceb64b3-ecf4-480e-bb59-3e19ce2b56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10BFF3F-A9D5-4A0D-AF5E-AC8D17C0FD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Trådnet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Trådnet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Maja Matboue</dc:creator>
  <cp:revision>1</cp:revision>
  <dcterms:created xsi:type="dcterms:W3CDTF">2021-11-09T10:11:13Z</dcterms:created>
  <dcterms:modified xsi:type="dcterms:W3CDTF">2021-11-09T12:02:14Z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0x010100ACFFDFC28C27E6428C77FEAECE76DF7C</vt:lpwstr>
  </property>
</Properties>
</file>