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9" r:id="rId6"/>
    <p:sldId id="260" r:id="rId7"/>
    <p:sldId id="263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970464-50A5-41EC-80B3-C7A380B0389C}" v="345" dt="2023-09-25T18:08:53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LOO SI HUI#" userId="d5ecc5ce-0d89-4011-890d-bfc38535266a" providerId="ADAL" clId="{88970464-50A5-41EC-80B3-C7A380B0389C}"/>
    <pc:docChg chg="undo custSel addSld modSld sldOrd">
      <pc:chgData name="#LOO SI HUI#" userId="d5ecc5ce-0d89-4011-890d-bfc38535266a" providerId="ADAL" clId="{88970464-50A5-41EC-80B3-C7A380B0389C}" dt="2023-09-25T18:08:53.717" v="1784" actId="14100"/>
      <pc:docMkLst>
        <pc:docMk/>
      </pc:docMkLst>
      <pc:sldChg chg="addSp delSp modSp mod">
        <pc:chgData name="#LOO SI HUI#" userId="d5ecc5ce-0d89-4011-890d-bfc38535266a" providerId="ADAL" clId="{88970464-50A5-41EC-80B3-C7A380B0389C}" dt="2023-09-19T17:54:16.954" v="1252" actId="1076"/>
        <pc:sldMkLst>
          <pc:docMk/>
          <pc:sldMk cId="1786739723" sldId="256"/>
        </pc:sldMkLst>
        <pc:spChg chg="del">
          <ac:chgData name="#LOO SI HUI#" userId="d5ecc5ce-0d89-4011-890d-bfc38535266a" providerId="ADAL" clId="{88970464-50A5-41EC-80B3-C7A380B0389C}" dt="2023-09-18T08:20:25.575" v="1219" actId="478"/>
          <ac:spMkLst>
            <pc:docMk/>
            <pc:sldMk cId="1786739723" sldId="256"/>
            <ac:spMk id="2" creationId="{902EF664-ADF9-1A79-0C85-76236CF35022}"/>
          </ac:spMkLst>
        </pc:spChg>
        <pc:spChg chg="del">
          <ac:chgData name="#LOO SI HUI#" userId="d5ecc5ce-0d89-4011-890d-bfc38535266a" providerId="ADAL" clId="{88970464-50A5-41EC-80B3-C7A380B0389C}" dt="2023-09-18T08:20:24.231" v="1218" actId="478"/>
          <ac:spMkLst>
            <pc:docMk/>
            <pc:sldMk cId="1786739723" sldId="256"/>
            <ac:spMk id="3" creationId="{851AEEBF-46B5-058D-6921-C3A4CE0C04EA}"/>
          </ac:spMkLst>
        </pc:spChg>
        <pc:graphicFrameChg chg="add del mod">
          <ac:chgData name="#LOO SI HUI#" userId="d5ecc5ce-0d89-4011-890d-bfc38535266a" providerId="ADAL" clId="{88970464-50A5-41EC-80B3-C7A380B0389C}" dt="2023-09-18T09:07:15.252" v="1237" actId="478"/>
          <ac:graphicFrameMkLst>
            <pc:docMk/>
            <pc:sldMk cId="1786739723" sldId="256"/>
            <ac:graphicFrameMk id="2" creationId="{A66D725E-C46E-70D9-E682-A5A2ABBD7A22}"/>
          </ac:graphicFrameMkLst>
        </pc:graphicFrameChg>
        <pc:graphicFrameChg chg="add mod">
          <ac:chgData name="#LOO SI HUI#" userId="d5ecc5ce-0d89-4011-890d-bfc38535266a" providerId="ADAL" clId="{88970464-50A5-41EC-80B3-C7A380B0389C}" dt="2023-09-19T17:54:16.033" v="1251" actId="1076"/>
          <ac:graphicFrameMkLst>
            <pc:docMk/>
            <pc:sldMk cId="1786739723" sldId="256"/>
            <ac:graphicFrameMk id="2" creationId="{ED46ED92-A139-7149-4EB8-F7C789FCA268}"/>
          </ac:graphicFrameMkLst>
        </pc:graphicFrameChg>
        <pc:graphicFrameChg chg="add mod">
          <ac:chgData name="#LOO SI HUI#" userId="d5ecc5ce-0d89-4011-890d-bfc38535266a" providerId="ADAL" clId="{88970464-50A5-41EC-80B3-C7A380B0389C}" dt="2023-09-18T09:06:39.860" v="1233" actId="1076"/>
          <ac:graphicFrameMkLst>
            <pc:docMk/>
            <pc:sldMk cId="1786739723" sldId="256"/>
            <ac:graphicFrameMk id="4" creationId="{25A56E5B-4A1F-D5BD-D178-11058BBDBA90}"/>
          </ac:graphicFrameMkLst>
        </pc:graphicFrameChg>
        <pc:graphicFrameChg chg="add mod">
          <ac:chgData name="#LOO SI HUI#" userId="d5ecc5ce-0d89-4011-890d-bfc38535266a" providerId="ADAL" clId="{88970464-50A5-41EC-80B3-C7A380B0389C}" dt="2023-09-19T17:54:16.954" v="1252" actId="1076"/>
          <ac:graphicFrameMkLst>
            <pc:docMk/>
            <pc:sldMk cId="1786739723" sldId="256"/>
            <ac:graphicFrameMk id="5" creationId="{DEB81976-478A-4BE2-A546-8230A5618C30}"/>
          </ac:graphicFrameMkLst>
        </pc:graphicFrameChg>
      </pc:sldChg>
      <pc:sldChg chg="addSp delSp modSp mod">
        <pc:chgData name="#LOO SI HUI#" userId="d5ecc5ce-0d89-4011-890d-bfc38535266a" providerId="ADAL" clId="{88970464-50A5-41EC-80B3-C7A380B0389C}" dt="2023-09-21T12:57:35.929" v="1546" actId="478"/>
        <pc:sldMkLst>
          <pc:docMk/>
          <pc:sldMk cId="676014127" sldId="257"/>
        </pc:sldMkLst>
        <pc:spChg chg="mod">
          <ac:chgData name="#LOO SI HUI#" userId="d5ecc5ce-0d89-4011-890d-bfc38535266a" providerId="ADAL" clId="{88970464-50A5-41EC-80B3-C7A380B0389C}" dt="2023-09-17T07:58:06.452" v="129" actId="20577"/>
          <ac:spMkLst>
            <pc:docMk/>
            <pc:sldMk cId="676014127" sldId="257"/>
            <ac:spMk id="5" creationId="{6B2B45DC-A22F-F386-73B5-C2D74653166D}"/>
          </ac:spMkLst>
        </pc:spChg>
        <pc:graphicFrameChg chg="add del mod">
          <ac:chgData name="#LOO SI HUI#" userId="d5ecc5ce-0d89-4011-890d-bfc38535266a" providerId="ADAL" clId="{88970464-50A5-41EC-80B3-C7A380B0389C}" dt="2023-09-21T12:57:35.929" v="1546" actId="478"/>
          <ac:graphicFrameMkLst>
            <pc:docMk/>
            <pc:sldMk cId="676014127" sldId="257"/>
            <ac:graphicFrameMk id="3" creationId="{461EBD35-658D-91C8-6DB2-EA71CC3EE4DD}"/>
          </ac:graphicFrameMkLst>
        </pc:graphicFrameChg>
        <pc:graphicFrameChg chg="mod">
          <ac:chgData name="#LOO SI HUI#" userId="d5ecc5ce-0d89-4011-890d-bfc38535266a" providerId="ADAL" clId="{88970464-50A5-41EC-80B3-C7A380B0389C}" dt="2023-09-17T08:21:33.924" v="1072" actId="1076"/>
          <ac:graphicFrameMkLst>
            <pc:docMk/>
            <pc:sldMk cId="676014127" sldId="257"/>
            <ac:graphicFrameMk id="13" creationId="{9925D821-8223-F3C2-A199-082F975E7952}"/>
          </ac:graphicFrameMkLst>
        </pc:graphicFrameChg>
        <pc:graphicFrameChg chg="add del mod">
          <ac:chgData name="#LOO SI HUI#" userId="d5ecc5ce-0d89-4011-890d-bfc38535266a" providerId="ADAL" clId="{88970464-50A5-41EC-80B3-C7A380B0389C}" dt="2023-09-17T08:28:35.053" v="1086" actId="478"/>
          <ac:graphicFrameMkLst>
            <pc:docMk/>
            <pc:sldMk cId="676014127" sldId="257"/>
            <ac:graphicFrameMk id="14" creationId="{2DE70B6D-5923-71C0-00C3-56472ADC91F1}"/>
          </ac:graphicFrameMkLst>
        </pc:graphicFrameChg>
        <pc:graphicFrameChg chg="add del mod">
          <ac:chgData name="#LOO SI HUI#" userId="d5ecc5ce-0d89-4011-890d-bfc38535266a" providerId="ADAL" clId="{88970464-50A5-41EC-80B3-C7A380B0389C}" dt="2023-09-17T08:29:32.348" v="1095" actId="478"/>
          <ac:graphicFrameMkLst>
            <pc:docMk/>
            <pc:sldMk cId="676014127" sldId="257"/>
            <ac:graphicFrameMk id="15" creationId="{9ED42345-5497-9D90-A113-44F02C23FAD3}"/>
          </ac:graphicFrameMkLst>
        </pc:graphicFrameChg>
        <pc:graphicFrameChg chg="add mod">
          <ac:chgData name="#LOO SI HUI#" userId="d5ecc5ce-0d89-4011-890d-bfc38535266a" providerId="ADAL" clId="{88970464-50A5-41EC-80B3-C7A380B0389C}" dt="2023-09-17T08:29:37.179" v="1098" actId="1076"/>
          <ac:graphicFrameMkLst>
            <pc:docMk/>
            <pc:sldMk cId="676014127" sldId="257"/>
            <ac:graphicFrameMk id="16" creationId="{9ED42345-5497-9D90-A113-44F02C23FAD3}"/>
          </ac:graphicFrameMkLst>
        </pc:graphicFrameChg>
      </pc:sldChg>
      <pc:sldChg chg="addSp delSp modSp mod">
        <pc:chgData name="#LOO SI HUI#" userId="d5ecc5ce-0d89-4011-890d-bfc38535266a" providerId="ADAL" clId="{88970464-50A5-41EC-80B3-C7A380B0389C}" dt="2023-09-21T15:50:46.481" v="1648" actId="1076"/>
        <pc:sldMkLst>
          <pc:docMk/>
          <pc:sldMk cId="382748706" sldId="259"/>
        </pc:sldMkLst>
        <pc:spChg chg="mod">
          <ac:chgData name="#LOO SI HUI#" userId="d5ecc5ce-0d89-4011-890d-bfc38535266a" providerId="ADAL" clId="{88970464-50A5-41EC-80B3-C7A380B0389C}" dt="2023-09-17T08:25:41.205" v="1081" actId="1076"/>
          <ac:spMkLst>
            <pc:docMk/>
            <pc:sldMk cId="382748706" sldId="259"/>
            <ac:spMk id="5" creationId="{6B2B45DC-A22F-F386-73B5-C2D74653166D}"/>
          </ac:spMkLst>
        </pc:spChg>
        <pc:graphicFrameChg chg="add mod">
          <ac:chgData name="#LOO SI HUI#" userId="d5ecc5ce-0d89-4011-890d-bfc38535266a" providerId="ADAL" clId="{88970464-50A5-41EC-80B3-C7A380B0389C}" dt="2023-09-21T15:45:55.235" v="1631" actId="207"/>
          <ac:graphicFrameMkLst>
            <pc:docMk/>
            <pc:sldMk cId="382748706" sldId="259"/>
            <ac:graphicFrameMk id="3" creationId="{0716626C-9CF8-32C6-250F-4768B9F959BE}"/>
          </ac:graphicFrameMkLst>
        </pc:graphicFrameChg>
        <pc:graphicFrameChg chg="add del mod">
          <ac:chgData name="#LOO SI HUI#" userId="d5ecc5ce-0d89-4011-890d-bfc38535266a" providerId="ADAL" clId="{88970464-50A5-41EC-80B3-C7A380B0389C}" dt="2023-09-17T08:31:13.768" v="1151" actId="478"/>
          <ac:graphicFrameMkLst>
            <pc:docMk/>
            <pc:sldMk cId="382748706" sldId="259"/>
            <ac:graphicFrameMk id="4" creationId="{E8DEFCE7-67AF-2510-8320-A4F5BA6D2552}"/>
          </ac:graphicFrameMkLst>
        </pc:graphicFrameChg>
        <pc:graphicFrameChg chg="add mod">
          <ac:chgData name="#LOO SI HUI#" userId="d5ecc5ce-0d89-4011-890d-bfc38535266a" providerId="ADAL" clId="{88970464-50A5-41EC-80B3-C7A380B0389C}" dt="2023-09-21T15:50:44.809" v="1647" actId="1076"/>
          <ac:graphicFrameMkLst>
            <pc:docMk/>
            <pc:sldMk cId="382748706" sldId="259"/>
            <ac:graphicFrameMk id="6" creationId="{10EF685D-CCCE-469E-B202-1078D751CF72}"/>
          </ac:graphicFrameMkLst>
        </pc:graphicFrameChg>
        <pc:picChg chg="add mod">
          <ac:chgData name="#LOO SI HUI#" userId="d5ecc5ce-0d89-4011-890d-bfc38535266a" providerId="ADAL" clId="{88970464-50A5-41EC-80B3-C7A380B0389C}" dt="2023-09-21T15:50:46.481" v="1648" actId="1076"/>
          <ac:picMkLst>
            <pc:docMk/>
            <pc:sldMk cId="382748706" sldId="259"/>
            <ac:picMk id="7" creationId="{447F8E33-73E6-4F23-DEBE-CE175BEEEFD1}"/>
          </ac:picMkLst>
        </pc:picChg>
      </pc:sldChg>
      <pc:sldChg chg="modSp new mod ord">
        <pc:chgData name="#LOO SI HUI#" userId="d5ecc5ce-0d89-4011-890d-bfc38535266a" providerId="ADAL" clId="{88970464-50A5-41EC-80B3-C7A380B0389C}" dt="2023-09-17T08:07:26.193" v="1059" actId="207"/>
        <pc:sldMkLst>
          <pc:docMk/>
          <pc:sldMk cId="3099663528" sldId="260"/>
        </pc:sldMkLst>
        <pc:spChg chg="mod">
          <ac:chgData name="#LOO SI HUI#" userId="d5ecc5ce-0d89-4011-890d-bfc38535266a" providerId="ADAL" clId="{88970464-50A5-41EC-80B3-C7A380B0389C}" dt="2023-09-17T07:59:55.210" v="351" actId="1076"/>
          <ac:spMkLst>
            <pc:docMk/>
            <pc:sldMk cId="3099663528" sldId="260"/>
            <ac:spMk id="2" creationId="{8484B560-1E19-F6D9-2906-2A5679F61CEB}"/>
          </ac:spMkLst>
        </pc:spChg>
        <pc:spChg chg="mod">
          <ac:chgData name="#LOO SI HUI#" userId="d5ecc5ce-0d89-4011-890d-bfc38535266a" providerId="ADAL" clId="{88970464-50A5-41EC-80B3-C7A380B0389C}" dt="2023-09-17T08:07:26.193" v="1059" actId="207"/>
          <ac:spMkLst>
            <pc:docMk/>
            <pc:sldMk cId="3099663528" sldId="260"/>
            <ac:spMk id="3" creationId="{52EC7E14-3A0B-EAC9-759B-BB05D5D43A63}"/>
          </ac:spMkLst>
        </pc:spChg>
      </pc:sldChg>
      <pc:sldChg chg="addSp delSp modSp new mod ord">
        <pc:chgData name="#LOO SI HUI#" userId="d5ecc5ce-0d89-4011-890d-bfc38535266a" providerId="ADAL" clId="{88970464-50A5-41EC-80B3-C7A380B0389C}" dt="2023-09-25T17:47:39.146" v="1774" actId="27918"/>
        <pc:sldMkLst>
          <pc:docMk/>
          <pc:sldMk cId="631956860" sldId="261"/>
        </pc:sldMkLst>
        <pc:spChg chg="del mod">
          <ac:chgData name="#LOO SI HUI#" userId="d5ecc5ce-0d89-4011-890d-bfc38535266a" providerId="ADAL" clId="{88970464-50A5-41EC-80B3-C7A380B0389C}" dt="2023-09-18T09:39:25.502" v="1238" actId="478"/>
          <ac:spMkLst>
            <pc:docMk/>
            <pc:sldMk cId="631956860" sldId="261"/>
            <ac:spMk id="2" creationId="{7ADDEB65-EDB0-F9F4-E2AF-959D374D10A7}"/>
          </ac:spMkLst>
        </pc:spChg>
        <pc:spChg chg="del">
          <ac:chgData name="#LOO SI HUI#" userId="d5ecc5ce-0d89-4011-890d-bfc38535266a" providerId="ADAL" clId="{88970464-50A5-41EC-80B3-C7A380B0389C}" dt="2023-09-17T15:11:24.697" v="1164" actId="478"/>
          <ac:spMkLst>
            <pc:docMk/>
            <pc:sldMk cId="631956860" sldId="261"/>
            <ac:spMk id="3" creationId="{6262A11B-ECC6-0A28-A550-AA0A606BF605}"/>
          </ac:spMkLst>
        </pc:spChg>
        <pc:graphicFrameChg chg="add mod">
          <ac:chgData name="#LOO SI HUI#" userId="d5ecc5ce-0d89-4011-890d-bfc38535266a" providerId="ADAL" clId="{88970464-50A5-41EC-80B3-C7A380B0389C}" dt="2023-09-21T13:12:51.079" v="1561" actId="1076"/>
          <ac:graphicFrameMkLst>
            <pc:docMk/>
            <pc:sldMk cId="631956860" sldId="261"/>
            <ac:graphicFrameMk id="3" creationId="{D02AD287-FF65-99A1-02EE-26BB3358ED25}"/>
          </ac:graphicFrameMkLst>
        </pc:graphicFrameChg>
        <pc:graphicFrameChg chg="add del mod">
          <ac:chgData name="#LOO SI HUI#" userId="d5ecc5ce-0d89-4011-890d-bfc38535266a" providerId="ADAL" clId="{88970464-50A5-41EC-80B3-C7A380B0389C}" dt="2023-09-19T17:58:25.220" v="1253" actId="478"/>
          <ac:graphicFrameMkLst>
            <pc:docMk/>
            <pc:sldMk cId="631956860" sldId="261"/>
            <ac:graphicFrameMk id="4" creationId="{DA9055CA-5C87-3E0A-9855-D78EFEE860A0}"/>
          </ac:graphicFrameMkLst>
        </pc:graphicFrameChg>
        <pc:graphicFrameChg chg="add mod">
          <ac:chgData name="#LOO SI HUI#" userId="d5ecc5ce-0d89-4011-890d-bfc38535266a" providerId="ADAL" clId="{88970464-50A5-41EC-80B3-C7A380B0389C}" dt="2023-09-25T17:37:22.175" v="1707" actId="1076"/>
          <ac:graphicFrameMkLst>
            <pc:docMk/>
            <pc:sldMk cId="631956860" sldId="261"/>
            <ac:graphicFrameMk id="5" creationId="{1512E8C8-325D-9F6A-33AB-715297EBA9BB}"/>
          </ac:graphicFrameMkLst>
        </pc:graphicFrameChg>
        <pc:graphicFrameChg chg="add mod">
          <ac:chgData name="#LOO SI HUI#" userId="d5ecc5ce-0d89-4011-890d-bfc38535266a" providerId="ADAL" clId="{88970464-50A5-41EC-80B3-C7A380B0389C}" dt="2023-09-25T17:44:16.469" v="1766" actId="207"/>
          <ac:graphicFrameMkLst>
            <pc:docMk/>
            <pc:sldMk cId="631956860" sldId="261"/>
            <ac:graphicFrameMk id="6" creationId="{36519A59-045B-C2DD-1B38-B72344F8E421}"/>
          </ac:graphicFrameMkLst>
        </pc:graphicFrameChg>
      </pc:sldChg>
      <pc:sldChg chg="delSp new mod">
        <pc:chgData name="#LOO SI HUI#" userId="d5ecc5ce-0d89-4011-890d-bfc38535266a" providerId="ADAL" clId="{88970464-50A5-41EC-80B3-C7A380B0389C}" dt="2023-09-19T16:30:20.002" v="1243" actId="478"/>
        <pc:sldMkLst>
          <pc:docMk/>
          <pc:sldMk cId="3161311647" sldId="262"/>
        </pc:sldMkLst>
        <pc:spChg chg="del">
          <ac:chgData name="#LOO SI HUI#" userId="d5ecc5ce-0d89-4011-890d-bfc38535266a" providerId="ADAL" clId="{88970464-50A5-41EC-80B3-C7A380B0389C}" dt="2023-09-19T16:30:20.002" v="1243" actId="478"/>
          <ac:spMkLst>
            <pc:docMk/>
            <pc:sldMk cId="3161311647" sldId="262"/>
            <ac:spMk id="2" creationId="{D7C63F30-79E1-1A5F-1DA6-36F5828D68B7}"/>
          </ac:spMkLst>
        </pc:spChg>
        <pc:spChg chg="del">
          <ac:chgData name="#LOO SI HUI#" userId="d5ecc5ce-0d89-4011-890d-bfc38535266a" providerId="ADAL" clId="{88970464-50A5-41EC-80B3-C7A380B0389C}" dt="2023-09-19T16:30:19.039" v="1242" actId="478"/>
          <ac:spMkLst>
            <pc:docMk/>
            <pc:sldMk cId="3161311647" sldId="262"/>
            <ac:spMk id="3" creationId="{83971654-ADA2-6891-3028-9A3330D069BD}"/>
          </ac:spMkLst>
        </pc:spChg>
      </pc:sldChg>
      <pc:sldChg chg="addSp delSp modSp new mod">
        <pc:chgData name="#LOO SI HUI#" userId="d5ecc5ce-0d89-4011-890d-bfc38535266a" providerId="ADAL" clId="{88970464-50A5-41EC-80B3-C7A380B0389C}" dt="2023-09-25T16:26:25.183" v="1706" actId="1076"/>
        <pc:sldMkLst>
          <pc:docMk/>
          <pc:sldMk cId="255325837" sldId="263"/>
        </pc:sldMkLst>
        <pc:spChg chg="mod">
          <ac:chgData name="#LOO SI HUI#" userId="d5ecc5ce-0d89-4011-890d-bfc38535266a" providerId="ADAL" clId="{88970464-50A5-41EC-80B3-C7A380B0389C}" dt="2023-09-21T10:19:04.476" v="1364" actId="1076"/>
          <ac:spMkLst>
            <pc:docMk/>
            <pc:sldMk cId="255325837" sldId="263"/>
            <ac:spMk id="2" creationId="{80092CB3-BEC1-65C2-7DEC-CADDB5A13FD3}"/>
          </ac:spMkLst>
        </pc:spChg>
        <pc:spChg chg="del">
          <ac:chgData name="#LOO SI HUI#" userId="d5ecc5ce-0d89-4011-890d-bfc38535266a" providerId="ADAL" clId="{88970464-50A5-41EC-80B3-C7A380B0389C}" dt="2023-09-21T09:56:03.563" v="1259"/>
          <ac:spMkLst>
            <pc:docMk/>
            <pc:sldMk cId="255325837" sldId="263"/>
            <ac:spMk id="3" creationId="{B3DEBFD1-FF80-4FA9-E2C8-38BDA3E4AE5A}"/>
          </ac:spMkLst>
        </pc:spChg>
        <pc:spChg chg="add del mod">
          <ac:chgData name="#LOO SI HUI#" userId="d5ecc5ce-0d89-4011-890d-bfc38535266a" providerId="ADAL" clId="{88970464-50A5-41EC-80B3-C7A380B0389C}" dt="2023-09-21T10:12:43.900" v="1319" actId="478"/>
          <ac:spMkLst>
            <pc:docMk/>
            <pc:sldMk cId="255325837" sldId="263"/>
            <ac:spMk id="8" creationId="{FC069724-0687-AAD7-2DB6-3FA64CCD6A27}"/>
          </ac:spMkLst>
        </pc:spChg>
        <pc:spChg chg="add del mod">
          <ac:chgData name="#LOO SI HUI#" userId="d5ecc5ce-0d89-4011-890d-bfc38535266a" providerId="ADAL" clId="{88970464-50A5-41EC-80B3-C7A380B0389C}" dt="2023-09-21T10:26:23.390" v="1403" actId="478"/>
          <ac:spMkLst>
            <pc:docMk/>
            <pc:sldMk cId="255325837" sldId="263"/>
            <ac:spMk id="10" creationId="{1A5E1533-545E-D434-8289-265F26A80A5F}"/>
          </ac:spMkLst>
        </pc:spChg>
        <pc:graphicFrameChg chg="add del mod">
          <ac:chgData name="#LOO SI HUI#" userId="d5ecc5ce-0d89-4011-890d-bfc38535266a" providerId="ADAL" clId="{88970464-50A5-41EC-80B3-C7A380B0389C}" dt="2023-09-21T10:12:41.216" v="1318" actId="478"/>
          <ac:graphicFrameMkLst>
            <pc:docMk/>
            <pc:sldMk cId="255325837" sldId="263"/>
            <ac:graphicFrameMk id="4" creationId="{CF9C3AA5-8E57-7516-6BDE-904120241E0E}"/>
          </ac:graphicFrameMkLst>
        </pc:graphicFrameChg>
        <pc:graphicFrameChg chg="add del mod">
          <ac:chgData name="#LOO SI HUI#" userId="d5ecc5ce-0d89-4011-890d-bfc38535266a" providerId="ADAL" clId="{88970464-50A5-41EC-80B3-C7A380B0389C}" dt="2023-09-21T10:11:21.861" v="1301" actId="478"/>
          <ac:graphicFrameMkLst>
            <pc:docMk/>
            <pc:sldMk cId="255325837" sldId="263"/>
            <ac:graphicFrameMk id="5" creationId="{FB7894B9-1C87-B227-F683-987E915C31E8}"/>
          </ac:graphicFrameMkLst>
        </pc:graphicFrameChg>
        <pc:graphicFrameChg chg="add del mod">
          <ac:chgData name="#LOO SI HUI#" userId="d5ecc5ce-0d89-4011-890d-bfc38535266a" providerId="ADAL" clId="{88970464-50A5-41EC-80B3-C7A380B0389C}" dt="2023-09-21T10:18:58.999" v="1361" actId="478"/>
          <ac:graphicFrameMkLst>
            <pc:docMk/>
            <pc:sldMk cId="255325837" sldId="263"/>
            <ac:graphicFrameMk id="6" creationId="{8DD5B36B-E6AA-F3EA-52BD-D9DD2A38D7B7}"/>
          </ac:graphicFrameMkLst>
        </pc:graphicFrameChg>
        <pc:graphicFrameChg chg="add del mod">
          <ac:chgData name="#LOO SI HUI#" userId="d5ecc5ce-0d89-4011-890d-bfc38535266a" providerId="ADAL" clId="{88970464-50A5-41EC-80B3-C7A380B0389C}" dt="2023-09-21T16:29:20.631" v="1689" actId="478"/>
          <ac:graphicFrameMkLst>
            <pc:docMk/>
            <pc:sldMk cId="255325837" sldId="263"/>
            <ac:graphicFrameMk id="9" creationId="{185209BD-1757-7BBE-40E1-D93EF77D1F18}"/>
          </ac:graphicFrameMkLst>
        </pc:graphicFrameChg>
        <pc:picChg chg="add mod">
          <ac:chgData name="#LOO SI HUI#" userId="d5ecc5ce-0d89-4011-890d-bfc38535266a" providerId="ADAL" clId="{88970464-50A5-41EC-80B3-C7A380B0389C}" dt="2023-09-25T16:26:25.183" v="1706" actId="1076"/>
          <ac:picMkLst>
            <pc:docMk/>
            <pc:sldMk cId="255325837" sldId="263"/>
            <ac:picMk id="4" creationId="{7D3691D6-3283-8212-A81C-05DFDC7CF1D3}"/>
          </ac:picMkLst>
        </pc:picChg>
      </pc:sldChg>
      <pc:sldChg chg="addSp delSp modSp add mod">
        <pc:chgData name="#LOO SI HUI#" userId="d5ecc5ce-0d89-4011-890d-bfc38535266a" providerId="ADAL" clId="{88970464-50A5-41EC-80B3-C7A380B0389C}" dt="2023-09-25T16:26:10.999" v="1698" actId="1076"/>
        <pc:sldMkLst>
          <pc:docMk/>
          <pc:sldMk cId="1700812599" sldId="264"/>
        </pc:sldMkLst>
        <pc:graphicFrameChg chg="add mod">
          <ac:chgData name="#LOO SI HUI#" userId="d5ecc5ce-0d89-4011-890d-bfc38535266a" providerId="ADAL" clId="{88970464-50A5-41EC-80B3-C7A380B0389C}" dt="2023-09-25T16:26:10.999" v="1698" actId="1076"/>
          <ac:graphicFrameMkLst>
            <pc:docMk/>
            <pc:sldMk cId="1700812599" sldId="264"/>
            <ac:graphicFrameMk id="3" creationId="{8C399849-EE82-3789-CD6C-CD0F7817EA6E}"/>
          </ac:graphicFrameMkLst>
        </pc:graphicFrameChg>
        <pc:graphicFrameChg chg="del mod">
          <ac:chgData name="#LOO SI HUI#" userId="d5ecc5ce-0d89-4011-890d-bfc38535266a" providerId="ADAL" clId="{88970464-50A5-41EC-80B3-C7A380B0389C}" dt="2023-09-21T10:29:00.237" v="1421" actId="478"/>
          <ac:graphicFrameMkLst>
            <pc:docMk/>
            <pc:sldMk cId="1700812599" sldId="264"/>
            <ac:graphicFrameMk id="6" creationId="{8DD5B36B-E6AA-F3EA-52BD-D9DD2A38D7B7}"/>
          </ac:graphicFrameMkLst>
        </pc:graphicFrameChg>
        <pc:graphicFrameChg chg="del">
          <ac:chgData name="#LOO SI HUI#" userId="d5ecc5ce-0d89-4011-890d-bfc38535266a" providerId="ADAL" clId="{88970464-50A5-41EC-80B3-C7A380B0389C}" dt="2023-09-21T10:18:53.983" v="1358" actId="478"/>
          <ac:graphicFrameMkLst>
            <pc:docMk/>
            <pc:sldMk cId="1700812599" sldId="264"/>
            <ac:graphicFrameMk id="9" creationId="{185209BD-1757-7BBE-40E1-D93EF77D1F18}"/>
          </ac:graphicFrameMkLst>
        </pc:graphicFrameChg>
      </pc:sldChg>
      <pc:sldChg chg="addSp delSp modSp new mod">
        <pc:chgData name="#LOO SI HUI#" userId="d5ecc5ce-0d89-4011-890d-bfc38535266a" providerId="ADAL" clId="{88970464-50A5-41EC-80B3-C7A380B0389C}" dt="2023-09-25T16:26:15.303" v="1699" actId="1076"/>
        <pc:sldMkLst>
          <pc:docMk/>
          <pc:sldMk cId="3062957948" sldId="265"/>
        </pc:sldMkLst>
        <pc:spChg chg="mod">
          <ac:chgData name="#LOO SI HUI#" userId="d5ecc5ce-0d89-4011-890d-bfc38535266a" providerId="ADAL" clId="{88970464-50A5-41EC-80B3-C7A380B0389C}" dt="2023-09-21T10:38:21.147" v="1445" actId="1076"/>
          <ac:spMkLst>
            <pc:docMk/>
            <pc:sldMk cId="3062957948" sldId="265"/>
            <ac:spMk id="2" creationId="{8B6FAE2C-FED2-3F01-8941-5812A1B3902C}"/>
          </ac:spMkLst>
        </pc:spChg>
        <pc:spChg chg="del mod">
          <ac:chgData name="#LOO SI HUI#" userId="d5ecc5ce-0d89-4011-890d-bfc38535266a" providerId="ADAL" clId="{88970464-50A5-41EC-80B3-C7A380B0389C}" dt="2023-09-21T10:38:18.149" v="1441" actId="478"/>
          <ac:spMkLst>
            <pc:docMk/>
            <pc:sldMk cId="3062957948" sldId="265"/>
            <ac:spMk id="3" creationId="{801BC570-80A5-78E4-CC41-7FFBD031E036}"/>
          </ac:spMkLst>
        </pc:spChg>
        <pc:graphicFrameChg chg="add del mod">
          <ac:chgData name="#LOO SI HUI#" userId="d5ecc5ce-0d89-4011-890d-bfc38535266a" providerId="ADAL" clId="{88970464-50A5-41EC-80B3-C7A380B0389C}" dt="2023-09-21T11:20:35.214" v="1520" actId="478"/>
          <ac:graphicFrameMkLst>
            <pc:docMk/>
            <pc:sldMk cId="3062957948" sldId="265"/>
            <ac:graphicFrameMk id="4" creationId="{6DD137F8-D82A-0718-385A-823BC59F34ED}"/>
          </ac:graphicFrameMkLst>
        </pc:graphicFrameChg>
        <pc:graphicFrameChg chg="add mod">
          <ac:chgData name="#LOO SI HUI#" userId="d5ecc5ce-0d89-4011-890d-bfc38535266a" providerId="ADAL" clId="{88970464-50A5-41EC-80B3-C7A380B0389C}" dt="2023-09-25T16:26:15.303" v="1699" actId="1076"/>
          <ac:graphicFrameMkLst>
            <pc:docMk/>
            <pc:sldMk cId="3062957948" sldId="265"/>
            <ac:graphicFrameMk id="7" creationId="{C4E38BB0-1BA4-8A44-E488-E6843059B550}"/>
          </ac:graphicFrameMkLst>
        </pc:graphicFrameChg>
        <pc:picChg chg="add del mod">
          <ac:chgData name="#LOO SI HUI#" userId="d5ecc5ce-0d89-4011-890d-bfc38535266a" providerId="ADAL" clId="{88970464-50A5-41EC-80B3-C7A380B0389C}" dt="2023-09-21T11:20:33.379" v="1519" actId="478"/>
          <ac:picMkLst>
            <pc:docMk/>
            <pc:sldMk cId="3062957948" sldId="265"/>
            <ac:picMk id="6" creationId="{147A675A-C2CF-A26E-F92E-BFA1D41480ED}"/>
          </ac:picMkLst>
        </pc:picChg>
      </pc:sldChg>
      <pc:sldChg chg="addSp delSp modSp new mod">
        <pc:chgData name="#LOO SI HUI#" userId="d5ecc5ce-0d89-4011-890d-bfc38535266a" providerId="ADAL" clId="{88970464-50A5-41EC-80B3-C7A380B0389C}" dt="2023-09-21T16:27:39.217" v="1678" actId="14100"/>
        <pc:sldMkLst>
          <pc:docMk/>
          <pc:sldMk cId="782107472" sldId="266"/>
        </pc:sldMkLst>
        <pc:spChg chg="del">
          <ac:chgData name="#LOO SI HUI#" userId="d5ecc5ce-0d89-4011-890d-bfc38535266a" providerId="ADAL" clId="{88970464-50A5-41EC-80B3-C7A380B0389C}" dt="2023-09-21T10:52:48.485" v="1464" actId="478"/>
          <ac:spMkLst>
            <pc:docMk/>
            <pc:sldMk cId="782107472" sldId="266"/>
            <ac:spMk id="2" creationId="{C7060717-D32C-DE39-9E07-7469D472879F}"/>
          </ac:spMkLst>
        </pc:spChg>
        <pc:spChg chg="del">
          <ac:chgData name="#LOO SI HUI#" userId="d5ecc5ce-0d89-4011-890d-bfc38535266a" providerId="ADAL" clId="{88970464-50A5-41EC-80B3-C7A380B0389C}" dt="2023-09-21T10:52:46.171" v="1463" actId="478"/>
          <ac:spMkLst>
            <pc:docMk/>
            <pc:sldMk cId="782107472" sldId="266"/>
            <ac:spMk id="3" creationId="{65B686D2-68EE-9125-59A1-B69D2E88FE85}"/>
          </ac:spMkLst>
        </pc:spChg>
        <pc:graphicFrameChg chg="add del mod">
          <ac:chgData name="#LOO SI HUI#" userId="d5ecc5ce-0d89-4011-890d-bfc38535266a" providerId="ADAL" clId="{88970464-50A5-41EC-80B3-C7A380B0389C}" dt="2023-09-21T16:27:35.258" v="1675" actId="478"/>
          <ac:graphicFrameMkLst>
            <pc:docMk/>
            <pc:sldMk cId="782107472" sldId="266"/>
            <ac:graphicFrameMk id="2" creationId="{EA13792F-B63E-57DD-3A33-35086F3007C1}"/>
          </ac:graphicFrameMkLst>
        </pc:graphicFrameChg>
        <pc:graphicFrameChg chg="add mod">
          <ac:chgData name="#LOO SI HUI#" userId="d5ecc5ce-0d89-4011-890d-bfc38535266a" providerId="ADAL" clId="{88970464-50A5-41EC-80B3-C7A380B0389C}" dt="2023-09-21T14:34:41.738" v="1575"/>
          <ac:graphicFrameMkLst>
            <pc:docMk/>
            <pc:sldMk cId="782107472" sldId="266"/>
            <ac:graphicFrameMk id="3" creationId="{F0434646-2345-E50A-3D44-79D1300D8E78}"/>
          </ac:graphicFrameMkLst>
        </pc:graphicFrameChg>
        <pc:graphicFrameChg chg="add del mod">
          <ac:chgData name="#LOO SI HUI#" userId="d5ecc5ce-0d89-4011-890d-bfc38535266a" providerId="ADAL" clId="{88970464-50A5-41EC-80B3-C7A380B0389C}" dt="2023-09-21T10:53:29.322" v="1467" actId="478"/>
          <ac:graphicFrameMkLst>
            <pc:docMk/>
            <pc:sldMk cId="782107472" sldId="266"/>
            <ac:graphicFrameMk id="4" creationId="{C1D34519-9337-758C-51C1-C01A78FAE187}"/>
          </ac:graphicFrameMkLst>
        </pc:graphicFrameChg>
        <pc:graphicFrameChg chg="add mod">
          <ac:chgData name="#LOO SI HUI#" userId="d5ecc5ce-0d89-4011-890d-bfc38535266a" providerId="ADAL" clId="{88970464-50A5-41EC-80B3-C7A380B0389C}" dt="2023-09-21T14:40:38.448" v="1604" actId="1076"/>
          <ac:graphicFrameMkLst>
            <pc:docMk/>
            <pc:sldMk cId="782107472" sldId="266"/>
            <ac:graphicFrameMk id="4" creationId="{F0434646-2345-E50A-3D44-79D1300D8E78}"/>
          </ac:graphicFrameMkLst>
        </pc:graphicFrameChg>
        <pc:graphicFrameChg chg="add del mod">
          <ac:chgData name="#LOO SI HUI#" userId="d5ecc5ce-0d89-4011-890d-bfc38535266a" providerId="ADAL" clId="{88970464-50A5-41EC-80B3-C7A380B0389C}" dt="2023-09-21T14:30:25.912" v="1569" actId="478"/>
          <ac:graphicFrameMkLst>
            <pc:docMk/>
            <pc:sldMk cId="782107472" sldId="266"/>
            <ac:graphicFrameMk id="5" creationId="{461EBD35-658D-91C8-6DB2-EA71CC3EE4DD}"/>
          </ac:graphicFrameMkLst>
        </pc:graphicFrameChg>
        <pc:graphicFrameChg chg="add mod">
          <ac:chgData name="#LOO SI HUI#" userId="d5ecc5ce-0d89-4011-890d-bfc38535266a" providerId="ADAL" clId="{88970464-50A5-41EC-80B3-C7A380B0389C}" dt="2023-09-21T14:40:09.344" v="1591"/>
          <ac:graphicFrameMkLst>
            <pc:docMk/>
            <pc:sldMk cId="782107472" sldId="266"/>
            <ac:graphicFrameMk id="6" creationId="{FF7F4A03-CBE7-B5F3-1106-DDD6DA73FE42}"/>
          </ac:graphicFrameMkLst>
        </pc:graphicFrameChg>
        <pc:graphicFrameChg chg="add mod">
          <ac:chgData name="#LOO SI HUI#" userId="d5ecc5ce-0d89-4011-890d-bfc38535266a" providerId="ADAL" clId="{88970464-50A5-41EC-80B3-C7A380B0389C}" dt="2023-09-21T14:40:16.662" v="1594"/>
          <ac:graphicFrameMkLst>
            <pc:docMk/>
            <pc:sldMk cId="782107472" sldId="266"/>
            <ac:graphicFrameMk id="7" creationId="{FF7F4A03-CBE7-B5F3-1106-DDD6DA73FE42}"/>
          </ac:graphicFrameMkLst>
        </pc:graphicFrameChg>
        <pc:graphicFrameChg chg="add mod">
          <ac:chgData name="#LOO SI HUI#" userId="d5ecc5ce-0d89-4011-890d-bfc38535266a" providerId="ADAL" clId="{88970464-50A5-41EC-80B3-C7A380B0389C}" dt="2023-09-21T16:27:14.049" v="1668" actId="1076"/>
          <ac:graphicFrameMkLst>
            <pc:docMk/>
            <pc:sldMk cId="782107472" sldId="266"/>
            <ac:graphicFrameMk id="8" creationId="{FF7F4A03-CBE7-B5F3-1106-DDD6DA73FE42}"/>
          </ac:graphicFrameMkLst>
        </pc:graphicFrameChg>
        <pc:picChg chg="add mod">
          <ac:chgData name="#LOO SI HUI#" userId="d5ecc5ce-0d89-4011-890d-bfc38535266a" providerId="ADAL" clId="{88970464-50A5-41EC-80B3-C7A380B0389C}" dt="2023-09-21T16:27:39.217" v="1678" actId="14100"/>
          <ac:picMkLst>
            <pc:docMk/>
            <pc:sldMk cId="782107472" sldId="266"/>
            <ac:picMk id="5" creationId="{3A868109-DB7F-5851-7BD6-CBB12ADC5E99}"/>
          </ac:picMkLst>
        </pc:picChg>
      </pc:sldChg>
      <pc:sldChg chg="addSp modSp add mod">
        <pc:chgData name="#LOO SI HUI#" userId="d5ecc5ce-0d89-4011-890d-bfc38535266a" providerId="ADAL" clId="{88970464-50A5-41EC-80B3-C7A380B0389C}" dt="2023-09-25T18:08:53.717" v="1784" actId="14100"/>
        <pc:sldMkLst>
          <pc:docMk/>
          <pc:sldMk cId="2426173017" sldId="267"/>
        </pc:sldMkLst>
        <pc:spChg chg="mod">
          <ac:chgData name="#LOO SI HUI#" userId="d5ecc5ce-0d89-4011-890d-bfc38535266a" providerId="ADAL" clId="{88970464-50A5-41EC-80B3-C7A380B0389C}" dt="2023-09-21T16:17:26.178" v="1652" actId="1076"/>
          <ac:spMkLst>
            <pc:docMk/>
            <pc:sldMk cId="2426173017" sldId="267"/>
            <ac:spMk id="2" creationId="{80092CB3-BEC1-65C2-7DEC-CADDB5A13FD3}"/>
          </ac:spMkLst>
        </pc:spChg>
        <pc:graphicFrameChg chg="mod">
          <ac:chgData name="#LOO SI HUI#" userId="d5ecc5ce-0d89-4011-890d-bfc38535266a" providerId="ADAL" clId="{88970464-50A5-41EC-80B3-C7A380B0389C}" dt="2023-09-25T18:08:53.717" v="1784" actId="14100"/>
          <ac:graphicFrameMkLst>
            <pc:docMk/>
            <pc:sldMk cId="2426173017" sldId="267"/>
            <ac:graphicFrameMk id="3" creationId="{8C399849-EE82-3789-CD6C-CD0F7817EA6E}"/>
          </ac:graphicFrameMkLst>
        </pc:graphicFrameChg>
        <pc:picChg chg="add mod">
          <ac:chgData name="#LOO SI HUI#" userId="d5ecc5ce-0d89-4011-890d-bfc38535266a" providerId="ADAL" clId="{88970464-50A5-41EC-80B3-C7A380B0389C}" dt="2023-09-25T18:08:42.725" v="1782" actId="1076"/>
          <ac:picMkLst>
            <pc:docMk/>
            <pc:sldMk cId="2426173017" sldId="267"/>
            <ac:picMk id="5" creationId="{D203D12E-154B-112F-AED9-9248ED12AF7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belle\OneDrive%20-%20Nanyang%20Technological%20University\Y2\S1\SC2001%20Algorithm%20Design%20&amp;%20Analysis\Example%20Class%20Project\Mine\InsertionSortAnalysis\VaryS_KeyComparis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belle\OneDrive%20-%20Nanyang%20Technological%20University\Y2\S1\SC2001%20Algorithm%20Design%20&amp;%20Analysis\Example%20Class%20Project\Mine\InsertionSortAnalysis\KeyComparison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belle\OneDrive%20-%20Nanyang%20Technological%20University\Y2\S1\SC2001%20Algorithm%20Design%20&amp;%20Analysis\Example%20Class%20Project\Mine\InsertionSortAnalysis\KeyComparison50ForHybridPartCI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belle\OneDrive%20-%20Nanyang%20Technological%20University\Y2\S1\SC2001%20Algorithm%20Design%20&amp;%20Analysis\Example%20Class%20Project\Mine\InsertionSortAnalysis\KeyComparison50ForHybridPartCI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belle\OneDrive%20-%20Nanyang%20Technological%20University\Y2\S1\SC2001%20Algorithm%20Design%20&amp;%20Analysis\Example%20Class%20Project\Mine\InsertionSortAnalysis\VaryS_KeyComparisonarraysize10k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belle\OneDrive%20-%20Nanyang%20Technological%20University\Y2\S1\SC2001%20Algorithm%20Design%20&amp;%20Analysis\Example%20Class%20Project\Mine\InsertionSortAnalysis\TimeAnalysislatestmergevshybrid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belle\OneDrive%20-%20Nanyang%20Technological%20University\Y2\S1\SC2001%20Algorithm%20Design%20&amp;%20Analysis\Example%20Class%20Project\Mine\InsertionSortAnalysis\TimeAnalysislatestmergevshybrid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belle\OneDrive%20-%20Nanyang%20Technological%20University\Y2\S1\SC2001%20Algorithm%20Design%20&amp;%20Analysis\Example%20Class%20Project\Mine\InsertionSortAnalysis\KeyComparison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belle\OneDrive%20-%20Nanyang%20Technological%20University\Y2\S1\SC2001%20Algorithm%20Design%20&amp;%20Analysis\Example%20Class%20Project\Mine\InsertionSortAnalysis\TimeAnalysi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belle\OneDrive%20-%20Nanyang%20Technological%20University\Y2\S1\SC2001%20Algorithm%20Design%20&amp;%20Analysis\Example%20Class%20Project\Mine\InsertionSortAnalysis\KeyComparison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belle\OneDrive%20-%20Nanyang%20Technological%20University\Y2\S1\SC2001%20Algorithm%20Design%20&amp;%20Analysis\Example%20Class%20Project\Mine\InsertionSortAnalysis\VaryS_KeyComparison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belle\OneDrive%20-%20Nanyang%20Technological%20University\Y2\S1\SC2001%20Algorithm%20Design%20&amp;%20Analysis\Example%20Class%20Project\Mine\InsertionSortAnalysis\KeyComparison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belle\OneDrive%20-%20Nanyang%20Technological%20University\Y2\S1\SC2001%20Algorithm%20Design%20&amp;%20Analysis\Example%20Class%20Project\Mine\InsertionSortAnalysis\TimeAnalysi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belle\OneDrive%20-%20Nanyang%20Technological%20University\Y2\S1\SC2001%20Algorithm%20Design%20&amp;%20Analysis\Example%20Class%20Project\Mine\InsertionSortAnalysis\TimeAnalysisv1plot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belle\OneDrive%20-%20Nanyang%20Technological%20University\Y2\S1\SC2001%20Algorithm%20Design%20&amp;%20Analysis\Example%20Class%20Project\Mine\InsertionSortAnalysis\KeyComparison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dirty="0"/>
              <a:t>[Fixed] Varying</a:t>
            </a:r>
            <a:r>
              <a:rPr lang="en-SG" baseline="0" dirty="0"/>
              <a:t> S on Fixed Array Size</a:t>
            </a:r>
            <a:endParaRPr lang="en-SG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VaryS_KeyComparison!$B$1:$B$109</c:f>
              <c:numCache>
                <c:formatCode>General</c:formatCode>
                <c:ptCount val="109"/>
                <c:pt idx="0">
                  <c:v>1536095</c:v>
                </c:pt>
                <c:pt idx="1">
                  <c:v>1536046</c:v>
                </c:pt>
                <c:pt idx="2">
                  <c:v>1536085</c:v>
                </c:pt>
                <c:pt idx="3">
                  <c:v>1536534</c:v>
                </c:pt>
                <c:pt idx="4">
                  <c:v>1536496</c:v>
                </c:pt>
                <c:pt idx="5">
                  <c:v>1554272</c:v>
                </c:pt>
                <c:pt idx="6">
                  <c:v>1557534</c:v>
                </c:pt>
                <c:pt idx="7">
                  <c:v>1557385</c:v>
                </c:pt>
                <c:pt idx="8">
                  <c:v>1557599</c:v>
                </c:pt>
                <c:pt idx="9">
                  <c:v>1557545</c:v>
                </c:pt>
                <c:pt idx="10">
                  <c:v>1557433</c:v>
                </c:pt>
                <c:pt idx="11">
                  <c:v>1619276</c:v>
                </c:pt>
                <c:pt idx="12">
                  <c:v>1638627</c:v>
                </c:pt>
                <c:pt idx="13">
                  <c:v>1638590</c:v>
                </c:pt>
                <c:pt idx="14">
                  <c:v>1638721</c:v>
                </c:pt>
                <c:pt idx="15">
                  <c:v>1638546</c:v>
                </c:pt>
                <c:pt idx="16">
                  <c:v>1638557</c:v>
                </c:pt>
                <c:pt idx="17">
                  <c:v>1638543</c:v>
                </c:pt>
                <c:pt idx="18">
                  <c:v>1638702</c:v>
                </c:pt>
                <c:pt idx="19">
                  <c:v>1638838</c:v>
                </c:pt>
                <c:pt idx="20">
                  <c:v>1638685</c:v>
                </c:pt>
                <c:pt idx="21">
                  <c:v>1638781</c:v>
                </c:pt>
                <c:pt idx="22">
                  <c:v>1638549</c:v>
                </c:pt>
                <c:pt idx="23">
                  <c:v>1763964</c:v>
                </c:pt>
                <c:pt idx="24">
                  <c:v>1860260</c:v>
                </c:pt>
                <c:pt idx="25">
                  <c:v>1860695</c:v>
                </c:pt>
                <c:pt idx="26">
                  <c:v>1860759</c:v>
                </c:pt>
                <c:pt idx="27">
                  <c:v>1860983</c:v>
                </c:pt>
                <c:pt idx="28">
                  <c:v>1860762</c:v>
                </c:pt>
                <c:pt idx="29">
                  <c:v>1860691</c:v>
                </c:pt>
                <c:pt idx="30">
                  <c:v>1860405</c:v>
                </c:pt>
                <c:pt idx="31">
                  <c:v>1860731</c:v>
                </c:pt>
                <c:pt idx="32">
                  <c:v>1860654</c:v>
                </c:pt>
                <c:pt idx="33">
                  <c:v>1860939</c:v>
                </c:pt>
                <c:pt idx="34">
                  <c:v>1861089</c:v>
                </c:pt>
                <c:pt idx="35">
                  <c:v>1860927</c:v>
                </c:pt>
                <c:pt idx="36">
                  <c:v>1860730</c:v>
                </c:pt>
                <c:pt idx="37">
                  <c:v>1860973</c:v>
                </c:pt>
                <c:pt idx="38">
                  <c:v>1860393</c:v>
                </c:pt>
                <c:pt idx="39">
                  <c:v>1860686</c:v>
                </c:pt>
                <c:pt idx="40">
                  <c:v>1860524</c:v>
                </c:pt>
                <c:pt idx="41">
                  <c:v>1860264</c:v>
                </c:pt>
                <c:pt idx="42">
                  <c:v>1860517</c:v>
                </c:pt>
                <c:pt idx="43">
                  <c:v>1860932</c:v>
                </c:pt>
                <c:pt idx="44">
                  <c:v>1861113</c:v>
                </c:pt>
                <c:pt idx="45">
                  <c:v>1861082</c:v>
                </c:pt>
                <c:pt idx="46">
                  <c:v>1861122</c:v>
                </c:pt>
                <c:pt idx="47">
                  <c:v>1947043</c:v>
                </c:pt>
                <c:pt idx="48">
                  <c:v>2380634</c:v>
                </c:pt>
                <c:pt idx="49">
                  <c:v>2380229</c:v>
                </c:pt>
                <c:pt idx="50">
                  <c:v>2379987</c:v>
                </c:pt>
                <c:pt idx="51">
                  <c:v>2380718</c:v>
                </c:pt>
                <c:pt idx="52">
                  <c:v>2380999</c:v>
                </c:pt>
                <c:pt idx="53">
                  <c:v>2380362</c:v>
                </c:pt>
                <c:pt idx="54">
                  <c:v>2380334</c:v>
                </c:pt>
                <c:pt idx="55">
                  <c:v>2379783</c:v>
                </c:pt>
                <c:pt idx="56">
                  <c:v>2380928</c:v>
                </c:pt>
                <c:pt idx="57">
                  <c:v>2380654</c:v>
                </c:pt>
                <c:pt idx="58">
                  <c:v>2380089</c:v>
                </c:pt>
                <c:pt idx="59">
                  <c:v>2380807</c:v>
                </c:pt>
                <c:pt idx="60">
                  <c:v>2379719</c:v>
                </c:pt>
                <c:pt idx="61">
                  <c:v>2379576</c:v>
                </c:pt>
                <c:pt idx="62">
                  <c:v>2381032</c:v>
                </c:pt>
                <c:pt idx="63">
                  <c:v>2380516</c:v>
                </c:pt>
                <c:pt idx="64">
                  <c:v>2380803</c:v>
                </c:pt>
                <c:pt idx="65">
                  <c:v>2379772</c:v>
                </c:pt>
                <c:pt idx="66">
                  <c:v>2379141</c:v>
                </c:pt>
                <c:pt idx="67">
                  <c:v>2379299</c:v>
                </c:pt>
                <c:pt idx="68">
                  <c:v>2380665</c:v>
                </c:pt>
                <c:pt idx="69">
                  <c:v>2379855</c:v>
                </c:pt>
                <c:pt idx="70">
                  <c:v>2380511</c:v>
                </c:pt>
                <c:pt idx="71">
                  <c:v>2379999</c:v>
                </c:pt>
                <c:pt idx="72">
                  <c:v>2379136</c:v>
                </c:pt>
                <c:pt idx="73">
                  <c:v>2381011</c:v>
                </c:pt>
                <c:pt idx="74">
                  <c:v>2380161</c:v>
                </c:pt>
                <c:pt idx="75">
                  <c:v>2380106</c:v>
                </c:pt>
                <c:pt idx="76">
                  <c:v>2380082</c:v>
                </c:pt>
                <c:pt idx="77">
                  <c:v>2380261</c:v>
                </c:pt>
                <c:pt idx="78">
                  <c:v>2378771</c:v>
                </c:pt>
                <c:pt idx="79">
                  <c:v>2379924</c:v>
                </c:pt>
                <c:pt idx="80">
                  <c:v>2380898</c:v>
                </c:pt>
                <c:pt idx="81">
                  <c:v>2380055</c:v>
                </c:pt>
                <c:pt idx="82">
                  <c:v>2379760</c:v>
                </c:pt>
                <c:pt idx="83">
                  <c:v>2380075</c:v>
                </c:pt>
                <c:pt idx="84">
                  <c:v>2379440</c:v>
                </c:pt>
                <c:pt idx="85">
                  <c:v>2379656</c:v>
                </c:pt>
                <c:pt idx="86">
                  <c:v>2379936</c:v>
                </c:pt>
                <c:pt idx="87">
                  <c:v>2379847</c:v>
                </c:pt>
                <c:pt idx="88">
                  <c:v>2379820</c:v>
                </c:pt>
                <c:pt idx="89">
                  <c:v>2379859</c:v>
                </c:pt>
                <c:pt idx="90">
                  <c:v>2380304</c:v>
                </c:pt>
                <c:pt idx="91">
                  <c:v>2380170</c:v>
                </c:pt>
                <c:pt idx="92">
                  <c:v>2380384</c:v>
                </c:pt>
                <c:pt idx="93">
                  <c:v>2380571</c:v>
                </c:pt>
                <c:pt idx="94">
                  <c:v>2379671</c:v>
                </c:pt>
                <c:pt idx="95">
                  <c:v>2379616</c:v>
                </c:pt>
                <c:pt idx="96">
                  <c:v>2760276</c:v>
                </c:pt>
                <c:pt idx="97">
                  <c:v>3504352</c:v>
                </c:pt>
                <c:pt idx="98">
                  <c:v>3504453</c:v>
                </c:pt>
                <c:pt idx="99">
                  <c:v>3505062</c:v>
                </c:pt>
                <c:pt idx="100">
                  <c:v>3503516</c:v>
                </c:pt>
                <c:pt idx="101">
                  <c:v>3503345</c:v>
                </c:pt>
                <c:pt idx="102">
                  <c:v>3504178</c:v>
                </c:pt>
                <c:pt idx="103">
                  <c:v>3504273</c:v>
                </c:pt>
                <c:pt idx="104">
                  <c:v>3504656</c:v>
                </c:pt>
                <c:pt idx="105">
                  <c:v>3503049</c:v>
                </c:pt>
                <c:pt idx="106">
                  <c:v>3503878</c:v>
                </c:pt>
                <c:pt idx="107">
                  <c:v>3505720</c:v>
                </c:pt>
                <c:pt idx="108">
                  <c:v>3503676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24-4B5F-B01E-03B1A71B7E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6210144"/>
        <c:axId val="1734295456"/>
      </c:lineChart>
      <c:catAx>
        <c:axId val="736210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4295456"/>
        <c:crosses val="autoZero"/>
        <c:auto val="1"/>
        <c:lblAlgn val="ctr"/>
        <c:lblOffset val="100"/>
        <c:noMultiLvlLbl val="0"/>
      </c:catAx>
      <c:valAx>
        <c:axId val="173429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Key Comparison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210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Key Comparisons Over Different Array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KeyComparison!$B$1</c:f>
              <c:strCache>
                <c:ptCount val="1"/>
                <c:pt idx="0">
                  <c:v>Merge Sort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KeyComparison!$A$2:$A$26</c:f>
              <c:numCache>
                <c:formatCode>0.00E+00</c:formatCode>
                <c:ptCount val="25"/>
                <c:pt idx="0">
                  <c:v>9900000</c:v>
                </c:pt>
                <c:pt idx="1">
                  <c:v>9910000</c:v>
                </c:pt>
                <c:pt idx="2">
                  <c:v>9920000</c:v>
                </c:pt>
                <c:pt idx="3">
                  <c:v>9930000</c:v>
                </c:pt>
                <c:pt idx="4">
                  <c:v>9940000</c:v>
                </c:pt>
                <c:pt idx="5">
                  <c:v>9950000</c:v>
                </c:pt>
                <c:pt idx="6">
                  <c:v>9960000</c:v>
                </c:pt>
                <c:pt idx="7">
                  <c:v>9970000</c:v>
                </c:pt>
                <c:pt idx="8">
                  <c:v>9980000</c:v>
                </c:pt>
                <c:pt idx="9">
                  <c:v>9990000</c:v>
                </c:pt>
                <c:pt idx="10">
                  <c:v>10000000</c:v>
                </c:pt>
                <c:pt idx="11">
                  <c:v>10010000</c:v>
                </c:pt>
                <c:pt idx="12">
                  <c:v>10020000</c:v>
                </c:pt>
                <c:pt idx="13">
                  <c:v>10030000</c:v>
                </c:pt>
                <c:pt idx="14">
                  <c:v>10040000</c:v>
                </c:pt>
                <c:pt idx="15">
                  <c:v>10050000</c:v>
                </c:pt>
                <c:pt idx="16">
                  <c:v>10060000</c:v>
                </c:pt>
                <c:pt idx="17">
                  <c:v>10070000</c:v>
                </c:pt>
                <c:pt idx="18">
                  <c:v>10080000</c:v>
                </c:pt>
                <c:pt idx="19">
                  <c:v>10090000</c:v>
                </c:pt>
                <c:pt idx="20">
                  <c:v>10100000</c:v>
                </c:pt>
                <c:pt idx="21">
                  <c:v>10110000</c:v>
                </c:pt>
                <c:pt idx="22">
                  <c:v>10120000</c:v>
                </c:pt>
                <c:pt idx="23">
                  <c:v>10130000</c:v>
                </c:pt>
                <c:pt idx="24">
                  <c:v>10140000</c:v>
                </c:pt>
              </c:numCache>
            </c:numRef>
          </c:xVal>
          <c:yVal>
            <c:numRef>
              <c:f>KeyComparison!$B$2:$B$26</c:f>
              <c:numCache>
                <c:formatCode>0.00E+00</c:formatCode>
                <c:ptCount val="25"/>
                <c:pt idx="0">
                  <c:v>87557207</c:v>
                </c:pt>
                <c:pt idx="1">
                  <c:v>87807207</c:v>
                </c:pt>
                <c:pt idx="2">
                  <c:v>88057207</c:v>
                </c:pt>
                <c:pt idx="3">
                  <c:v>88307207</c:v>
                </c:pt>
                <c:pt idx="4">
                  <c:v>88557207</c:v>
                </c:pt>
                <c:pt idx="5">
                  <c:v>88807207</c:v>
                </c:pt>
                <c:pt idx="6">
                  <c:v>89057207</c:v>
                </c:pt>
                <c:pt idx="7">
                  <c:v>89307207</c:v>
                </c:pt>
                <c:pt idx="8">
                  <c:v>89557207</c:v>
                </c:pt>
                <c:pt idx="9">
                  <c:v>89807207</c:v>
                </c:pt>
                <c:pt idx="10">
                  <c:v>90057207</c:v>
                </c:pt>
                <c:pt idx="11">
                  <c:v>90307207</c:v>
                </c:pt>
                <c:pt idx="12">
                  <c:v>90557207</c:v>
                </c:pt>
                <c:pt idx="13">
                  <c:v>90807207</c:v>
                </c:pt>
                <c:pt idx="14">
                  <c:v>91057207</c:v>
                </c:pt>
                <c:pt idx="15">
                  <c:v>91307207</c:v>
                </c:pt>
                <c:pt idx="16">
                  <c:v>91557207</c:v>
                </c:pt>
                <c:pt idx="17">
                  <c:v>91807207</c:v>
                </c:pt>
                <c:pt idx="18">
                  <c:v>92057207</c:v>
                </c:pt>
                <c:pt idx="19">
                  <c:v>92307207</c:v>
                </c:pt>
                <c:pt idx="20">
                  <c:v>92557207</c:v>
                </c:pt>
                <c:pt idx="21">
                  <c:v>92807207</c:v>
                </c:pt>
                <c:pt idx="22">
                  <c:v>93057207</c:v>
                </c:pt>
                <c:pt idx="23">
                  <c:v>93307207</c:v>
                </c:pt>
                <c:pt idx="24">
                  <c:v>93557207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E16-420D-8F47-3D3A8F941816}"/>
            </c:ext>
          </c:extLst>
        </c:ser>
        <c:ser>
          <c:idx val="1"/>
          <c:order val="1"/>
          <c:tx>
            <c:strRef>
              <c:f>KeyComparison!$C$1</c:f>
              <c:strCache>
                <c:ptCount val="1"/>
                <c:pt idx="0">
                  <c:v>Hybrid Sort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KeyComparison!$A$2:$A$26</c:f>
              <c:numCache>
                <c:formatCode>0.00E+00</c:formatCode>
                <c:ptCount val="25"/>
                <c:pt idx="0">
                  <c:v>9900000</c:v>
                </c:pt>
                <c:pt idx="1">
                  <c:v>9910000</c:v>
                </c:pt>
                <c:pt idx="2">
                  <c:v>9920000</c:v>
                </c:pt>
                <c:pt idx="3">
                  <c:v>9930000</c:v>
                </c:pt>
                <c:pt idx="4">
                  <c:v>9940000</c:v>
                </c:pt>
                <c:pt idx="5">
                  <c:v>9950000</c:v>
                </c:pt>
                <c:pt idx="6">
                  <c:v>9960000</c:v>
                </c:pt>
                <c:pt idx="7">
                  <c:v>9970000</c:v>
                </c:pt>
                <c:pt idx="8">
                  <c:v>9980000</c:v>
                </c:pt>
                <c:pt idx="9">
                  <c:v>9990000</c:v>
                </c:pt>
                <c:pt idx="10">
                  <c:v>10000000</c:v>
                </c:pt>
                <c:pt idx="11">
                  <c:v>10010000</c:v>
                </c:pt>
                <c:pt idx="12">
                  <c:v>10020000</c:v>
                </c:pt>
                <c:pt idx="13">
                  <c:v>10030000</c:v>
                </c:pt>
                <c:pt idx="14">
                  <c:v>10040000</c:v>
                </c:pt>
                <c:pt idx="15">
                  <c:v>10050000</c:v>
                </c:pt>
                <c:pt idx="16">
                  <c:v>10060000</c:v>
                </c:pt>
                <c:pt idx="17">
                  <c:v>10070000</c:v>
                </c:pt>
                <c:pt idx="18">
                  <c:v>10080000</c:v>
                </c:pt>
                <c:pt idx="19">
                  <c:v>10090000</c:v>
                </c:pt>
                <c:pt idx="20">
                  <c:v>10100000</c:v>
                </c:pt>
                <c:pt idx="21">
                  <c:v>10110000</c:v>
                </c:pt>
                <c:pt idx="22">
                  <c:v>10120000</c:v>
                </c:pt>
                <c:pt idx="23">
                  <c:v>10130000</c:v>
                </c:pt>
                <c:pt idx="24">
                  <c:v>10140000</c:v>
                </c:pt>
              </c:numCache>
            </c:numRef>
          </c:xVal>
          <c:yVal>
            <c:numRef>
              <c:f>KeyComparison!$C$2:$C$26</c:f>
              <c:numCache>
                <c:formatCode>0.00E+00</c:formatCode>
                <c:ptCount val="25"/>
                <c:pt idx="0">
                  <c:v>82645327</c:v>
                </c:pt>
                <c:pt idx="1">
                  <c:v>82899500</c:v>
                </c:pt>
                <c:pt idx="2">
                  <c:v>83153049</c:v>
                </c:pt>
                <c:pt idx="3">
                  <c:v>83406714</c:v>
                </c:pt>
                <c:pt idx="4">
                  <c:v>83661114</c:v>
                </c:pt>
                <c:pt idx="5">
                  <c:v>83915530</c:v>
                </c:pt>
                <c:pt idx="6">
                  <c:v>84167924</c:v>
                </c:pt>
                <c:pt idx="7">
                  <c:v>84423750</c:v>
                </c:pt>
                <c:pt idx="8">
                  <c:v>84676348</c:v>
                </c:pt>
                <c:pt idx="9">
                  <c:v>84930495</c:v>
                </c:pt>
                <c:pt idx="10">
                  <c:v>85185644</c:v>
                </c:pt>
                <c:pt idx="11">
                  <c:v>85437974</c:v>
                </c:pt>
                <c:pt idx="12">
                  <c:v>85692483</c:v>
                </c:pt>
                <c:pt idx="13">
                  <c:v>85946499</c:v>
                </c:pt>
                <c:pt idx="14">
                  <c:v>86200339</c:v>
                </c:pt>
                <c:pt idx="15">
                  <c:v>86455239</c:v>
                </c:pt>
                <c:pt idx="16">
                  <c:v>86708500</c:v>
                </c:pt>
                <c:pt idx="17">
                  <c:v>86962475</c:v>
                </c:pt>
                <c:pt idx="18">
                  <c:v>87215925</c:v>
                </c:pt>
                <c:pt idx="19">
                  <c:v>87470145</c:v>
                </c:pt>
                <c:pt idx="20">
                  <c:v>87723318</c:v>
                </c:pt>
                <c:pt idx="21">
                  <c:v>87977796</c:v>
                </c:pt>
                <c:pt idx="22">
                  <c:v>88230827</c:v>
                </c:pt>
                <c:pt idx="23">
                  <c:v>88485592</c:v>
                </c:pt>
                <c:pt idx="24">
                  <c:v>88740142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E16-420D-8F47-3D3A8F9418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0614895"/>
        <c:axId val="1999898767"/>
      </c:scatterChart>
      <c:valAx>
        <c:axId val="2000614895"/>
        <c:scaling>
          <c:orientation val="minMax"/>
          <c:max val="10129999.999999998"/>
          <c:min val="99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Array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9898767"/>
        <c:crosses val="autoZero"/>
        <c:crossBetween val="midCat"/>
      </c:valAx>
      <c:valAx>
        <c:axId val="199989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Key Comparison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61489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dirty="0"/>
              <a:t>Varying Array Size on Fixed S = 50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4113311593626555E-2"/>
          <c:y val="0.10223013048635826"/>
          <c:w val="0.8962705267902118"/>
          <c:h val="0.79506935298568104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98"/>
              <c:layout>
                <c:manualLayout>
                  <c:x val="-0.11313131313131314"/>
                  <c:y val="-3.558718861209964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D15-42F5-B640-16448935A1D3}"/>
                </c:ext>
              </c:extLst>
            </c:dLbl>
            <c:dLbl>
              <c:idx val="199"/>
              <c:layout>
                <c:manualLayout>
                  <c:x val="4.0404040404040404E-3"/>
                  <c:y val="-0.1020166073546856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D15-42F5-B640-16448935A1D3}"/>
                </c:ext>
              </c:extLst>
            </c:dLbl>
            <c:dLbl>
              <c:idx val="203"/>
              <c:layout>
                <c:manualLayout>
                  <c:x val="-4.3097643097643148E-2"/>
                  <c:y val="3.7959667852906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D15-42F5-B640-16448935A1D3}"/>
                </c:ext>
              </c:extLst>
            </c:dLbl>
            <c:dLbl>
              <c:idx val="398"/>
              <c:layout>
                <c:manualLayout>
                  <c:x val="-0.12390572390572391"/>
                  <c:y val="-9.4899169632265724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D15-42F5-B640-16448935A1D3}"/>
                </c:ext>
              </c:extLst>
            </c:dLbl>
            <c:dLbl>
              <c:idx val="399"/>
              <c:layout>
                <c:manualLayout>
                  <c:x val="1.4814814814814815E-2"/>
                  <c:y val="-1.186239620403321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D15-42F5-B640-16448935A1D3}"/>
                </c:ext>
              </c:extLst>
            </c:dLbl>
            <c:dLbl>
              <c:idx val="407"/>
              <c:layout>
                <c:manualLayout>
                  <c:x val="-7.2727272727272724E-2"/>
                  <c:y val="4.507710557532621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D15-42F5-B640-16448935A1D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/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yVal>
            <c:numRef>
              <c:f>KeyComparison50ForHybridPartCI!$C$1:$C$789</c:f>
              <c:numCache>
                <c:formatCode>General</c:formatCode>
                <c:ptCount val="78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15</c:v>
                </c:pt>
                <c:pt idx="6">
                  <c:v>19</c:v>
                </c:pt>
                <c:pt idx="7">
                  <c:v>23</c:v>
                </c:pt>
                <c:pt idx="8">
                  <c:v>28</c:v>
                </c:pt>
                <c:pt idx="9">
                  <c:v>35</c:v>
                </c:pt>
                <c:pt idx="10">
                  <c:v>40</c:v>
                </c:pt>
                <c:pt idx="11">
                  <c:v>50</c:v>
                </c:pt>
                <c:pt idx="12">
                  <c:v>56</c:v>
                </c:pt>
                <c:pt idx="13">
                  <c:v>64</c:v>
                </c:pt>
                <c:pt idx="14">
                  <c:v>69</c:v>
                </c:pt>
                <c:pt idx="15">
                  <c:v>79</c:v>
                </c:pt>
                <c:pt idx="16">
                  <c:v>87</c:v>
                </c:pt>
                <c:pt idx="17">
                  <c:v>100</c:v>
                </c:pt>
                <c:pt idx="18">
                  <c:v>109</c:v>
                </c:pt>
                <c:pt idx="19">
                  <c:v>119</c:v>
                </c:pt>
                <c:pt idx="20">
                  <c:v>131</c:v>
                </c:pt>
                <c:pt idx="21">
                  <c:v>150</c:v>
                </c:pt>
                <c:pt idx="22">
                  <c:v>163</c:v>
                </c:pt>
                <c:pt idx="23">
                  <c:v>169</c:v>
                </c:pt>
                <c:pt idx="24">
                  <c:v>182</c:v>
                </c:pt>
                <c:pt idx="25">
                  <c:v>193</c:v>
                </c:pt>
                <c:pt idx="26">
                  <c:v>221</c:v>
                </c:pt>
                <c:pt idx="27">
                  <c:v>230</c:v>
                </c:pt>
                <c:pt idx="28">
                  <c:v>251</c:v>
                </c:pt>
                <c:pt idx="29">
                  <c:v>257</c:v>
                </c:pt>
                <c:pt idx="30">
                  <c:v>276</c:v>
                </c:pt>
                <c:pt idx="31">
                  <c:v>295</c:v>
                </c:pt>
                <c:pt idx="32">
                  <c:v>316</c:v>
                </c:pt>
                <c:pt idx="33">
                  <c:v>335</c:v>
                </c:pt>
                <c:pt idx="34">
                  <c:v>346</c:v>
                </c:pt>
                <c:pt idx="35">
                  <c:v>364</c:v>
                </c:pt>
                <c:pt idx="36">
                  <c:v>384</c:v>
                </c:pt>
                <c:pt idx="37">
                  <c:v>409</c:v>
                </c:pt>
                <c:pt idx="38">
                  <c:v>439</c:v>
                </c:pt>
                <c:pt idx="39">
                  <c:v>451</c:v>
                </c:pt>
                <c:pt idx="40">
                  <c:v>448</c:v>
                </c:pt>
                <c:pt idx="41">
                  <c:v>496</c:v>
                </c:pt>
                <c:pt idx="42">
                  <c:v>515</c:v>
                </c:pt>
                <c:pt idx="43">
                  <c:v>550</c:v>
                </c:pt>
                <c:pt idx="44">
                  <c:v>552</c:v>
                </c:pt>
                <c:pt idx="45">
                  <c:v>582</c:v>
                </c:pt>
                <c:pt idx="46">
                  <c:v>603</c:v>
                </c:pt>
                <c:pt idx="47">
                  <c:v>625</c:v>
                </c:pt>
                <c:pt idx="48">
                  <c:v>661</c:v>
                </c:pt>
                <c:pt idx="49">
                  <c:v>401</c:v>
                </c:pt>
                <c:pt idx="50">
                  <c:v>419</c:v>
                </c:pt>
                <c:pt idx="51">
                  <c:v>432</c:v>
                </c:pt>
                <c:pt idx="52">
                  <c:v>451</c:v>
                </c:pt>
                <c:pt idx="53">
                  <c:v>463</c:v>
                </c:pt>
                <c:pt idx="54">
                  <c:v>473</c:v>
                </c:pt>
                <c:pt idx="55">
                  <c:v>497</c:v>
                </c:pt>
                <c:pt idx="56">
                  <c:v>512</c:v>
                </c:pt>
                <c:pt idx="57">
                  <c:v>532</c:v>
                </c:pt>
                <c:pt idx="58">
                  <c:v>549</c:v>
                </c:pt>
                <c:pt idx="59">
                  <c:v>564</c:v>
                </c:pt>
                <c:pt idx="60">
                  <c:v>568</c:v>
                </c:pt>
                <c:pt idx="61">
                  <c:v>609</c:v>
                </c:pt>
                <c:pt idx="62">
                  <c:v>619</c:v>
                </c:pt>
                <c:pt idx="63">
                  <c:v>633</c:v>
                </c:pt>
                <c:pt idx="64">
                  <c:v>657</c:v>
                </c:pt>
                <c:pt idx="65">
                  <c:v>664</c:v>
                </c:pt>
                <c:pt idx="66">
                  <c:v>677</c:v>
                </c:pt>
                <c:pt idx="67">
                  <c:v>699</c:v>
                </c:pt>
                <c:pt idx="68">
                  <c:v>728</c:v>
                </c:pt>
                <c:pt idx="69">
                  <c:v>741</c:v>
                </c:pt>
                <c:pt idx="70">
                  <c:v>756</c:v>
                </c:pt>
                <c:pt idx="71">
                  <c:v>773</c:v>
                </c:pt>
                <c:pt idx="72">
                  <c:v>808</c:v>
                </c:pt>
                <c:pt idx="73">
                  <c:v>805</c:v>
                </c:pt>
                <c:pt idx="74">
                  <c:v>838</c:v>
                </c:pt>
                <c:pt idx="75">
                  <c:v>868</c:v>
                </c:pt>
                <c:pt idx="76">
                  <c:v>895</c:v>
                </c:pt>
                <c:pt idx="77">
                  <c:v>918</c:v>
                </c:pt>
                <c:pt idx="78">
                  <c:v>927</c:v>
                </c:pt>
                <c:pt idx="79">
                  <c:v>950</c:v>
                </c:pt>
                <c:pt idx="80">
                  <c:v>965</c:v>
                </c:pt>
                <c:pt idx="81">
                  <c:v>1001</c:v>
                </c:pt>
                <c:pt idx="82">
                  <c:v>1023</c:v>
                </c:pt>
                <c:pt idx="83">
                  <c:v>1048</c:v>
                </c:pt>
                <c:pt idx="84">
                  <c:v>1049</c:v>
                </c:pt>
                <c:pt idx="85">
                  <c:v>1060</c:v>
                </c:pt>
                <c:pt idx="86">
                  <c:v>1103</c:v>
                </c:pt>
                <c:pt idx="87">
                  <c:v>1148</c:v>
                </c:pt>
                <c:pt idx="88">
                  <c:v>1151</c:v>
                </c:pt>
                <c:pt idx="89">
                  <c:v>1178</c:v>
                </c:pt>
                <c:pt idx="90">
                  <c:v>1205</c:v>
                </c:pt>
                <c:pt idx="91">
                  <c:v>1212</c:v>
                </c:pt>
                <c:pt idx="92">
                  <c:v>1244</c:v>
                </c:pt>
                <c:pt idx="93">
                  <c:v>1266</c:v>
                </c:pt>
                <c:pt idx="94">
                  <c:v>1306</c:v>
                </c:pt>
                <c:pt idx="95">
                  <c:v>1314</c:v>
                </c:pt>
                <c:pt idx="96">
                  <c:v>1373</c:v>
                </c:pt>
                <c:pt idx="97">
                  <c:v>1401</c:v>
                </c:pt>
                <c:pt idx="98">
                  <c:v>1395</c:v>
                </c:pt>
                <c:pt idx="99">
                  <c:v>1120</c:v>
                </c:pt>
                <c:pt idx="100">
                  <c:v>910</c:v>
                </c:pt>
                <c:pt idx="101">
                  <c:v>932</c:v>
                </c:pt>
                <c:pt idx="102">
                  <c:v>953</c:v>
                </c:pt>
                <c:pt idx="103">
                  <c:v>939</c:v>
                </c:pt>
                <c:pt idx="104">
                  <c:v>960</c:v>
                </c:pt>
                <c:pt idx="105">
                  <c:v>966</c:v>
                </c:pt>
                <c:pt idx="106">
                  <c:v>1012</c:v>
                </c:pt>
                <c:pt idx="107">
                  <c:v>1023</c:v>
                </c:pt>
                <c:pt idx="108">
                  <c:v>1044</c:v>
                </c:pt>
                <c:pt idx="109">
                  <c:v>1041</c:v>
                </c:pt>
                <c:pt idx="110">
                  <c:v>1058</c:v>
                </c:pt>
                <c:pt idx="111">
                  <c:v>1082</c:v>
                </c:pt>
                <c:pt idx="112">
                  <c:v>1093</c:v>
                </c:pt>
                <c:pt idx="113">
                  <c:v>1132</c:v>
                </c:pt>
                <c:pt idx="114">
                  <c:v>1130</c:v>
                </c:pt>
                <c:pt idx="115">
                  <c:v>1150</c:v>
                </c:pt>
                <c:pt idx="116">
                  <c:v>1187</c:v>
                </c:pt>
                <c:pt idx="117">
                  <c:v>1185</c:v>
                </c:pt>
                <c:pt idx="118">
                  <c:v>1210</c:v>
                </c:pt>
                <c:pt idx="119">
                  <c:v>1222</c:v>
                </c:pt>
                <c:pt idx="120">
                  <c:v>1250</c:v>
                </c:pt>
                <c:pt idx="121">
                  <c:v>1259</c:v>
                </c:pt>
                <c:pt idx="122">
                  <c:v>1263</c:v>
                </c:pt>
                <c:pt idx="123">
                  <c:v>1294</c:v>
                </c:pt>
                <c:pt idx="124">
                  <c:v>1306</c:v>
                </c:pt>
                <c:pt idx="125">
                  <c:v>1323</c:v>
                </c:pt>
                <c:pt idx="126">
                  <c:v>1334</c:v>
                </c:pt>
                <c:pt idx="127">
                  <c:v>1378</c:v>
                </c:pt>
                <c:pt idx="128">
                  <c:v>1386</c:v>
                </c:pt>
                <c:pt idx="129">
                  <c:v>1411</c:v>
                </c:pt>
                <c:pt idx="130">
                  <c:v>1429</c:v>
                </c:pt>
                <c:pt idx="131">
                  <c:v>1444</c:v>
                </c:pt>
                <c:pt idx="132">
                  <c:v>1477</c:v>
                </c:pt>
                <c:pt idx="133">
                  <c:v>1505</c:v>
                </c:pt>
                <c:pt idx="134">
                  <c:v>1513</c:v>
                </c:pt>
                <c:pt idx="135">
                  <c:v>1554</c:v>
                </c:pt>
                <c:pt idx="136">
                  <c:v>1528</c:v>
                </c:pt>
                <c:pt idx="137">
                  <c:v>1599</c:v>
                </c:pt>
                <c:pt idx="138">
                  <c:v>1559</c:v>
                </c:pt>
                <c:pt idx="139">
                  <c:v>1580</c:v>
                </c:pt>
                <c:pt idx="140">
                  <c:v>1620</c:v>
                </c:pt>
                <c:pt idx="141">
                  <c:v>1624</c:v>
                </c:pt>
                <c:pt idx="142">
                  <c:v>1632</c:v>
                </c:pt>
                <c:pt idx="143">
                  <c:v>1676</c:v>
                </c:pt>
                <c:pt idx="144">
                  <c:v>1701</c:v>
                </c:pt>
                <c:pt idx="145">
                  <c:v>1726</c:v>
                </c:pt>
                <c:pt idx="146">
                  <c:v>1734</c:v>
                </c:pt>
                <c:pt idx="147">
                  <c:v>1767</c:v>
                </c:pt>
                <c:pt idx="148">
                  <c:v>1789</c:v>
                </c:pt>
                <c:pt idx="149">
                  <c:v>1805</c:v>
                </c:pt>
                <c:pt idx="150">
                  <c:v>1845</c:v>
                </c:pt>
                <c:pt idx="151">
                  <c:v>1891</c:v>
                </c:pt>
                <c:pt idx="152">
                  <c:v>1873</c:v>
                </c:pt>
                <c:pt idx="153">
                  <c:v>1920</c:v>
                </c:pt>
                <c:pt idx="154">
                  <c:v>1891</c:v>
                </c:pt>
                <c:pt idx="155">
                  <c:v>1942</c:v>
                </c:pt>
                <c:pt idx="156">
                  <c:v>1991</c:v>
                </c:pt>
                <c:pt idx="157">
                  <c:v>1989</c:v>
                </c:pt>
                <c:pt idx="158">
                  <c:v>2022</c:v>
                </c:pt>
                <c:pt idx="159">
                  <c:v>2041</c:v>
                </c:pt>
                <c:pt idx="160">
                  <c:v>2043</c:v>
                </c:pt>
                <c:pt idx="161">
                  <c:v>2072</c:v>
                </c:pt>
                <c:pt idx="162">
                  <c:v>2115</c:v>
                </c:pt>
                <c:pt idx="163">
                  <c:v>2131</c:v>
                </c:pt>
                <c:pt idx="164">
                  <c:v>2135</c:v>
                </c:pt>
                <c:pt idx="165">
                  <c:v>2172</c:v>
                </c:pt>
                <c:pt idx="166">
                  <c:v>2221</c:v>
                </c:pt>
                <c:pt idx="167">
                  <c:v>2223</c:v>
                </c:pt>
                <c:pt idx="168">
                  <c:v>2226</c:v>
                </c:pt>
                <c:pt idx="169">
                  <c:v>2296</c:v>
                </c:pt>
                <c:pt idx="170">
                  <c:v>2323</c:v>
                </c:pt>
                <c:pt idx="171">
                  <c:v>2314</c:v>
                </c:pt>
                <c:pt idx="172">
                  <c:v>2352</c:v>
                </c:pt>
                <c:pt idx="173">
                  <c:v>2361</c:v>
                </c:pt>
                <c:pt idx="174">
                  <c:v>2401</c:v>
                </c:pt>
                <c:pt idx="175">
                  <c:v>2377</c:v>
                </c:pt>
                <c:pt idx="176">
                  <c:v>2465</c:v>
                </c:pt>
                <c:pt idx="177">
                  <c:v>2433</c:v>
                </c:pt>
                <c:pt idx="178">
                  <c:v>2502</c:v>
                </c:pt>
                <c:pt idx="179">
                  <c:v>2498</c:v>
                </c:pt>
                <c:pt idx="180">
                  <c:v>2568</c:v>
                </c:pt>
                <c:pt idx="181">
                  <c:v>2616</c:v>
                </c:pt>
                <c:pt idx="182">
                  <c:v>2606</c:v>
                </c:pt>
                <c:pt idx="183">
                  <c:v>2586</c:v>
                </c:pt>
                <c:pt idx="184">
                  <c:v>2637</c:v>
                </c:pt>
                <c:pt idx="185">
                  <c:v>2641</c:v>
                </c:pt>
                <c:pt idx="186">
                  <c:v>2679</c:v>
                </c:pt>
                <c:pt idx="187">
                  <c:v>2727</c:v>
                </c:pt>
                <c:pt idx="188">
                  <c:v>2776</c:v>
                </c:pt>
                <c:pt idx="189">
                  <c:v>2778</c:v>
                </c:pt>
                <c:pt idx="190">
                  <c:v>2816</c:v>
                </c:pt>
                <c:pt idx="191">
                  <c:v>2784</c:v>
                </c:pt>
                <c:pt idx="192">
                  <c:v>2858</c:v>
                </c:pt>
                <c:pt idx="193">
                  <c:v>2912</c:v>
                </c:pt>
                <c:pt idx="194">
                  <c:v>2951</c:v>
                </c:pt>
                <c:pt idx="195">
                  <c:v>2922</c:v>
                </c:pt>
                <c:pt idx="196">
                  <c:v>2937</c:v>
                </c:pt>
                <c:pt idx="197">
                  <c:v>2969</c:v>
                </c:pt>
                <c:pt idx="198">
                  <c:v>3016</c:v>
                </c:pt>
                <c:pt idx="199">
                  <c:v>2779</c:v>
                </c:pt>
                <c:pt idx="200">
                  <c:v>2508</c:v>
                </c:pt>
                <c:pt idx="201">
                  <c:v>2268</c:v>
                </c:pt>
                <c:pt idx="202">
                  <c:v>2023</c:v>
                </c:pt>
                <c:pt idx="203">
                  <c:v>2023</c:v>
                </c:pt>
                <c:pt idx="204">
                  <c:v>2065</c:v>
                </c:pt>
                <c:pt idx="205">
                  <c:v>2075</c:v>
                </c:pt>
                <c:pt idx="206">
                  <c:v>2080</c:v>
                </c:pt>
                <c:pt idx="207">
                  <c:v>2114</c:v>
                </c:pt>
                <c:pt idx="208">
                  <c:v>2112</c:v>
                </c:pt>
                <c:pt idx="209">
                  <c:v>2119</c:v>
                </c:pt>
                <c:pt idx="210">
                  <c:v>2154</c:v>
                </c:pt>
                <c:pt idx="211">
                  <c:v>2160</c:v>
                </c:pt>
                <c:pt idx="212">
                  <c:v>2186</c:v>
                </c:pt>
                <c:pt idx="213">
                  <c:v>2203</c:v>
                </c:pt>
                <c:pt idx="214">
                  <c:v>2226</c:v>
                </c:pt>
                <c:pt idx="215">
                  <c:v>2245</c:v>
                </c:pt>
                <c:pt idx="216">
                  <c:v>2253</c:v>
                </c:pt>
                <c:pt idx="217">
                  <c:v>2259</c:v>
                </c:pt>
                <c:pt idx="218">
                  <c:v>2297</c:v>
                </c:pt>
                <c:pt idx="219">
                  <c:v>2298</c:v>
                </c:pt>
                <c:pt idx="220">
                  <c:v>2325</c:v>
                </c:pt>
                <c:pt idx="221">
                  <c:v>2331</c:v>
                </c:pt>
                <c:pt idx="222">
                  <c:v>2340</c:v>
                </c:pt>
                <c:pt idx="223">
                  <c:v>2375</c:v>
                </c:pt>
                <c:pt idx="224">
                  <c:v>2386</c:v>
                </c:pt>
                <c:pt idx="225">
                  <c:v>2410</c:v>
                </c:pt>
                <c:pt idx="226">
                  <c:v>2417</c:v>
                </c:pt>
                <c:pt idx="227">
                  <c:v>2446</c:v>
                </c:pt>
                <c:pt idx="228">
                  <c:v>2459</c:v>
                </c:pt>
                <c:pt idx="229">
                  <c:v>2462</c:v>
                </c:pt>
                <c:pt idx="230">
                  <c:v>2516</c:v>
                </c:pt>
                <c:pt idx="231">
                  <c:v>2520</c:v>
                </c:pt>
                <c:pt idx="232">
                  <c:v>2543</c:v>
                </c:pt>
                <c:pt idx="233">
                  <c:v>2582</c:v>
                </c:pt>
                <c:pt idx="234">
                  <c:v>2586</c:v>
                </c:pt>
                <c:pt idx="235">
                  <c:v>2592</c:v>
                </c:pt>
                <c:pt idx="236">
                  <c:v>2639</c:v>
                </c:pt>
                <c:pt idx="237">
                  <c:v>2628</c:v>
                </c:pt>
                <c:pt idx="238">
                  <c:v>2648</c:v>
                </c:pt>
                <c:pt idx="239">
                  <c:v>2684</c:v>
                </c:pt>
                <c:pt idx="240">
                  <c:v>2701</c:v>
                </c:pt>
                <c:pt idx="241">
                  <c:v>2699</c:v>
                </c:pt>
                <c:pt idx="242">
                  <c:v>2693</c:v>
                </c:pt>
                <c:pt idx="243">
                  <c:v>2728</c:v>
                </c:pt>
                <c:pt idx="244">
                  <c:v>2754</c:v>
                </c:pt>
                <c:pt idx="245">
                  <c:v>2778</c:v>
                </c:pt>
                <c:pt idx="246">
                  <c:v>2827</c:v>
                </c:pt>
                <c:pt idx="247">
                  <c:v>2821</c:v>
                </c:pt>
                <c:pt idx="248">
                  <c:v>2853</c:v>
                </c:pt>
                <c:pt idx="249">
                  <c:v>2841</c:v>
                </c:pt>
                <c:pt idx="250">
                  <c:v>2867</c:v>
                </c:pt>
                <c:pt idx="251">
                  <c:v>2878</c:v>
                </c:pt>
                <c:pt idx="252">
                  <c:v>2902</c:v>
                </c:pt>
                <c:pt idx="253">
                  <c:v>2942</c:v>
                </c:pt>
                <c:pt idx="254">
                  <c:v>2965</c:v>
                </c:pt>
                <c:pt idx="255">
                  <c:v>2984</c:v>
                </c:pt>
                <c:pt idx="256">
                  <c:v>3029</c:v>
                </c:pt>
                <c:pt idx="257">
                  <c:v>3002</c:v>
                </c:pt>
                <c:pt idx="258">
                  <c:v>3045</c:v>
                </c:pt>
                <c:pt idx="259">
                  <c:v>3062</c:v>
                </c:pt>
                <c:pt idx="260">
                  <c:v>3066</c:v>
                </c:pt>
                <c:pt idx="261">
                  <c:v>3098</c:v>
                </c:pt>
                <c:pt idx="262">
                  <c:v>3141</c:v>
                </c:pt>
                <c:pt idx="263">
                  <c:v>3130</c:v>
                </c:pt>
                <c:pt idx="264">
                  <c:v>3149</c:v>
                </c:pt>
                <c:pt idx="265">
                  <c:v>3168</c:v>
                </c:pt>
                <c:pt idx="266">
                  <c:v>3224</c:v>
                </c:pt>
                <c:pt idx="267">
                  <c:v>3232</c:v>
                </c:pt>
                <c:pt idx="268">
                  <c:v>3230</c:v>
                </c:pt>
                <c:pt idx="269">
                  <c:v>3264</c:v>
                </c:pt>
                <c:pt idx="270">
                  <c:v>3255</c:v>
                </c:pt>
                <c:pt idx="271">
                  <c:v>3277</c:v>
                </c:pt>
                <c:pt idx="272">
                  <c:v>3335</c:v>
                </c:pt>
                <c:pt idx="273">
                  <c:v>3357</c:v>
                </c:pt>
                <c:pt idx="274">
                  <c:v>3354</c:v>
                </c:pt>
                <c:pt idx="275">
                  <c:v>3386</c:v>
                </c:pt>
                <c:pt idx="276">
                  <c:v>3379</c:v>
                </c:pt>
                <c:pt idx="277">
                  <c:v>3427</c:v>
                </c:pt>
                <c:pt idx="278">
                  <c:v>3483</c:v>
                </c:pt>
                <c:pt idx="279">
                  <c:v>3448</c:v>
                </c:pt>
                <c:pt idx="280">
                  <c:v>3464</c:v>
                </c:pt>
                <c:pt idx="281">
                  <c:v>3520</c:v>
                </c:pt>
                <c:pt idx="282">
                  <c:v>3549</c:v>
                </c:pt>
                <c:pt idx="283">
                  <c:v>3564</c:v>
                </c:pt>
                <c:pt idx="284">
                  <c:v>3570</c:v>
                </c:pt>
                <c:pt idx="285">
                  <c:v>3581</c:v>
                </c:pt>
                <c:pt idx="286">
                  <c:v>3655</c:v>
                </c:pt>
                <c:pt idx="287">
                  <c:v>3620</c:v>
                </c:pt>
                <c:pt idx="288">
                  <c:v>3677</c:v>
                </c:pt>
                <c:pt idx="289">
                  <c:v>3687</c:v>
                </c:pt>
                <c:pt idx="290">
                  <c:v>3728</c:v>
                </c:pt>
                <c:pt idx="291">
                  <c:v>3734</c:v>
                </c:pt>
                <c:pt idx="292">
                  <c:v>3740</c:v>
                </c:pt>
                <c:pt idx="293">
                  <c:v>3780</c:v>
                </c:pt>
                <c:pt idx="294">
                  <c:v>3799</c:v>
                </c:pt>
                <c:pt idx="295">
                  <c:v>3822</c:v>
                </c:pt>
                <c:pt idx="296">
                  <c:v>3848</c:v>
                </c:pt>
                <c:pt idx="297">
                  <c:v>3867</c:v>
                </c:pt>
                <c:pt idx="298">
                  <c:v>3905</c:v>
                </c:pt>
                <c:pt idx="299">
                  <c:v>3906</c:v>
                </c:pt>
                <c:pt idx="300">
                  <c:v>3933</c:v>
                </c:pt>
                <c:pt idx="301">
                  <c:v>3941</c:v>
                </c:pt>
                <c:pt idx="302">
                  <c:v>3977</c:v>
                </c:pt>
                <c:pt idx="303">
                  <c:v>3975</c:v>
                </c:pt>
                <c:pt idx="304">
                  <c:v>4008</c:v>
                </c:pt>
                <c:pt idx="305">
                  <c:v>4081</c:v>
                </c:pt>
                <c:pt idx="306">
                  <c:v>4045</c:v>
                </c:pt>
                <c:pt idx="307">
                  <c:v>4110</c:v>
                </c:pt>
                <c:pt idx="308">
                  <c:v>4081</c:v>
                </c:pt>
                <c:pt idx="309">
                  <c:v>4136</c:v>
                </c:pt>
                <c:pt idx="310">
                  <c:v>4150</c:v>
                </c:pt>
                <c:pt idx="311">
                  <c:v>4190</c:v>
                </c:pt>
                <c:pt idx="312">
                  <c:v>4212</c:v>
                </c:pt>
                <c:pt idx="313">
                  <c:v>4270</c:v>
                </c:pt>
                <c:pt idx="314">
                  <c:v>4272</c:v>
                </c:pt>
                <c:pt idx="315">
                  <c:v>4286</c:v>
                </c:pt>
                <c:pt idx="316">
                  <c:v>4316</c:v>
                </c:pt>
                <c:pt idx="317">
                  <c:v>4334</c:v>
                </c:pt>
                <c:pt idx="318">
                  <c:v>4305</c:v>
                </c:pt>
                <c:pt idx="319">
                  <c:v>4347</c:v>
                </c:pt>
                <c:pt idx="320">
                  <c:v>4351</c:v>
                </c:pt>
                <c:pt idx="321">
                  <c:v>4431</c:v>
                </c:pt>
                <c:pt idx="322">
                  <c:v>4431</c:v>
                </c:pt>
                <c:pt idx="323">
                  <c:v>4452</c:v>
                </c:pt>
                <c:pt idx="324">
                  <c:v>4470</c:v>
                </c:pt>
                <c:pt idx="325">
                  <c:v>4505</c:v>
                </c:pt>
                <c:pt idx="326">
                  <c:v>4576</c:v>
                </c:pt>
                <c:pt idx="327">
                  <c:v>4565</c:v>
                </c:pt>
                <c:pt idx="328">
                  <c:v>4570</c:v>
                </c:pt>
                <c:pt idx="329">
                  <c:v>4622</c:v>
                </c:pt>
                <c:pt idx="330">
                  <c:v>4632</c:v>
                </c:pt>
                <c:pt idx="331">
                  <c:v>4674</c:v>
                </c:pt>
                <c:pt idx="332">
                  <c:v>4697</c:v>
                </c:pt>
                <c:pt idx="333">
                  <c:v>4731</c:v>
                </c:pt>
                <c:pt idx="334">
                  <c:v>4742</c:v>
                </c:pt>
                <c:pt idx="335">
                  <c:v>4775</c:v>
                </c:pt>
                <c:pt idx="336">
                  <c:v>4794</c:v>
                </c:pt>
                <c:pt idx="337">
                  <c:v>4787</c:v>
                </c:pt>
                <c:pt idx="338">
                  <c:v>4853</c:v>
                </c:pt>
                <c:pt idx="339">
                  <c:v>4880</c:v>
                </c:pt>
                <c:pt idx="340">
                  <c:v>4905</c:v>
                </c:pt>
                <c:pt idx="341">
                  <c:v>4917</c:v>
                </c:pt>
                <c:pt idx="342">
                  <c:v>4899</c:v>
                </c:pt>
                <c:pt idx="343">
                  <c:v>4972</c:v>
                </c:pt>
                <c:pt idx="344">
                  <c:v>5022</c:v>
                </c:pt>
                <c:pt idx="345">
                  <c:v>5016</c:v>
                </c:pt>
                <c:pt idx="346">
                  <c:v>5062</c:v>
                </c:pt>
                <c:pt idx="347">
                  <c:v>5072</c:v>
                </c:pt>
                <c:pt idx="348">
                  <c:v>5086</c:v>
                </c:pt>
                <c:pt idx="349">
                  <c:v>5086</c:v>
                </c:pt>
                <c:pt idx="350">
                  <c:v>5116</c:v>
                </c:pt>
                <c:pt idx="351">
                  <c:v>5189</c:v>
                </c:pt>
                <c:pt idx="352">
                  <c:v>5167</c:v>
                </c:pt>
                <c:pt idx="353">
                  <c:v>5233</c:v>
                </c:pt>
                <c:pt idx="354">
                  <c:v>5228</c:v>
                </c:pt>
                <c:pt idx="355">
                  <c:v>5279</c:v>
                </c:pt>
                <c:pt idx="356">
                  <c:v>5232</c:v>
                </c:pt>
                <c:pt idx="357">
                  <c:v>5294</c:v>
                </c:pt>
                <c:pt idx="358">
                  <c:v>5346</c:v>
                </c:pt>
                <c:pt idx="359">
                  <c:v>5380</c:v>
                </c:pt>
                <c:pt idx="360">
                  <c:v>5301</c:v>
                </c:pt>
                <c:pt idx="361">
                  <c:v>5373</c:v>
                </c:pt>
                <c:pt idx="362">
                  <c:v>5425</c:v>
                </c:pt>
                <c:pt idx="363">
                  <c:v>5458</c:v>
                </c:pt>
                <c:pt idx="364">
                  <c:v>5529</c:v>
                </c:pt>
                <c:pt idx="365">
                  <c:v>5512</c:v>
                </c:pt>
                <c:pt idx="366">
                  <c:v>5520</c:v>
                </c:pt>
                <c:pt idx="367">
                  <c:v>5589</c:v>
                </c:pt>
                <c:pt idx="368">
                  <c:v>5589</c:v>
                </c:pt>
                <c:pt idx="369">
                  <c:v>5577</c:v>
                </c:pt>
                <c:pt idx="370">
                  <c:v>5688</c:v>
                </c:pt>
                <c:pt idx="371">
                  <c:v>5655</c:v>
                </c:pt>
                <c:pt idx="372">
                  <c:v>5693</c:v>
                </c:pt>
                <c:pt idx="373">
                  <c:v>5782</c:v>
                </c:pt>
                <c:pt idx="374">
                  <c:v>5725</c:v>
                </c:pt>
                <c:pt idx="375">
                  <c:v>5793</c:v>
                </c:pt>
                <c:pt idx="376">
                  <c:v>5820</c:v>
                </c:pt>
                <c:pt idx="377">
                  <c:v>5827</c:v>
                </c:pt>
                <c:pt idx="378">
                  <c:v>5838</c:v>
                </c:pt>
                <c:pt idx="379">
                  <c:v>5865</c:v>
                </c:pt>
                <c:pt idx="380">
                  <c:v>5956</c:v>
                </c:pt>
                <c:pt idx="381">
                  <c:v>5946</c:v>
                </c:pt>
                <c:pt idx="382">
                  <c:v>5995</c:v>
                </c:pt>
                <c:pt idx="383">
                  <c:v>6035</c:v>
                </c:pt>
                <c:pt idx="384">
                  <c:v>6035</c:v>
                </c:pt>
                <c:pt idx="385">
                  <c:v>6072</c:v>
                </c:pt>
                <c:pt idx="386">
                  <c:v>6143</c:v>
                </c:pt>
                <c:pt idx="387">
                  <c:v>6086</c:v>
                </c:pt>
                <c:pt idx="388">
                  <c:v>6209</c:v>
                </c:pt>
                <c:pt idx="389">
                  <c:v>6217</c:v>
                </c:pt>
                <c:pt idx="390">
                  <c:v>6227</c:v>
                </c:pt>
                <c:pt idx="391">
                  <c:v>6172</c:v>
                </c:pt>
                <c:pt idx="392">
                  <c:v>6246</c:v>
                </c:pt>
                <c:pt idx="393">
                  <c:v>6299</c:v>
                </c:pt>
                <c:pt idx="394">
                  <c:v>6344</c:v>
                </c:pt>
                <c:pt idx="395">
                  <c:v>6426</c:v>
                </c:pt>
                <c:pt idx="396">
                  <c:v>6413</c:v>
                </c:pt>
                <c:pt idx="397">
                  <c:v>6417</c:v>
                </c:pt>
                <c:pt idx="398">
                  <c:v>6452</c:v>
                </c:pt>
                <c:pt idx="399">
                  <c:v>6209</c:v>
                </c:pt>
                <c:pt idx="400">
                  <c:v>5960</c:v>
                </c:pt>
                <c:pt idx="401">
                  <c:v>5748</c:v>
                </c:pt>
                <c:pt idx="402">
                  <c:v>5477</c:v>
                </c:pt>
                <c:pt idx="403">
                  <c:v>5193</c:v>
                </c:pt>
                <c:pt idx="404">
                  <c:v>4884</c:v>
                </c:pt>
                <c:pt idx="405">
                  <c:v>4711</c:v>
                </c:pt>
                <c:pt idx="406">
                  <c:v>4454</c:v>
                </c:pt>
                <c:pt idx="407">
                  <c:v>4444</c:v>
                </c:pt>
                <c:pt idx="408">
                  <c:v>4455</c:v>
                </c:pt>
                <c:pt idx="409">
                  <c:v>4500</c:v>
                </c:pt>
                <c:pt idx="410">
                  <c:v>4515</c:v>
                </c:pt>
                <c:pt idx="411">
                  <c:v>4526</c:v>
                </c:pt>
                <c:pt idx="412">
                  <c:v>4558</c:v>
                </c:pt>
                <c:pt idx="413">
                  <c:v>4566</c:v>
                </c:pt>
                <c:pt idx="414">
                  <c:v>4578</c:v>
                </c:pt>
                <c:pt idx="415">
                  <c:v>4636</c:v>
                </c:pt>
                <c:pt idx="416">
                  <c:v>4611</c:v>
                </c:pt>
                <c:pt idx="417">
                  <c:v>4629</c:v>
                </c:pt>
                <c:pt idx="418">
                  <c:v>4639</c:v>
                </c:pt>
                <c:pt idx="419">
                  <c:v>4671</c:v>
                </c:pt>
                <c:pt idx="420">
                  <c:v>4683</c:v>
                </c:pt>
                <c:pt idx="421">
                  <c:v>4704</c:v>
                </c:pt>
                <c:pt idx="422">
                  <c:v>4756</c:v>
                </c:pt>
                <c:pt idx="423">
                  <c:v>4736</c:v>
                </c:pt>
                <c:pt idx="424">
                  <c:v>4776</c:v>
                </c:pt>
                <c:pt idx="425">
                  <c:v>4771</c:v>
                </c:pt>
                <c:pt idx="426">
                  <c:v>4785</c:v>
                </c:pt>
                <c:pt idx="427">
                  <c:v>4828</c:v>
                </c:pt>
                <c:pt idx="428">
                  <c:v>4827</c:v>
                </c:pt>
                <c:pt idx="429">
                  <c:v>4843</c:v>
                </c:pt>
                <c:pt idx="430">
                  <c:v>4847</c:v>
                </c:pt>
                <c:pt idx="431">
                  <c:v>4858</c:v>
                </c:pt>
                <c:pt idx="432">
                  <c:v>4932</c:v>
                </c:pt>
                <c:pt idx="433">
                  <c:v>4937</c:v>
                </c:pt>
                <c:pt idx="434">
                  <c:v>4947</c:v>
                </c:pt>
                <c:pt idx="435">
                  <c:v>4957</c:v>
                </c:pt>
                <c:pt idx="436">
                  <c:v>4998</c:v>
                </c:pt>
                <c:pt idx="437">
                  <c:v>4964</c:v>
                </c:pt>
                <c:pt idx="438">
                  <c:v>5019</c:v>
                </c:pt>
                <c:pt idx="439">
                  <c:v>5000</c:v>
                </c:pt>
                <c:pt idx="440">
                  <c:v>5067</c:v>
                </c:pt>
                <c:pt idx="441">
                  <c:v>5081</c:v>
                </c:pt>
                <c:pt idx="442">
                  <c:v>5083</c:v>
                </c:pt>
                <c:pt idx="443">
                  <c:v>5107</c:v>
                </c:pt>
                <c:pt idx="444">
                  <c:v>5119</c:v>
                </c:pt>
                <c:pt idx="445">
                  <c:v>5161</c:v>
                </c:pt>
                <c:pt idx="446">
                  <c:v>5150</c:v>
                </c:pt>
                <c:pt idx="447">
                  <c:v>5195</c:v>
                </c:pt>
                <c:pt idx="448">
                  <c:v>5201</c:v>
                </c:pt>
                <c:pt idx="449">
                  <c:v>5234</c:v>
                </c:pt>
                <c:pt idx="450">
                  <c:v>5219</c:v>
                </c:pt>
                <c:pt idx="451">
                  <c:v>5286</c:v>
                </c:pt>
                <c:pt idx="452">
                  <c:v>5277</c:v>
                </c:pt>
                <c:pt idx="453">
                  <c:v>5286</c:v>
                </c:pt>
                <c:pt idx="454">
                  <c:v>5334</c:v>
                </c:pt>
                <c:pt idx="455">
                  <c:v>5311</c:v>
                </c:pt>
                <c:pt idx="456">
                  <c:v>5333</c:v>
                </c:pt>
                <c:pt idx="457">
                  <c:v>5380</c:v>
                </c:pt>
                <c:pt idx="458">
                  <c:v>5373</c:v>
                </c:pt>
                <c:pt idx="459">
                  <c:v>5390</c:v>
                </c:pt>
                <c:pt idx="460">
                  <c:v>5429</c:v>
                </c:pt>
                <c:pt idx="461">
                  <c:v>5456</c:v>
                </c:pt>
                <c:pt idx="462">
                  <c:v>5463</c:v>
                </c:pt>
                <c:pt idx="463">
                  <c:v>5506</c:v>
                </c:pt>
                <c:pt idx="464">
                  <c:v>5498</c:v>
                </c:pt>
                <c:pt idx="465">
                  <c:v>5530</c:v>
                </c:pt>
                <c:pt idx="466">
                  <c:v>5549</c:v>
                </c:pt>
                <c:pt idx="467">
                  <c:v>5572</c:v>
                </c:pt>
                <c:pt idx="468">
                  <c:v>5577</c:v>
                </c:pt>
                <c:pt idx="469">
                  <c:v>5612</c:v>
                </c:pt>
                <c:pt idx="470">
                  <c:v>5647</c:v>
                </c:pt>
                <c:pt idx="471">
                  <c:v>5634</c:v>
                </c:pt>
                <c:pt idx="472">
                  <c:v>5682</c:v>
                </c:pt>
                <c:pt idx="473">
                  <c:v>5689</c:v>
                </c:pt>
                <c:pt idx="474">
                  <c:v>5671</c:v>
                </c:pt>
                <c:pt idx="475">
                  <c:v>5725</c:v>
                </c:pt>
                <c:pt idx="476">
                  <c:v>5754</c:v>
                </c:pt>
                <c:pt idx="477">
                  <c:v>5772</c:v>
                </c:pt>
                <c:pt idx="478">
                  <c:v>5763</c:v>
                </c:pt>
                <c:pt idx="479">
                  <c:v>5786</c:v>
                </c:pt>
                <c:pt idx="480">
                  <c:v>5802</c:v>
                </c:pt>
                <c:pt idx="481">
                  <c:v>5824</c:v>
                </c:pt>
                <c:pt idx="482">
                  <c:v>5869</c:v>
                </c:pt>
                <c:pt idx="483">
                  <c:v>5871</c:v>
                </c:pt>
                <c:pt idx="484">
                  <c:v>5901</c:v>
                </c:pt>
                <c:pt idx="485">
                  <c:v>5870</c:v>
                </c:pt>
                <c:pt idx="486">
                  <c:v>5934</c:v>
                </c:pt>
                <c:pt idx="487">
                  <c:v>5951</c:v>
                </c:pt>
                <c:pt idx="488">
                  <c:v>5918</c:v>
                </c:pt>
                <c:pt idx="489">
                  <c:v>6008</c:v>
                </c:pt>
                <c:pt idx="490">
                  <c:v>5974</c:v>
                </c:pt>
                <c:pt idx="491">
                  <c:v>6048</c:v>
                </c:pt>
                <c:pt idx="492">
                  <c:v>6025</c:v>
                </c:pt>
                <c:pt idx="493">
                  <c:v>6087</c:v>
                </c:pt>
                <c:pt idx="494">
                  <c:v>6108</c:v>
                </c:pt>
                <c:pt idx="495">
                  <c:v>6078</c:v>
                </c:pt>
                <c:pt idx="496">
                  <c:v>6120</c:v>
                </c:pt>
                <c:pt idx="497">
                  <c:v>6150</c:v>
                </c:pt>
                <c:pt idx="498">
                  <c:v>6182</c:v>
                </c:pt>
                <c:pt idx="499">
                  <c:v>6197</c:v>
                </c:pt>
                <c:pt idx="500">
                  <c:v>6204</c:v>
                </c:pt>
                <c:pt idx="501">
                  <c:v>6237</c:v>
                </c:pt>
                <c:pt idx="502">
                  <c:v>6270</c:v>
                </c:pt>
                <c:pt idx="503">
                  <c:v>6271</c:v>
                </c:pt>
                <c:pt idx="504">
                  <c:v>6300</c:v>
                </c:pt>
                <c:pt idx="505">
                  <c:v>6346</c:v>
                </c:pt>
                <c:pt idx="506">
                  <c:v>6393</c:v>
                </c:pt>
                <c:pt idx="507">
                  <c:v>6417</c:v>
                </c:pt>
                <c:pt idx="508">
                  <c:v>6395</c:v>
                </c:pt>
                <c:pt idx="509">
                  <c:v>6383</c:v>
                </c:pt>
                <c:pt idx="510">
                  <c:v>6450</c:v>
                </c:pt>
                <c:pt idx="511">
                  <c:v>6457</c:v>
                </c:pt>
                <c:pt idx="512">
                  <c:v>6466</c:v>
                </c:pt>
                <c:pt idx="513">
                  <c:v>6453</c:v>
                </c:pt>
                <c:pt idx="514">
                  <c:v>6513</c:v>
                </c:pt>
                <c:pt idx="515">
                  <c:v>6526</c:v>
                </c:pt>
                <c:pt idx="516">
                  <c:v>6552</c:v>
                </c:pt>
                <c:pt idx="517">
                  <c:v>6551</c:v>
                </c:pt>
                <c:pt idx="518">
                  <c:v>6567</c:v>
                </c:pt>
                <c:pt idx="519">
                  <c:v>6622</c:v>
                </c:pt>
                <c:pt idx="520">
                  <c:v>6676</c:v>
                </c:pt>
                <c:pt idx="521">
                  <c:v>6709</c:v>
                </c:pt>
                <c:pt idx="522">
                  <c:v>6639</c:v>
                </c:pt>
                <c:pt idx="523">
                  <c:v>6722</c:v>
                </c:pt>
                <c:pt idx="524">
                  <c:v>6752</c:v>
                </c:pt>
                <c:pt idx="525">
                  <c:v>6756</c:v>
                </c:pt>
                <c:pt idx="526">
                  <c:v>6786</c:v>
                </c:pt>
                <c:pt idx="527">
                  <c:v>6823</c:v>
                </c:pt>
                <c:pt idx="528">
                  <c:v>6772</c:v>
                </c:pt>
                <c:pt idx="529">
                  <c:v>6834</c:v>
                </c:pt>
                <c:pt idx="530">
                  <c:v>6871</c:v>
                </c:pt>
                <c:pt idx="531">
                  <c:v>6834</c:v>
                </c:pt>
                <c:pt idx="532">
                  <c:v>6893</c:v>
                </c:pt>
                <c:pt idx="533">
                  <c:v>6888</c:v>
                </c:pt>
                <c:pt idx="534">
                  <c:v>6919</c:v>
                </c:pt>
                <c:pt idx="535">
                  <c:v>6927</c:v>
                </c:pt>
                <c:pt idx="536">
                  <c:v>6991</c:v>
                </c:pt>
                <c:pt idx="537">
                  <c:v>7014</c:v>
                </c:pt>
                <c:pt idx="538">
                  <c:v>6991</c:v>
                </c:pt>
                <c:pt idx="539">
                  <c:v>6997</c:v>
                </c:pt>
                <c:pt idx="540">
                  <c:v>7053</c:v>
                </c:pt>
                <c:pt idx="541">
                  <c:v>7045</c:v>
                </c:pt>
                <c:pt idx="542">
                  <c:v>7128</c:v>
                </c:pt>
                <c:pt idx="543">
                  <c:v>7165</c:v>
                </c:pt>
                <c:pt idx="544">
                  <c:v>7167</c:v>
                </c:pt>
                <c:pt idx="545">
                  <c:v>7232</c:v>
                </c:pt>
                <c:pt idx="546">
                  <c:v>7181</c:v>
                </c:pt>
                <c:pt idx="547">
                  <c:v>7225</c:v>
                </c:pt>
                <c:pt idx="548">
                  <c:v>7247</c:v>
                </c:pt>
                <c:pt idx="549">
                  <c:v>7246</c:v>
                </c:pt>
                <c:pt idx="550">
                  <c:v>7264</c:v>
                </c:pt>
                <c:pt idx="551">
                  <c:v>7331</c:v>
                </c:pt>
                <c:pt idx="552">
                  <c:v>7348</c:v>
                </c:pt>
                <c:pt idx="553">
                  <c:v>7318</c:v>
                </c:pt>
                <c:pt idx="554">
                  <c:v>7324</c:v>
                </c:pt>
                <c:pt idx="555">
                  <c:v>7390</c:v>
                </c:pt>
                <c:pt idx="556">
                  <c:v>7375</c:v>
                </c:pt>
                <c:pt idx="557">
                  <c:v>7429</c:v>
                </c:pt>
                <c:pt idx="558">
                  <c:v>7459</c:v>
                </c:pt>
                <c:pt idx="559">
                  <c:v>7508</c:v>
                </c:pt>
                <c:pt idx="560">
                  <c:v>7458</c:v>
                </c:pt>
                <c:pt idx="561">
                  <c:v>7530</c:v>
                </c:pt>
                <c:pt idx="562">
                  <c:v>7558</c:v>
                </c:pt>
                <c:pt idx="563">
                  <c:v>7548</c:v>
                </c:pt>
                <c:pt idx="564">
                  <c:v>7590</c:v>
                </c:pt>
                <c:pt idx="565">
                  <c:v>7602</c:v>
                </c:pt>
                <c:pt idx="566">
                  <c:v>7607</c:v>
                </c:pt>
                <c:pt idx="567">
                  <c:v>7655</c:v>
                </c:pt>
                <c:pt idx="568">
                  <c:v>7710</c:v>
                </c:pt>
                <c:pt idx="569">
                  <c:v>7681</c:v>
                </c:pt>
                <c:pt idx="570">
                  <c:v>7723</c:v>
                </c:pt>
                <c:pt idx="571">
                  <c:v>7762</c:v>
                </c:pt>
                <c:pt idx="572">
                  <c:v>7733</c:v>
                </c:pt>
                <c:pt idx="573">
                  <c:v>7840</c:v>
                </c:pt>
                <c:pt idx="574">
                  <c:v>7841</c:v>
                </c:pt>
                <c:pt idx="575">
                  <c:v>7886</c:v>
                </c:pt>
                <c:pt idx="576">
                  <c:v>7840</c:v>
                </c:pt>
                <c:pt idx="577">
                  <c:v>7904</c:v>
                </c:pt>
                <c:pt idx="578">
                  <c:v>7922</c:v>
                </c:pt>
                <c:pt idx="579">
                  <c:v>7945</c:v>
                </c:pt>
                <c:pt idx="580">
                  <c:v>7958</c:v>
                </c:pt>
                <c:pt idx="581">
                  <c:v>7959</c:v>
                </c:pt>
                <c:pt idx="582">
                  <c:v>8020</c:v>
                </c:pt>
                <c:pt idx="583">
                  <c:v>8022</c:v>
                </c:pt>
                <c:pt idx="584">
                  <c:v>8051</c:v>
                </c:pt>
                <c:pt idx="585">
                  <c:v>8108</c:v>
                </c:pt>
                <c:pt idx="586">
                  <c:v>8102</c:v>
                </c:pt>
                <c:pt idx="587">
                  <c:v>8078</c:v>
                </c:pt>
                <c:pt idx="588">
                  <c:v>8104</c:v>
                </c:pt>
                <c:pt idx="589">
                  <c:v>8100</c:v>
                </c:pt>
                <c:pt idx="590">
                  <c:v>8132</c:v>
                </c:pt>
                <c:pt idx="591">
                  <c:v>8226</c:v>
                </c:pt>
                <c:pt idx="592">
                  <c:v>8250</c:v>
                </c:pt>
                <c:pt idx="593">
                  <c:v>8253</c:v>
                </c:pt>
                <c:pt idx="594">
                  <c:v>8300</c:v>
                </c:pt>
                <c:pt idx="595">
                  <c:v>8288</c:v>
                </c:pt>
                <c:pt idx="596">
                  <c:v>8328</c:v>
                </c:pt>
                <c:pt idx="597">
                  <c:v>8345</c:v>
                </c:pt>
                <c:pt idx="598">
                  <c:v>8358</c:v>
                </c:pt>
                <c:pt idx="599">
                  <c:v>8374</c:v>
                </c:pt>
                <c:pt idx="600">
                  <c:v>8411</c:v>
                </c:pt>
                <c:pt idx="601">
                  <c:v>8393</c:v>
                </c:pt>
                <c:pt idx="602">
                  <c:v>8452</c:v>
                </c:pt>
                <c:pt idx="603">
                  <c:v>8505</c:v>
                </c:pt>
                <c:pt idx="604">
                  <c:v>8527</c:v>
                </c:pt>
                <c:pt idx="605">
                  <c:v>8503</c:v>
                </c:pt>
                <c:pt idx="606">
                  <c:v>8573</c:v>
                </c:pt>
                <c:pt idx="607">
                  <c:v>8563</c:v>
                </c:pt>
                <c:pt idx="608">
                  <c:v>8611</c:v>
                </c:pt>
                <c:pt idx="609">
                  <c:v>8602</c:v>
                </c:pt>
                <c:pt idx="610">
                  <c:v>8702</c:v>
                </c:pt>
                <c:pt idx="611">
                  <c:v>8687</c:v>
                </c:pt>
                <c:pt idx="612">
                  <c:v>8724</c:v>
                </c:pt>
                <c:pt idx="613">
                  <c:v>8734</c:v>
                </c:pt>
                <c:pt idx="614">
                  <c:v>8744</c:v>
                </c:pt>
                <c:pt idx="615">
                  <c:v>8787</c:v>
                </c:pt>
                <c:pt idx="616">
                  <c:v>8746</c:v>
                </c:pt>
                <c:pt idx="617">
                  <c:v>8796</c:v>
                </c:pt>
                <c:pt idx="618">
                  <c:v>8857</c:v>
                </c:pt>
                <c:pt idx="619">
                  <c:v>8882</c:v>
                </c:pt>
                <c:pt idx="620">
                  <c:v>8922</c:v>
                </c:pt>
                <c:pt idx="621">
                  <c:v>8929</c:v>
                </c:pt>
                <c:pt idx="622">
                  <c:v>8928</c:v>
                </c:pt>
                <c:pt idx="623">
                  <c:v>8966</c:v>
                </c:pt>
                <c:pt idx="624">
                  <c:v>8951</c:v>
                </c:pt>
                <c:pt idx="625">
                  <c:v>9013</c:v>
                </c:pt>
                <c:pt idx="626">
                  <c:v>8969</c:v>
                </c:pt>
                <c:pt idx="627">
                  <c:v>9004</c:v>
                </c:pt>
                <c:pt idx="628">
                  <c:v>9110</c:v>
                </c:pt>
                <c:pt idx="629">
                  <c:v>9099</c:v>
                </c:pt>
                <c:pt idx="630">
                  <c:v>9140</c:v>
                </c:pt>
                <c:pt idx="631">
                  <c:v>9128</c:v>
                </c:pt>
                <c:pt idx="632">
                  <c:v>9207</c:v>
                </c:pt>
                <c:pt idx="633">
                  <c:v>9237</c:v>
                </c:pt>
                <c:pt idx="634">
                  <c:v>9228</c:v>
                </c:pt>
                <c:pt idx="635">
                  <c:v>9225</c:v>
                </c:pt>
                <c:pt idx="636">
                  <c:v>9302</c:v>
                </c:pt>
                <c:pt idx="637">
                  <c:v>9310</c:v>
                </c:pt>
                <c:pt idx="638">
                  <c:v>9377</c:v>
                </c:pt>
                <c:pt idx="639">
                  <c:v>9363</c:v>
                </c:pt>
                <c:pt idx="640">
                  <c:v>9349</c:v>
                </c:pt>
                <c:pt idx="641">
                  <c:v>9415</c:v>
                </c:pt>
                <c:pt idx="642">
                  <c:v>9450</c:v>
                </c:pt>
                <c:pt idx="643">
                  <c:v>9409</c:v>
                </c:pt>
                <c:pt idx="644">
                  <c:v>9433</c:v>
                </c:pt>
                <c:pt idx="645">
                  <c:v>9556</c:v>
                </c:pt>
                <c:pt idx="646">
                  <c:v>9544</c:v>
                </c:pt>
                <c:pt idx="647">
                  <c:v>9571</c:v>
                </c:pt>
                <c:pt idx="648">
                  <c:v>9598</c:v>
                </c:pt>
                <c:pt idx="649">
                  <c:v>9616</c:v>
                </c:pt>
                <c:pt idx="650">
                  <c:v>9635</c:v>
                </c:pt>
                <c:pt idx="651">
                  <c:v>9667</c:v>
                </c:pt>
                <c:pt idx="652">
                  <c:v>9695</c:v>
                </c:pt>
                <c:pt idx="653">
                  <c:v>9697</c:v>
                </c:pt>
                <c:pt idx="654">
                  <c:v>9756</c:v>
                </c:pt>
                <c:pt idx="655">
                  <c:v>9820</c:v>
                </c:pt>
                <c:pt idx="656">
                  <c:v>9780</c:v>
                </c:pt>
                <c:pt idx="657">
                  <c:v>9879</c:v>
                </c:pt>
                <c:pt idx="658">
                  <c:v>9795</c:v>
                </c:pt>
                <c:pt idx="659">
                  <c:v>9856</c:v>
                </c:pt>
                <c:pt idx="660">
                  <c:v>9886</c:v>
                </c:pt>
                <c:pt idx="661">
                  <c:v>9914</c:v>
                </c:pt>
                <c:pt idx="662">
                  <c:v>9903</c:v>
                </c:pt>
                <c:pt idx="663">
                  <c:v>9913</c:v>
                </c:pt>
                <c:pt idx="664">
                  <c:v>9988</c:v>
                </c:pt>
                <c:pt idx="665">
                  <c:v>10070</c:v>
                </c:pt>
                <c:pt idx="666">
                  <c:v>10050</c:v>
                </c:pt>
                <c:pt idx="667">
                  <c:v>10025</c:v>
                </c:pt>
                <c:pt idx="668">
                  <c:v>10046</c:v>
                </c:pt>
                <c:pt idx="669">
                  <c:v>10104</c:v>
                </c:pt>
                <c:pt idx="670">
                  <c:v>10101</c:v>
                </c:pt>
                <c:pt idx="671">
                  <c:v>10179</c:v>
                </c:pt>
                <c:pt idx="672">
                  <c:v>10235</c:v>
                </c:pt>
                <c:pt idx="673">
                  <c:v>10208</c:v>
                </c:pt>
                <c:pt idx="674">
                  <c:v>10213</c:v>
                </c:pt>
                <c:pt idx="675">
                  <c:v>10280</c:v>
                </c:pt>
                <c:pt idx="676">
                  <c:v>10315</c:v>
                </c:pt>
                <c:pt idx="677">
                  <c:v>10289</c:v>
                </c:pt>
                <c:pt idx="678">
                  <c:v>10289</c:v>
                </c:pt>
                <c:pt idx="679">
                  <c:v>10387</c:v>
                </c:pt>
                <c:pt idx="680">
                  <c:v>10401</c:v>
                </c:pt>
                <c:pt idx="681">
                  <c:v>10401</c:v>
                </c:pt>
                <c:pt idx="682">
                  <c:v>10489</c:v>
                </c:pt>
                <c:pt idx="683">
                  <c:v>10451</c:v>
                </c:pt>
                <c:pt idx="684">
                  <c:v>10480</c:v>
                </c:pt>
                <c:pt idx="685">
                  <c:v>10537</c:v>
                </c:pt>
                <c:pt idx="686">
                  <c:v>10532</c:v>
                </c:pt>
                <c:pt idx="687">
                  <c:v>10580</c:v>
                </c:pt>
                <c:pt idx="688">
                  <c:v>10634</c:v>
                </c:pt>
                <c:pt idx="689">
                  <c:v>10673</c:v>
                </c:pt>
                <c:pt idx="690">
                  <c:v>10587</c:v>
                </c:pt>
                <c:pt idx="691">
                  <c:v>10636</c:v>
                </c:pt>
                <c:pt idx="692">
                  <c:v>10668</c:v>
                </c:pt>
                <c:pt idx="693">
                  <c:v>10755</c:v>
                </c:pt>
                <c:pt idx="694">
                  <c:v>10769</c:v>
                </c:pt>
                <c:pt idx="695">
                  <c:v>10786</c:v>
                </c:pt>
                <c:pt idx="696">
                  <c:v>10792</c:v>
                </c:pt>
                <c:pt idx="697">
                  <c:v>10767</c:v>
                </c:pt>
                <c:pt idx="698">
                  <c:v>10879</c:v>
                </c:pt>
                <c:pt idx="699">
                  <c:v>10876</c:v>
                </c:pt>
                <c:pt idx="700">
                  <c:v>10928</c:v>
                </c:pt>
                <c:pt idx="701">
                  <c:v>10923</c:v>
                </c:pt>
                <c:pt idx="702">
                  <c:v>11000</c:v>
                </c:pt>
                <c:pt idx="703">
                  <c:v>10946</c:v>
                </c:pt>
                <c:pt idx="704">
                  <c:v>11049</c:v>
                </c:pt>
                <c:pt idx="705">
                  <c:v>10963</c:v>
                </c:pt>
                <c:pt idx="706">
                  <c:v>11058</c:v>
                </c:pt>
                <c:pt idx="707">
                  <c:v>11143</c:v>
                </c:pt>
                <c:pt idx="708">
                  <c:v>11151</c:v>
                </c:pt>
                <c:pt idx="709">
                  <c:v>11102</c:v>
                </c:pt>
                <c:pt idx="710">
                  <c:v>11139</c:v>
                </c:pt>
                <c:pt idx="711">
                  <c:v>11170</c:v>
                </c:pt>
                <c:pt idx="712">
                  <c:v>11196</c:v>
                </c:pt>
                <c:pt idx="713">
                  <c:v>11280</c:v>
                </c:pt>
                <c:pt idx="714">
                  <c:v>11292</c:v>
                </c:pt>
                <c:pt idx="715">
                  <c:v>11336</c:v>
                </c:pt>
                <c:pt idx="716">
                  <c:v>11343</c:v>
                </c:pt>
                <c:pt idx="717">
                  <c:v>11348</c:v>
                </c:pt>
                <c:pt idx="718">
                  <c:v>11388</c:v>
                </c:pt>
                <c:pt idx="719">
                  <c:v>11437</c:v>
                </c:pt>
                <c:pt idx="720">
                  <c:v>11470</c:v>
                </c:pt>
                <c:pt idx="721">
                  <c:v>11506</c:v>
                </c:pt>
                <c:pt idx="722">
                  <c:v>11491</c:v>
                </c:pt>
                <c:pt idx="723">
                  <c:v>11519</c:v>
                </c:pt>
                <c:pt idx="724">
                  <c:v>11569</c:v>
                </c:pt>
                <c:pt idx="725">
                  <c:v>11587</c:v>
                </c:pt>
                <c:pt idx="726">
                  <c:v>11595</c:v>
                </c:pt>
                <c:pt idx="727">
                  <c:v>11689</c:v>
                </c:pt>
                <c:pt idx="728">
                  <c:v>11663</c:v>
                </c:pt>
                <c:pt idx="729">
                  <c:v>11717</c:v>
                </c:pt>
                <c:pt idx="730">
                  <c:v>11697</c:v>
                </c:pt>
                <c:pt idx="731">
                  <c:v>11785</c:v>
                </c:pt>
                <c:pt idx="732">
                  <c:v>11764</c:v>
                </c:pt>
                <c:pt idx="733">
                  <c:v>11862</c:v>
                </c:pt>
                <c:pt idx="734">
                  <c:v>11853</c:v>
                </c:pt>
                <c:pt idx="735">
                  <c:v>11794</c:v>
                </c:pt>
                <c:pt idx="736">
                  <c:v>11927</c:v>
                </c:pt>
                <c:pt idx="737">
                  <c:v>11979</c:v>
                </c:pt>
                <c:pt idx="738">
                  <c:v>12003</c:v>
                </c:pt>
                <c:pt idx="739">
                  <c:v>11930</c:v>
                </c:pt>
                <c:pt idx="740">
                  <c:v>12018</c:v>
                </c:pt>
                <c:pt idx="741">
                  <c:v>12006</c:v>
                </c:pt>
                <c:pt idx="742">
                  <c:v>12095</c:v>
                </c:pt>
                <c:pt idx="743">
                  <c:v>12014</c:v>
                </c:pt>
                <c:pt idx="744">
                  <c:v>12105</c:v>
                </c:pt>
                <c:pt idx="745">
                  <c:v>12132</c:v>
                </c:pt>
                <c:pt idx="746">
                  <c:v>12189</c:v>
                </c:pt>
                <c:pt idx="747">
                  <c:v>12170</c:v>
                </c:pt>
                <c:pt idx="748">
                  <c:v>12225</c:v>
                </c:pt>
                <c:pt idx="749">
                  <c:v>12229</c:v>
                </c:pt>
                <c:pt idx="750">
                  <c:v>12256</c:v>
                </c:pt>
                <c:pt idx="751">
                  <c:v>12308</c:v>
                </c:pt>
                <c:pt idx="752">
                  <c:v>12426</c:v>
                </c:pt>
                <c:pt idx="753">
                  <c:v>12349</c:v>
                </c:pt>
                <c:pt idx="754">
                  <c:v>12421</c:v>
                </c:pt>
                <c:pt idx="755">
                  <c:v>12453</c:v>
                </c:pt>
                <c:pt idx="756">
                  <c:v>12502</c:v>
                </c:pt>
                <c:pt idx="757">
                  <c:v>12559</c:v>
                </c:pt>
                <c:pt idx="758">
                  <c:v>12556</c:v>
                </c:pt>
                <c:pt idx="759">
                  <c:v>12521</c:v>
                </c:pt>
                <c:pt idx="760">
                  <c:v>12571</c:v>
                </c:pt>
                <c:pt idx="761">
                  <c:v>12577</c:v>
                </c:pt>
                <c:pt idx="762">
                  <c:v>12621</c:v>
                </c:pt>
                <c:pt idx="763">
                  <c:v>12637</c:v>
                </c:pt>
                <c:pt idx="764">
                  <c:v>12727</c:v>
                </c:pt>
                <c:pt idx="765">
                  <c:v>12747</c:v>
                </c:pt>
                <c:pt idx="766">
                  <c:v>12719</c:v>
                </c:pt>
                <c:pt idx="767">
                  <c:v>12716</c:v>
                </c:pt>
                <c:pt idx="768">
                  <c:v>12762</c:v>
                </c:pt>
                <c:pt idx="769">
                  <c:v>12764</c:v>
                </c:pt>
                <c:pt idx="770">
                  <c:v>12835</c:v>
                </c:pt>
                <c:pt idx="771">
                  <c:v>12981</c:v>
                </c:pt>
                <c:pt idx="772">
                  <c:v>12890</c:v>
                </c:pt>
                <c:pt idx="773">
                  <c:v>12931</c:v>
                </c:pt>
                <c:pt idx="774">
                  <c:v>13008</c:v>
                </c:pt>
                <c:pt idx="775">
                  <c:v>12982</c:v>
                </c:pt>
                <c:pt idx="776">
                  <c:v>13046</c:v>
                </c:pt>
                <c:pt idx="777">
                  <c:v>13168</c:v>
                </c:pt>
                <c:pt idx="778">
                  <c:v>13098</c:v>
                </c:pt>
                <c:pt idx="779">
                  <c:v>13142</c:v>
                </c:pt>
                <c:pt idx="780">
                  <c:v>13150</c:v>
                </c:pt>
                <c:pt idx="781">
                  <c:v>13205</c:v>
                </c:pt>
                <c:pt idx="782">
                  <c:v>13165</c:v>
                </c:pt>
                <c:pt idx="783">
                  <c:v>13209</c:v>
                </c:pt>
                <c:pt idx="784">
                  <c:v>13274</c:v>
                </c:pt>
                <c:pt idx="785">
                  <c:v>13268</c:v>
                </c:pt>
                <c:pt idx="786">
                  <c:v>13362</c:v>
                </c:pt>
                <c:pt idx="787">
                  <c:v>13341</c:v>
                </c:pt>
                <c:pt idx="788">
                  <c:v>13282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15-42F5-B640-16448935A1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6423200"/>
        <c:axId val="785092496"/>
      </c:scatterChart>
      <c:valAx>
        <c:axId val="1976423200"/>
        <c:scaling>
          <c:orientation val="minMax"/>
          <c:max val="7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400" baseline="0"/>
                  <a:t>Array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092496"/>
        <c:crosses val="autoZero"/>
        <c:crossBetween val="midCat"/>
      </c:valAx>
      <c:valAx>
        <c:axId val="785092496"/>
        <c:scaling>
          <c:orientation val="minMax"/>
          <c:max val="7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400" baseline="0"/>
                  <a:t>Key Comparison</a:t>
                </a:r>
              </a:p>
            </c:rich>
          </c:tx>
          <c:layout>
            <c:manualLayout>
              <c:xMode val="edge"/>
              <c:yMode val="edge"/>
              <c:x val="0"/>
              <c:y val="0.376633134381333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4232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dirty="0"/>
              <a:t>Varying Array Size on Fixed S = 50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9751541584058746E-2"/>
          <c:y val="0.10223013048635826"/>
          <c:w val="0.8962705267902118"/>
          <c:h val="0.79506935298568104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9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D15-42F5-B640-16448935A1D3}"/>
                </c:ext>
              </c:extLst>
            </c:dLbl>
            <c:dLbl>
              <c:idx val="199"/>
              <c:layout>
                <c:manualLayout>
                  <c:x val="4.0404040404040404E-3"/>
                  <c:y val="-0.10201660735468565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/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67133"/>
                        <a:gd name="adj2" fmla="val 158191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BD15-42F5-B640-16448935A1D3}"/>
                </c:ext>
              </c:extLst>
            </c:dLbl>
            <c:dLbl>
              <c:idx val="203"/>
              <c:layout>
                <c:manualLayout>
                  <c:x val="-4.3097643097643148E-2"/>
                  <c:y val="3.7959667852906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D15-42F5-B640-16448935A1D3}"/>
                </c:ext>
              </c:extLst>
            </c:dLbl>
            <c:dLbl>
              <c:idx val="39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D15-42F5-B640-16448935A1D3}"/>
                </c:ext>
              </c:extLst>
            </c:dLbl>
            <c:dLbl>
              <c:idx val="399"/>
              <c:layout>
                <c:manualLayout>
                  <c:x val="1.4814814814814815E-2"/>
                  <c:y val="-1.1862396204033215E-2"/>
                </c:manualLayout>
              </c:layout>
              <c:spPr>
                <a:solidFill>
                  <a:prstClr val="white"/>
                </a:solidFill>
                <a:ln w="9525" cap="flat" cmpd="sng" algn="ctr">
                  <a:solidFill>
                    <a:prstClr val="black"/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76803"/>
                        <a:gd name="adj2" fmla="val -21958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6-BD15-42F5-B640-16448935A1D3}"/>
                </c:ext>
              </c:extLst>
            </c:dLbl>
            <c:dLbl>
              <c:idx val="407"/>
              <c:layout>
                <c:manualLayout>
                  <c:x val="-7.2727272727272724E-2"/>
                  <c:y val="4.507710557532621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D15-42F5-B640-16448935A1D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/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yVal>
            <c:numRef>
              <c:f>KeyComparison50ForHybridPartCI!$B$2:$B$790</c:f>
              <c:numCache>
                <c:formatCode>General</c:formatCode>
                <c:ptCount val="78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15</c:v>
                </c:pt>
                <c:pt idx="6">
                  <c:v>19</c:v>
                </c:pt>
                <c:pt idx="7">
                  <c:v>23</c:v>
                </c:pt>
                <c:pt idx="8">
                  <c:v>28</c:v>
                </c:pt>
                <c:pt idx="9">
                  <c:v>35</c:v>
                </c:pt>
                <c:pt idx="10">
                  <c:v>40</c:v>
                </c:pt>
                <c:pt idx="11">
                  <c:v>50</c:v>
                </c:pt>
                <c:pt idx="12">
                  <c:v>56</c:v>
                </c:pt>
                <c:pt idx="13">
                  <c:v>64</c:v>
                </c:pt>
                <c:pt idx="14">
                  <c:v>69</c:v>
                </c:pt>
                <c:pt idx="15">
                  <c:v>79</c:v>
                </c:pt>
                <c:pt idx="16">
                  <c:v>87</c:v>
                </c:pt>
                <c:pt idx="17">
                  <c:v>100</c:v>
                </c:pt>
                <c:pt idx="18">
                  <c:v>109</c:v>
                </c:pt>
                <c:pt idx="19">
                  <c:v>119</c:v>
                </c:pt>
                <c:pt idx="20">
                  <c:v>131</c:v>
                </c:pt>
                <c:pt idx="21">
                  <c:v>150</c:v>
                </c:pt>
                <c:pt idx="22">
                  <c:v>163</c:v>
                </c:pt>
                <c:pt idx="23">
                  <c:v>169</c:v>
                </c:pt>
                <c:pt idx="24">
                  <c:v>182</c:v>
                </c:pt>
                <c:pt idx="25">
                  <c:v>193</c:v>
                </c:pt>
                <c:pt idx="26">
                  <c:v>221</c:v>
                </c:pt>
                <c:pt idx="27">
                  <c:v>230</c:v>
                </c:pt>
                <c:pt idx="28">
                  <c:v>251</c:v>
                </c:pt>
                <c:pt idx="29">
                  <c:v>257</c:v>
                </c:pt>
                <c:pt idx="30">
                  <c:v>276</c:v>
                </c:pt>
                <c:pt idx="31">
                  <c:v>295</c:v>
                </c:pt>
                <c:pt idx="32">
                  <c:v>316</c:v>
                </c:pt>
                <c:pt idx="33">
                  <c:v>335</c:v>
                </c:pt>
                <c:pt idx="34">
                  <c:v>346</c:v>
                </c:pt>
                <c:pt idx="35">
                  <c:v>364</c:v>
                </c:pt>
                <c:pt idx="36">
                  <c:v>384</c:v>
                </c:pt>
                <c:pt idx="37">
                  <c:v>409</c:v>
                </c:pt>
                <c:pt idx="38">
                  <c:v>439</c:v>
                </c:pt>
                <c:pt idx="39">
                  <c:v>451</c:v>
                </c:pt>
                <c:pt idx="40">
                  <c:v>448</c:v>
                </c:pt>
                <c:pt idx="41">
                  <c:v>496</c:v>
                </c:pt>
                <c:pt idx="42">
                  <c:v>515</c:v>
                </c:pt>
                <c:pt idx="43">
                  <c:v>550</c:v>
                </c:pt>
                <c:pt idx="44">
                  <c:v>552</c:v>
                </c:pt>
                <c:pt idx="45">
                  <c:v>582</c:v>
                </c:pt>
                <c:pt idx="46">
                  <c:v>603</c:v>
                </c:pt>
                <c:pt idx="47">
                  <c:v>625</c:v>
                </c:pt>
                <c:pt idx="48">
                  <c:v>661</c:v>
                </c:pt>
                <c:pt idx="49">
                  <c:v>401</c:v>
                </c:pt>
                <c:pt idx="50">
                  <c:v>419</c:v>
                </c:pt>
                <c:pt idx="51">
                  <c:v>432</c:v>
                </c:pt>
                <c:pt idx="52">
                  <c:v>451</c:v>
                </c:pt>
                <c:pt idx="53">
                  <c:v>463</c:v>
                </c:pt>
                <c:pt idx="54">
                  <c:v>473</c:v>
                </c:pt>
                <c:pt idx="55">
                  <c:v>497</c:v>
                </c:pt>
                <c:pt idx="56">
                  <c:v>512</c:v>
                </c:pt>
                <c:pt idx="57">
                  <c:v>532</c:v>
                </c:pt>
                <c:pt idx="58">
                  <c:v>549</c:v>
                </c:pt>
                <c:pt idx="59">
                  <c:v>564</c:v>
                </c:pt>
                <c:pt idx="60">
                  <c:v>568</c:v>
                </c:pt>
                <c:pt idx="61">
                  <c:v>609</c:v>
                </c:pt>
                <c:pt idx="62">
                  <c:v>619</c:v>
                </c:pt>
                <c:pt idx="63">
                  <c:v>633</c:v>
                </c:pt>
                <c:pt idx="64">
                  <c:v>657</c:v>
                </c:pt>
                <c:pt idx="65">
                  <c:v>664</c:v>
                </c:pt>
                <c:pt idx="66">
                  <c:v>677</c:v>
                </c:pt>
                <c:pt idx="67">
                  <c:v>699</c:v>
                </c:pt>
                <c:pt idx="68">
                  <c:v>728</c:v>
                </c:pt>
                <c:pt idx="69">
                  <c:v>741</c:v>
                </c:pt>
                <c:pt idx="70">
                  <c:v>756</c:v>
                </c:pt>
                <c:pt idx="71">
                  <c:v>773</c:v>
                </c:pt>
                <c:pt idx="72">
                  <c:v>808</c:v>
                </c:pt>
                <c:pt idx="73">
                  <c:v>805</c:v>
                </c:pt>
                <c:pt idx="74">
                  <c:v>838</c:v>
                </c:pt>
                <c:pt idx="75">
                  <c:v>868</c:v>
                </c:pt>
                <c:pt idx="76">
                  <c:v>895</c:v>
                </c:pt>
                <c:pt idx="77">
                  <c:v>918</c:v>
                </c:pt>
                <c:pt idx="78">
                  <c:v>927</c:v>
                </c:pt>
                <c:pt idx="79">
                  <c:v>950</c:v>
                </c:pt>
                <c:pt idx="80">
                  <c:v>965</c:v>
                </c:pt>
                <c:pt idx="81">
                  <c:v>1001</c:v>
                </c:pt>
                <c:pt idx="82">
                  <c:v>1023</c:v>
                </c:pt>
                <c:pt idx="83">
                  <c:v>1048</c:v>
                </c:pt>
                <c:pt idx="84">
                  <c:v>1049</c:v>
                </c:pt>
                <c:pt idx="85">
                  <c:v>1060</c:v>
                </c:pt>
                <c:pt idx="86">
                  <c:v>1103</c:v>
                </c:pt>
                <c:pt idx="87">
                  <c:v>1148</c:v>
                </c:pt>
                <c:pt idx="88">
                  <c:v>1151</c:v>
                </c:pt>
                <c:pt idx="89">
                  <c:v>1178</c:v>
                </c:pt>
                <c:pt idx="90">
                  <c:v>1205</c:v>
                </c:pt>
                <c:pt idx="91">
                  <c:v>1212</c:v>
                </c:pt>
                <c:pt idx="92">
                  <c:v>1244</c:v>
                </c:pt>
                <c:pt idx="93">
                  <c:v>1266</c:v>
                </c:pt>
                <c:pt idx="94">
                  <c:v>1306</c:v>
                </c:pt>
                <c:pt idx="95">
                  <c:v>1314</c:v>
                </c:pt>
                <c:pt idx="96">
                  <c:v>1373</c:v>
                </c:pt>
                <c:pt idx="97">
                  <c:v>1401</c:v>
                </c:pt>
                <c:pt idx="98">
                  <c:v>1395</c:v>
                </c:pt>
                <c:pt idx="99">
                  <c:v>1120</c:v>
                </c:pt>
                <c:pt idx="100">
                  <c:v>910</c:v>
                </c:pt>
                <c:pt idx="101">
                  <c:v>932</c:v>
                </c:pt>
                <c:pt idx="102">
                  <c:v>953</c:v>
                </c:pt>
                <c:pt idx="103">
                  <c:v>939</c:v>
                </c:pt>
                <c:pt idx="104">
                  <c:v>960</c:v>
                </c:pt>
                <c:pt idx="105">
                  <c:v>966</c:v>
                </c:pt>
                <c:pt idx="106">
                  <c:v>1012</c:v>
                </c:pt>
                <c:pt idx="107">
                  <c:v>1023</c:v>
                </c:pt>
                <c:pt idx="108">
                  <c:v>1044</c:v>
                </c:pt>
                <c:pt idx="109">
                  <c:v>1041</c:v>
                </c:pt>
                <c:pt idx="110">
                  <c:v>1058</c:v>
                </c:pt>
                <c:pt idx="111">
                  <c:v>1082</c:v>
                </c:pt>
                <c:pt idx="112">
                  <c:v>1093</c:v>
                </c:pt>
                <c:pt idx="113">
                  <c:v>1132</c:v>
                </c:pt>
                <c:pt idx="114">
                  <c:v>1130</c:v>
                </c:pt>
                <c:pt idx="115">
                  <c:v>1150</c:v>
                </c:pt>
                <c:pt idx="116">
                  <c:v>1187</c:v>
                </c:pt>
                <c:pt idx="117">
                  <c:v>1185</c:v>
                </c:pt>
                <c:pt idx="118">
                  <c:v>1210</c:v>
                </c:pt>
                <c:pt idx="119">
                  <c:v>1222</c:v>
                </c:pt>
                <c:pt idx="120">
                  <c:v>1250</c:v>
                </c:pt>
                <c:pt idx="121">
                  <c:v>1259</c:v>
                </c:pt>
                <c:pt idx="122">
                  <c:v>1263</c:v>
                </c:pt>
                <c:pt idx="123">
                  <c:v>1294</c:v>
                </c:pt>
                <c:pt idx="124">
                  <c:v>1306</c:v>
                </c:pt>
                <c:pt idx="125">
                  <c:v>1323</c:v>
                </c:pt>
                <c:pt idx="126">
                  <c:v>1334</c:v>
                </c:pt>
                <c:pt idx="127">
                  <c:v>1378</c:v>
                </c:pt>
                <c:pt idx="128">
                  <c:v>1386</c:v>
                </c:pt>
                <c:pt idx="129">
                  <c:v>1411</c:v>
                </c:pt>
                <c:pt idx="130">
                  <c:v>1429</c:v>
                </c:pt>
                <c:pt idx="131">
                  <c:v>1444</c:v>
                </c:pt>
                <c:pt idx="132">
                  <c:v>1477</c:v>
                </c:pt>
                <c:pt idx="133">
                  <c:v>1505</c:v>
                </c:pt>
                <c:pt idx="134">
                  <c:v>1513</c:v>
                </c:pt>
                <c:pt idx="135">
                  <c:v>1554</c:v>
                </c:pt>
                <c:pt idx="136">
                  <c:v>1528</c:v>
                </c:pt>
                <c:pt idx="137">
                  <c:v>1599</c:v>
                </c:pt>
                <c:pt idx="138">
                  <c:v>1559</c:v>
                </c:pt>
                <c:pt idx="139">
                  <c:v>1580</c:v>
                </c:pt>
                <c:pt idx="140">
                  <c:v>1620</c:v>
                </c:pt>
                <c:pt idx="141">
                  <c:v>1624</c:v>
                </c:pt>
                <c:pt idx="142">
                  <c:v>1632</c:v>
                </c:pt>
                <c:pt idx="143">
                  <c:v>1676</c:v>
                </c:pt>
                <c:pt idx="144">
                  <c:v>1701</c:v>
                </c:pt>
                <c:pt idx="145">
                  <c:v>1726</c:v>
                </c:pt>
                <c:pt idx="146">
                  <c:v>1734</c:v>
                </c:pt>
                <c:pt idx="147">
                  <c:v>1767</c:v>
                </c:pt>
                <c:pt idx="148">
                  <c:v>1789</c:v>
                </c:pt>
                <c:pt idx="149">
                  <c:v>1805</c:v>
                </c:pt>
                <c:pt idx="150">
                  <c:v>1845</c:v>
                </c:pt>
                <c:pt idx="151">
                  <c:v>1891</c:v>
                </c:pt>
                <c:pt idx="152">
                  <c:v>1873</c:v>
                </c:pt>
                <c:pt idx="153">
                  <c:v>1920</c:v>
                </c:pt>
                <c:pt idx="154">
                  <c:v>1891</c:v>
                </c:pt>
                <c:pt idx="155">
                  <c:v>1942</c:v>
                </c:pt>
                <c:pt idx="156">
                  <c:v>1991</c:v>
                </c:pt>
                <c:pt idx="157">
                  <c:v>1989</c:v>
                </c:pt>
                <c:pt idx="158">
                  <c:v>2022</c:v>
                </c:pt>
                <c:pt idx="159">
                  <c:v>2041</c:v>
                </c:pt>
                <c:pt idx="160">
                  <c:v>2043</c:v>
                </c:pt>
                <c:pt idx="161">
                  <c:v>2072</c:v>
                </c:pt>
                <c:pt idx="162">
                  <c:v>2115</c:v>
                </c:pt>
                <c:pt idx="163">
                  <c:v>2131</c:v>
                </c:pt>
                <c:pt idx="164">
                  <c:v>2135</c:v>
                </c:pt>
                <c:pt idx="165">
                  <c:v>2172</c:v>
                </c:pt>
                <c:pt idx="166">
                  <c:v>2221</c:v>
                </c:pt>
                <c:pt idx="167">
                  <c:v>2223</c:v>
                </c:pt>
                <c:pt idx="168">
                  <c:v>2226</c:v>
                </c:pt>
                <c:pt idx="169">
                  <c:v>2296</c:v>
                </c:pt>
                <c:pt idx="170">
                  <c:v>2323</c:v>
                </c:pt>
                <c:pt idx="171">
                  <c:v>2314</c:v>
                </c:pt>
                <c:pt idx="172">
                  <c:v>2352</c:v>
                </c:pt>
                <c:pt idx="173">
                  <c:v>2361</c:v>
                </c:pt>
                <c:pt idx="174">
                  <c:v>2401</c:v>
                </c:pt>
                <c:pt idx="175">
                  <c:v>2377</c:v>
                </c:pt>
                <c:pt idx="176">
                  <c:v>2465</c:v>
                </c:pt>
                <c:pt idx="177">
                  <c:v>2433</c:v>
                </c:pt>
                <c:pt idx="178">
                  <c:v>2502</c:v>
                </c:pt>
                <c:pt idx="179">
                  <c:v>2498</c:v>
                </c:pt>
                <c:pt idx="180">
                  <c:v>2568</c:v>
                </c:pt>
                <c:pt idx="181">
                  <c:v>2616</c:v>
                </c:pt>
                <c:pt idx="182">
                  <c:v>2606</c:v>
                </c:pt>
                <c:pt idx="183">
                  <c:v>2586</c:v>
                </c:pt>
                <c:pt idx="184">
                  <c:v>2637</c:v>
                </c:pt>
                <c:pt idx="185">
                  <c:v>2641</c:v>
                </c:pt>
                <c:pt idx="186">
                  <c:v>2679</c:v>
                </c:pt>
                <c:pt idx="187">
                  <c:v>2727</c:v>
                </c:pt>
                <c:pt idx="188">
                  <c:v>2776</c:v>
                </c:pt>
                <c:pt idx="189">
                  <c:v>2778</c:v>
                </c:pt>
                <c:pt idx="190">
                  <c:v>2816</c:v>
                </c:pt>
                <c:pt idx="191">
                  <c:v>2784</c:v>
                </c:pt>
                <c:pt idx="192">
                  <c:v>2858</c:v>
                </c:pt>
                <c:pt idx="193">
                  <c:v>2912</c:v>
                </c:pt>
                <c:pt idx="194">
                  <c:v>2951</c:v>
                </c:pt>
                <c:pt idx="195">
                  <c:v>2922</c:v>
                </c:pt>
                <c:pt idx="196">
                  <c:v>2937</c:v>
                </c:pt>
                <c:pt idx="197">
                  <c:v>2969</c:v>
                </c:pt>
                <c:pt idx="198">
                  <c:v>3016</c:v>
                </c:pt>
                <c:pt idx="199">
                  <c:v>2779</c:v>
                </c:pt>
                <c:pt idx="200">
                  <c:v>2508</c:v>
                </c:pt>
                <c:pt idx="201">
                  <c:v>2268</c:v>
                </c:pt>
                <c:pt idx="202">
                  <c:v>2023</c:v>
                </c:pt>
                <c:pt idx="203">
                  <c:v>2023</c:v>
                </c:pt>
                <c:pt idx="204">
                  <c:v>2065</c:v>
                </c:pt>
                <c:pt idx="205">
                  <c:v>2075</c:v>
                </c:pt>
                <c:pt idx="206">
                  <c:v>2080</c:v>
                </c:pt>
                <c:pt idx="207">
                  <c:v>2114</c:v>
                </c:pt>
                <c:pt idx="208">
                  <c:v>2112</c:v>
                </c:pt>
                <c:pt idx="209">
                  <c:v>2119</c:v>
                </c:pt>
                <c:pt idx="210">
                  <c:v>2154</c:v>
                </c:pt>
                <c:pt idx="211">
                  <c:v>2160</c:v>
                </c:pt>
                <c:pt idx="212">
                  <c:v>2186</c:v>
                </c:pt>
                <c:pt idx="213">
                  <c:v>2203</c:v>
                </c:pt>
                <c:pt idx="214">
                  <c:v>2226</c:v>
                </c:pt>
                <c:pt idx="215">
                  <c:v>2245</c:v>
                </c:pt>
                <c:pt idx="216">
                  <c:v>2253</c:v>
                </c:pt>
                <c:pt idx="217">
                  <c:v>2259</c:v>
                </c:pt>
                <c:pt idx="218">
                  <c:v>2297</c:v>
                </c:pt>
                <c:pt idx="219">
                  <c:v>2298</c:v>
                </c:pt>
                <c:pt idx="220">
                  <c:v>2325</c:v>
                </c:pt>
                <c:pt idx="221">
                  <c:v>2331</c:v>
                </c:pt>
                <c:pt idx="222">
                  <c:v>2340</c:v>
                </c:pt>
                <c:pt idx="223">
                  <c:v>2375</c:v>
                </c:pt>
                <c:pt idx="224">
                  <c:v>2386</c:v>
                </c:pt>
                <c:pt idx="225">
                  <c:v>2410</c:v>
                </c:pt>
                <c:pt idx="226">
                  <c:v>2417</c:v>
                </c:pt>
                <c:pt idx="227">
                  <c:v>2446</c:v>
                </c:pt>
                <c:pt idx="228">
                  <c:v>2459</c:v>
                </c:pt>
                <c:pt idx="229">
                  <c:v>2462</c:v>
                </c:pt>
                <c:pt idx="230">
                  <c:v>2516</c:v>
                </c:pt>
                <c:pt idx="231">
                  <c:v>2520</c:v>
                </c:pt>
                <c:pt idx="232">
                  <c:v>2543</c:v>
                </c:pt>
                <c:pt idx="233">
                  <c:v>2582</c:v>
                </c:pt>
                <c:pt idx="234">
                  <c:v>2586</c:v>
                </c:pt>
                <c:pt idx="235">
                  <c:v>2592</c:v>
                </c:pt>
                <c:pt idx="236">
                  <c:v>2639</c:v>
                </c:pt>
                <c:pt idx="237">
                  <c:v>2628</c:v>
                </c:pt>
                <c:pt idx="238">
                  <c:v>2648</c:v>
                </c:pt>
                <c:pt idx="239">
                  <c:v>2684</c:v>
                </c:pt>
                <c:pt idx="240">
                  <c:v>2701</c:v>
                </c:pt>
                <c:pt idx="241">
                  <c:v>2699</c:v>
                </c:pt>
                <c:pt idx="242">
                  <c:v>2693</c:v>
                </c:pt>
                <c:pt idx="243">
                  <c:v>2728</c:v>
                </c:pt>
                <c:pt idx="244">
                  <c:v>2754</c:v>
                </c:pt>
                <c:pt idx="245">
                  <c:v>2778</c:v>
                </c:pt>
                <c:pt idx="246">
                  <c:v>2827</c:v>
                </c:pt>
                <c:pt idx="247">
                  <c:v>2821</c:v>
                </c:pt>
                <c:pt idx="248">
                  <c:v>2853</c:v>
                </c:pt>
                <c:pt idx="249">
                  <c:v>2841</c:v>
                </c:pt>
                <c:pt idx="250">
                  <c:v>2867</c:v>
                </c:pt>
                <c:pt idx="251">
                  <c:v>2878</c:v>
                </c:pt>
                <c:pt idx="252">
                  <c:v>2902</c:v>
                </c:pt>
                <c:pt idx="253">
                  <c:v>2942</c:v>
                </c:pt>
                <c:pt idx="254">
                  <c:v>2965</c:v>
                </c:pt>
                <c:pt idx="255">
                  <c:v>2984</c:v>
                </c:pt>
                <c:pt idx="256">
                  <c:v>3029</c:v>
                </c:pt>
                <c:pt idx="257">
                  <c:v>3002</c:v>
                </c:pt>
                <c:pt idx="258">
                  <c:v>3045</c:v>
                </c:pt>
                <c:pt idx="259">
                  <c:v>3062</c:v>
                </c:pt>
                <c:pt idx="260">
                  <c:v>3066</c:v>
                </c:pt>
                <c:pt idx="261">
                  <c:v>3098</c:v>
                </c:pt>
                <c:pt idx="262">
                  <c:v>3141</c:v>
                </c:pt>
                <c:pt idx="263">
                  <c:v>3130</c:v>
                </c:pt>
                <c:pt idx="264">
                  <c:v>3149</c:v>
                </c:pt>
                <c:pt idx="265">
                  <c:v>3168</c:v>
                </c:pt>
                <c:pt idx="266">
                  <c:v>3224</c:v>
                </c:pt>
                <c:pt idx="267">
                  <c:v>3232</c:v>
                </c:pt>
                <c:pt idx="268">
                  <c:v>3230</c:v>
                </c:pt>
                <c:pt idx="269">
                  <c:v>3264</c:v>
                </c:pt>
                <c:pt idx="270">
                  <c:v>3255</c:v>
                </c:pt>
                <c:pt idx="271">
                  <c:v>3277</c:v>
                </c:pt>
                <c:pt idx="272">
                  <c:v>3335</c:v>
                </c:pt>
                <c:pt idx="273">
                  <c:v>3357</c:v>
                </c:pt>
                <c:pt idx="274">
                  <c:v>3354</c:v>
                </c:pt>
                <c:pt idx="275">
                  <c:v>3386</c:v>
                </c:pt>
                <c:pt idx="276">
                  <c:v>3379</c:v>
                </c:pt>
                <c:pt idx="277">
                  <c:v>3427</c:v>
                </c:pt>
                <c:pt idx="278">
                  <c:v>3483</c:v>
                </c:pt>
                <c:pt idx="279">
                  <c:v>3448</c:v>
                </c:pt>
                <c:pt idx="280">
                  <c:v>3464</c:v>
                </c:pt>
                <c:pt idx="281">
                  <c:v>3520</c:v>
                </c:pt>
                <c:pt idx="282">
                  <c:v>3549</c:v>
                </c:pt>
                <c:pt idx="283">
                  <c:v>3564</c:v>
                </c:pt>
                <c:pt idx="284">
                  <c:v>3570</c:v>
                </c:pt>
                <c:pt idx="285">
                  <c:v>3581</c:v>
                </c:pt>
                <c:pt idx="286">
                  <c:v>3655</c:v>
                </c:pt>
                <c:pt idx="287">
                  <c:v>3620</c:v>
                </c:pt>
                <c:pt idx="288">
                  <c:v>3677</c:v>
                </c:pt>
                <c:pt idx="289">
                  <c:v>3687</c:v>
                </c:pt>
                <c:pt idx="290">
                  <c:v>3728</c:v>
                </c:pt>
                <c:pt idx="291">
                  <c:v>3734</c:v>
                </c:pt>
                <c:pt idx="292">
                  <c:v>3740</c:v>
                </c:pt>
                <c:pt idx="293">
                  <c:v>3780</c:v>
                </c:pt>
                <c:pt idx="294">
                  <c:v>3799</c:v>
                </c:pt>
                <c:pt idx="295">
                  <c:v>3822</c:v>
                </c:pt>
                <c:pt idx="296">
                  <c:v>3848</c:v>
                </c:pt>
                <c:pt idx="297">
                  <c:v>3867</c:v>
                </c:pt>
                <c:pt idx="298">
                  <c:v>3905</c:v>
                </c:pt>
                <c:pt idx="299">
                  <c:v>3906</c:v>
                </c:pt>
                <c:pt idx="300">
                  <c:v>3933</c:v>
                </c:pt>
                <c:pt idx="301">
                  <c:v>3941</c:v>
                </c:pt>
                <c:pt idx="302">
                  <c:v>3977</c:v>
                </c:pt>
                <c:pt idx="303">
                  <c:v>3975</c:v>
                </c:pt>
                <c:pt idx="304">
                  <c:v>4008</c:v>
                </c:pt>
                <c:pt idx="305">
                  <c:v>4081</c:v>
                </c:pt>
                <c:pt idx="306">
                  <c:v>4045</c:v>
                </c:pt>
                <c:pt idx="307">
                  <c:v>4110</c:v>
                </c:pt>
                <c:pt idx="308">
                  <c:v>4081</c:v>
                </c:pt>
                <c:pt idx="309">
                  <c:v>4136</c:v>
                </c:pt>
                <c:pt idx="310">
                  <c:v>4150</c:v>
                </c:pt>
                <c:pt idx="311">
                  <c:v>4190</c:v>
                </c:pt>
                <c:pt idx="312">
                  <c:v>4212</c:v>
                </c:pt>
                <c:pt idx="313">
                  <c:v>4270</c:v>
                </c:pt>
                <c:pt idx="314">
                  <c:v>4272</c:v>
                </c:pt>
                <c:pt idx="315">
                  <c:v>4286</c:v>
                </c:pt>
                <c:pt idx="316">
                  <c:v>4316</c:v>
                </c:pt>
                <c:pt idx="317">
                  <c:v>4334</c:v>
                </c:pt>
                <c:pt idx="318">
                  <c:v>4305</c:v>
                </c:pt>
                <c:pt idx="319">
                  <c:v>4347</c:v>
                </c:pt>
                <c:pt idx="320">
                  <c:v>4351</c:v>
                </c:pt>
                <c:pt idx="321">
                  <c:v>4431</c:v>
                </c:pt>
                <c:pt idx="322">
                  <c:v>4431</c:v>
                </c:pt>
                <c:pt idx="323">
                  <c:v>4452</c:v>
                </c:pt>
                <c:pt idx="324">
                  <c:v>4470</c:v>
                </c:pt>
                <c:pt idx="325">
                  <c:v>4505</c:v>
                </c:pt>
                <c:pt idx="326">
                  <c:v>4576</c:v>
                </c:pt>
                <c:pt idx="327">
                  <c:v>4565</c:v>
                </c:pt>
                <c:pt idx="328">
                  <c:v>4570</c:v>
                </c:pt>
                <c:pt idx="329">
                  <c:v>4622</c:v>
                </c:pt>
                <c:pt idx="330">
                  <c:v>4632</c:v>
                </c:pt>
                <c:pt idx="331">
                  <c:v>4674</c:v>
                </c:pt>
                <c:pt idx="332">
                  <c:v>4697</c:v>
                </c:pt>
                <c:pt idx="333">
                  <c:v>4731</c:v>
                </c:pt>
                <c:pt idx="334">
                  <c:v>4742</c:v>
                </c:pt>
                <c:pt idx="335">
                  <c:v>4775</c:v>
                </c:pt>
                <c:pt idx="336">
                  <c:v>4794</c:v>
                </c:pt>
                <c:pt idx="337">
                  <c:v>4787</c:v>
                </c:pt>
                <c:pt idx="338">
                  <c:v>4853</c:v>
                </c:pt>
                <c:pt idx="339">
                  <c:v>4880</c:v>
                </c:pt>
                <c:pt idx="340">
                  <c:v>4905</c:v>
                </c:pt>
                <c:pt idx="341">
                  <c:v>4917</c:v>
                </c:pt>
                <c:pt idx="342">
                  <c:v>4899</c:v>
                </c:pt>
                <c:pt idx="343">
                  <c:v>4972</c:v>
                </c:pt>
                <c:pt idx="344">
                  <c:v>5022</c:v>
                </c:pt>
                <c:pt idx="345">
                  <c:v>5016</c:v>
                </c:pt>
                <c:pt idx="346">
                  <c:v>5062</c:v>
                </c:pt>
                <c:pt idx="347">
                  <c:v>5072</c:v>
                </c:pt>
                <c:pt idx="348">
                  <c:v>5086</c:v>
                </c:pt>
                <c:pt idx="349">
                  <c:v>5086</c:v>
                </c:pt>
                <c:pt idx="350">
                  <c:v>5116</c:v>
                </c:pt>
                <c:pt idx="351">
                  <c:v>5189</c:v>
                </c:pt>
                <c:pt idx="352">
                  <c:v>5167</c:v>
                </c:pt>
                <c:pt idx="353">
                  <c:v>5233</c:v>
                </c:pt>
                <c:pt idx="354">
                  <c:v>5228</c:v>
                </c:pt>
                <c:pt idx="355">
                  <c:v>5279</c:v>
                </c:pt>
                <c:pt idx="356">
                  <c:v>5232</c:v>
                </c:pt>
                <c:pt idx="357">
                  <c:v>5294</c:v>
                </c:pt>
                <c:pt idx="358">
                  <c:v>5346</c:v>
                </c:pt>
                <c:pt idx="359">
                  <c:v>5380</c:v>
                </c:pt>
                <c:pt idx="360">
                  <c:v>5301</c:v>
                </c:pt>
                <c:pt idx="361">
                  <c:v>5373</c:v>
                </c:pt>
                <c:pt idx="362">
                  <c:v>5425</c:v>
                </c:pt>
                <c:pt idx="363">
                  <c:v>5458</c:v>
                </c:pt>
                <c:pt idx="364">
                  <c:v>5529</c:v>
                </c:pt>
                <c:pt idx="365">
                  <c:v>5512</c:v>
                </c:pt>
                <c:pt idx="366">
                  <c:v>5520</c:v>
                </c:pt>
                <c:pt idx="367">
                  <c:v>5589</c:v>
                </c:pt>
                <c:pt idx="368">
                  <c:v>5589</c:v>
                </c:pt>
                <c:pt idx="369">
                  <c:v>5577</c:v>
                </c:pt>
                <c:pt idx="370">
                  <c:v>5688</c:v>
                </c:pt>
                <c:pt idx="371">
                  <c:v>5655</c:v>
                </c:pt>
                <c:pt idx="372">
                  <c:v>5693</c:v>
                </c:pt>
                <c:pt idx="373">
                  <c:v>5782</c:v>
                </c:pt>
                <c:pt idx="374">
                  <c:v>5725</c:v>
                </c:pt>
                <c:pt idx="375">
                  <c:v>5793</c:v>
                </c:pt>
                <c:pt idx="376">
                  <c:v>5820</c:v>
                </c:pt>
                <c:pt idx="377">
                  <c:v>5827</c:v>
                </c:pt>
                <c:pt idx="378">
                  <c:v>5838</c:v>
                </c:pt>
                <c:pt idx="379">
                  <c:v>5865</c:v>
                </c:pt>
                <c:pt idx="380">
                  <c:v>5956</c:v>
                </c:pt>
                <c:pt idx="381">
                  <c:v>5946</c:v>
                </c:pt>
                <c:pt idx="382">
                  <c:v>5995</c:v>
                </c:pt>
                <c:pt idx="383">
                  <c:v>6035</c:v>
                </c:pt>
                <c:pt idx="384">
                  <c:v>6035</c:v>
                </c:pt>
                <c:pt idx="385">
                  <c:v>6072</c:v>
                </c:pt>
                <c:pt idx="386">
                  <c:v>6143</c:v>
                </c:pt>
                <c:pt idx="387">
                  <c:v>6086</c:v>
                </c:pt>
                <c:pt idx="388">
                  <c:v>6209</c:v>
                </c:pt>
                <c:pt idx="389">
                  <c:v>6217</c:v>
                </c:pt>
                <c:pt idx="390">
                  <c:v>6227</c:v>
                </c:pt>
                <c:pt idx="391">
                  <c:v>6172</c:v>
                </c:pt>
                <c:pt idx="392">
                  <c:v>6246</c:v>
                </c:pt>
                <c:pt idx="393">
                  <c:v>6299</c:v>
                </c:pt>
                <c:pt idx="394">
                  <c:v>6344</c:v>
                </c:pt>
                <c:pt idx="395">
                  <c:v>6426</c:v>
                </c:pt>
                <c:pt idx="396">
                  <c:v>6413</c:v>
                </c:pt>
                <c:pt idx="397">
                  <c:v>6417</c:v>
                </c:pt>
                <c:pt idx="398">
                  <c:v>6452</c:v>
                </c:pt>
                <c:pt idx="399">
                  <c:v>6209</c:v>
                </c:pt>
                <c:pt idx="400">
                  <c:v>5960</c:v>
                </c:pt>
                <c:pt idx="401">
                  <c:v>5748</c:v>
                </c:pt>
                <c:pt idx="402">
                  <c:v>5477</c:v>
                </c:pt>
                <c:pt idx="403">
                  <c:v>5193</c:v>
                </c:pt>
                <c:pt idx="404">
                  <c:v>4884</c:v>
                </c:pt>
                <c:pt idx="405">
                  <c:v>4711</c:v>
                </c:pt>
                <c:pt idx="406">
                  <c:v>4454</c:v>
                </c:pt>
                <c:pt idx="407">
                  <c:v>4444</c:v>
                </c:pt>
                <c:pt idx="408">
                  <c:v>4455</c:v>
                </c:pt>
                <c:pt idx="409">
                  <c:v>4500</c:v>
                </c:pt>
                <c:pt idx="410">
                  <c:v>4515</c:v>
                </c:pt>
                <c:pt idx="411">
                  <c:v>4526</c:v>
                </c:pt>
                <c:pt idx="412">
                  <c:v>4558</c:v>
                </c:pt>
                <c:pt idx="413">
                  <c:v>4566</c:v>
                </c:pt>
                <c:pt idx="414">
                  <c:v>4578</c:v>
                </c:pt>
                <c:pt idx="415">
                  <c:v>4636</c:v>
                </c:pt>
                <c:pt idx="416">
                  <c:v>4611</c:v>
                </c:pt>
                <c:pt idx="417">
                  <c:v>4629</c:v>
                </c:pt>
                <c:pt idx="418">
                  <c:v>4639</c:v>
                </c:pt>
                <c:pt idx="419">
                  <c:v>4671</c:v>
                </c:pt>
                <c:pt idx="420">
                  <c:v>4683</c:v>
                </c:pt>
                <c:pt idx="421">
                  <c:v>4704</c:v>
                </c:pt>
                <c:pt idx="422">
                  <c:v>4756</c:v>
                </c:pt>
                <c:pt idx="423">
                  <c:v>4736</c:v>
                </c:pt>
                <c:pt idx="424">
                  <c:v>4776</c:v>
                </c:pt>
                <c:pt idx="425">
                  <c:v>4771</c:v>
                </c:pt>
                <c:pt idx="426">
                  <c:v>4785</c:v>
                </c:pt>
                <c:pt idx="427">
                  <c:v>4828</c:v>
                </c:pt>
                <c:pt idx="428">
                  <c:v>4827</c:v>
                </c:pt>
                <c:pt idx="429">
                  <c:v>4843</c:v>
                </c:pt>
                <c:pt idx="430">
                  <c:v>4847</c:v>
                </c:pt>
                <c:pt idx="431">
                  <c:v>4858</c:v>
                </c:pt>
                <c:pt idx="432">
                  <c:v>4932</c:v>
                </c:pt>
                <c:pt idx="433">
                  <c:v>4937</c:v>
                </c:pt>
                <c:pt idx="434">
                  <c:v>4947</c:v>
                </c:pt>
                <c:pt idx="435">
                  <c:v>4957</c:v>
                </c:pt>
                <c:pt idx="436">
                  <c:v>4998</c:v>
                </c:pt>
                <c:pt idx="437">
                  <c:v>4964</c:v>
                </c:pt>
                <c:pt idx="438">
                  <c:v>5019</c:v>
                </c:pt>
                <c:pt idx="439">
                  <c:v>5000</c:v>
                </c:pt>
                <c:pt idx="440">
                  <c:v>5067</c:v>
                </c:pt>
                <c:pt idx="441">
                  <c:v>5081</c:v>
                </c:pt>
                <c:pt idx="442">
                  <c:v>5083</c:v>
                </c:pt>
                <c:pt idx="443">
                  <c:v>5107</c:v>
                </c:pt>
                <c:pt idx="444">
                  <c:v>5119</c:v>
                </c:pt>
                <c:pt idx="445">
                  <c:v>5161</c:v>
                </c:pt>
                <c:pt idx="446">
                  <c:v>5150</c:v>
                </c:pt>
                <c:pt idx="447">
                  <c:v>5195</c:v>
                </c:pt>
                <c:pt idx="448">
                  <c:v>5201</c:v>
                </c:pt>
                <c:pt idx="449">
                  <c:v>5234</c:v>
                </c:pt>
                <c:pt idx="450">
                  <c:v>5219</c:v>
                </c:pt>
                <c:pt idx="451">
                  <c:v>5286</c:v>
                </c:pt>
                <c:pt idx="452">
                  <c:v>5277</c:v>
                </c:pt>
                <c:pt idx="453">
                  <c:v>5286</c:v>
                </c:pt>
                <c:pt idx="454">
                  <c:v>5334</c:v>
                </c:pt>
                <c:pt idx="455">
                  <c:v>5311</c:v>
                </c:pt>
                <c:pt idx="456">
                  <c:v>5333</c:v>
                </c:pt>
                <c:pt idx="457">
                  <c:v>5380</c:v>
                </c:pt>
                <c:pt idx="458">
                  <c:v>5373</c:v>
                </c:pt>
                <c:pt idx="459">
                  <c:v>5390</c:v>
                </c:pt>
                <c:pt idx="460">
                  <c:v>5429</c:v>
                </c:pt>
                <c:pt idx="461">
                  <c:v>5456</c:v>
                </c:pt>
                <c:pt idx="462">
                  <c:v>5463</c:v>
                </c:pt>
                <c:pt idx="463">
                  <c:v>5506</c:v>
                </c:pt>
                <c:pt idx="464">
                  <c:v>5498</c:v>
                </c:pt>
                <c:pt idx="465">
                  <c:v>5530</c:v>
                </c:pt>
                <c:pt idx="466">
                  <c:v>5549</c:v>
                </c:pt>
                <c:pt idx="467">
                  <c:v>5572</c:v>
                </c:pt>
                <c:pt idx="468">
                  <c:v>5577</c:v>
                </c:pt>
                <c:pt idx="469">
                  <c:v>5612</c:v>
                </c:pt>
                <c:pt idx="470">
                  <c:v>5647</c:v>
                </c:pt>
                <c:pt idx="471">
                  <c:v>5634</c:v>
                </c:pt>
                <c:pt idx="472">
                  <c:v>5682</c:v>
                </c:pt>
                <c:pt idx="473">
                  <c:v>5689</c:v>
                </c:pt>
                <c:pt idx="474">
                  <c:v>5671</c:v>
                </c:pt>
                <c:pt idx="475">
                  <c:v>5725</c:v>
                </c:pt>
                <c:pt idx="476">
                  <c:v>5754</c:v>
                </c:pt>
                <c:pt idx="477">
                  <c:v>5772</c:v>
                </c:pt>
                <c:pt idx="478">
                  <c:v>5763</c:v>
                </c:pt>
                <c:pt idx="479">
                  <c:v>5786</c:v>
                </c:pt>
                <c:pt idx="480">
                  <c:v>5802</c:v>
                </c:pt>
                <c:pt idx="481">
                  <c:v>5824</c:v>
                </c:pt>
                <c:pt idx="482">
                  <c:v>5869</c:v>
                </c:pt>
                <c:pt idx="483">
                  <c:v>5871</c:v>
                </c:pt>
                <c:pt idx="484">
                  <c:v>5901</c:v>
                </c:pt>
                <c:pt idx="485">
                  <c:v>5870</c:v>
                </c:pt>
                <c:pt idx="486">
                  <c:v>5934</c:v>
                </c:pt>
                <c:pt idx="487">
                  <c:v>5951</c:v>
                </c:pt>
                <c:pt idx="488">
                  <c:v>5918</c:v>
                </c:pt>
                <c:pt idx="489">
                  <c:v>6008</c:v>
                </c:pt>
                <c:pt idx="490">
                  <c:v>5974</c:v>
                </c:pt>
                <c:pt idx="491">
                  <c:v>6048</c:v>
                </c:pt>
                <c:pt idx="492">
                  <c:v>6025</c:v>
                </c:pt>
                <c:pt idx="493">
                  <c:v>6087</c:v>
                </c:pt>
                <c:pt idx="494">
                  <c:v>6108</c:v>
                </c:pt>
                <c:pt idx="495">
                  <c:v>6078</c:v>
                </c:pt>
                <c:pt idx="496">
                  <c:v>6120</c:v>
                </c:pt>
                <c:pt idx="497">
                  <c:v>6150</c:v>
                </c:pt>
                <c:pt idx="498">
                  <c:v>6182</c:v>
                </c:pt>
                <c:pt idx="499">
                  <c:v>6197</c:v>
                </c:pt>
                <c:pt idx="500">
                  <c:v>6204</c:v>
                </c:pt>
                <c:pt idx="501">
                  <c:v>6237</c:v>
                </c:pt>
                <c:pt idx="502">
                  <c:v>6270</c:v>
                </c:pt>
                <c:pt idx="503">
                  <c:v>6271</c:v>
                </c:pt>
                <c:pt idx="504">
                  <c:v>6300</c:v>
                </c:pt>
                <c:pt idx="505">
                  <c:v>6346</c:v>
                </c:pt>
                <c:pt idx="506">
                  <c:v>6393</c:v>
                </c:pt>
                <c:pt idx="507">
                  <c:v>6417</c:v>
                </c:pt>
                <c:pt idx="508">
                  <c:v>6395</c:v>
                </c:pt>
                <c:pt idx="509">
                  <c:v>6383</c:v>
                </c:pt>
                <c:pt idx="510">
                  <c:v>6450</c:v>
                </c:pt>
                <c:pt idx="511">
                  <c:v>6457</c:v>
                </c:pt>
                <c:pt idx="512">
                  <c:v>6466</c:v>
                </c:pt>
                <c:pt idx="513">
                  <c:v>6453</c:v>
                </c:pt>
                <c:pt idx="514">
                  <c:v>6513</c:v>
                </c:pt>
                <c:pt idx="515">
                  <c:v>6526</c:v>
                </c:pt>
                <c:pt idx="516">
                  <c:v>6552</c:v>
                </c:pt>
                <c:pt idx="517">
                  <c:v>6551</c:v>
                </c:pt>
                <c:pt idx="518">
                  <c:v>6567</c:v>
                </c:pt>
                <c:pt idx="519">
                  <c:v>6622</c:v>
                </c:pt>
                <c:pt idx="520">
                  <c:v>6676</c:v>
                </c:pt>
                <c:pt idx="521">
                  <c:v>6709</c:v>
                </c:pt>
                <c:pt idx="522">
                  <c:v>6639</c:v>
                </c:pt>
                <c:pt idx="523">
                  <c:v>6722</c:v>
                </c:pt>
                <c:pt idx="524">
                  <c:v>6752</c:v>
                </c:pt>
                <c:pt idx="525">
                  <c:v>6756</c:v>
                </c:pt>
                <c:pt idx="526">
                  <c:v>6786</c:v>
                </c:pt>
                <c:pt idx="527">
                  <c:v>6823</c:v>
                </c:pt>
                <c:pt idx="528">
                  <c:v>6772</c:v>
                </c:pt>
                <c:pt idx="529">
                  <c:v>6834</c:v>
                </c:pt>
                <c:pt idx="530">
                  <c:v>6871</c:v>
                </c:pt>
                <c:pt idx="531">
                  <c:v>6834</c:v>
                </c:pt>
                <c:pt idx="532">
                  <c:v>6893</c:v>
                </c:pt>
                <c:pt idx="533">
                  <c:v>6888</c:v>
                </c:pt>
                <c:pt idx="534">
                  <c:v>6919</c:v>
                </c:pt>
                <c:pt idx="535">
                  <c:v>6927</c:v>
                </c:pt>
                <c:pt idx="536">
                  <c:v>6991</c:v>
                </c:pt>
                <c:pt idx="537">
                  <c:v>7014</c:v>
                </c:pt>
                <c:pt idx="538">
                  <c:v>6991</c:v>
                </c:pt>
                <c:pt idx="539">
                  <c:v>6997</c:v>
                </c:pt>
                <c:pt idx="540">
                  <c:v>7053</c:v>
                </c:pt>
                <c:pt idx="541">
                  <c:v>7045</c:v>
                </c:pt>
                <c:pt idx="542">
                  <c:v>7128</c:v>
                </c:pt>
                <c:pt idx="543">
                  <c:v>7165</c:v>
                </c:pt>
                <c:pt idx="544">
                  <c:v>7167</c:v>
                </c:pt>
                <c:pt idx="545">
                  <c:v>7232</c:v>
                </c:pt>
                <c:pt idx="546">
                  <c:v>7181</c:v>
                </c:pt>
                <c:pt idx="547">
                  <c:v>7225</c:v>
                </c:pt>
                <c:pt idx="548">
                  <c:v>7247</c:v>
                </c:pt>
                <c:pt idx="549">
                  <c:v>7246</c:v>
                </c:pt>
                <c:pt idx="550">
                  <c:v>7264</c:v>
                </c:pt>
                <c:pt idx="551">
                  <c:v>7331</c:v>
                </c:pt>
                <c:pt idx="552">
                  <c:v>7348</c:v>
                </c:pt>
                <c:pt idx="553">
                  <c:v>7318</c:v>
                </c:pt>
                <c:pt idx="554">
                  <c:v>7324</c:v>
                </c:pt>
                <c:pt idx="555">
                  <c:v>7390</c:v>
                </c:pt>
                <c:pt idx="556">
                  <c:v>7375</c:v>
                </c:pt>
                <c:pt idx="557">
                  <c:v>7429</c:v>
                </c:pt>
                <c:pt idx="558">
                  <c:v>7459</c:v>
                </c:pt>
                <c:pt idx="559">
                  <c:v>7508</c:v>
                </c:pt>
                <c:pt idx="560">
                  <c:v>7458</c:v>
                </c:pt>
                <c:pt idx="561">
                  <c:v>7530</c:v>
                </c:pt>
                <c:pt idx="562">
                  <c:v>7558</c:v>
                </c:pt>
                <c:pt idx="563">
                  <c:v>7548</c:v>
                </c:pt>
                <c:pt idx="564">
                  <c:v>7590</c:v>
                </c:pt>
                <c:pt idx="565">
                  <c:v>7602</c:v>
                </c:pt>
                <c:pt idx="566">
                  <c:v>7607</c:v>
                </c:pt>
                <c:pt idx="567">
                  <c:v>7655</c:v>
                </c:pt>
                <c:pt idx="568">
                  <c:v>7710</c:v>
                </c:pt>
                <c:pt idx="569">
                  <c:v>7681</c:v>
                </c:pt>
                <c:pt idx="570">
                  <c:v>7723</c:v>
                </c:pt>
                <c:pt idx="571">
                  <c:v>7762</c:v>
                </c:pt>
                <c:pt idx="572">
                  <c:v>7733</c:v>
                </c:pt>
                <c:pt idx="573">
                  <c:v>7840</c:v>
                </c:pt>
                <c:pt idx="574">
                  <c:v>7841</c:v>
                </c:pt>
                <c:pt idx="575">
                  <c:v>7886</c:v>
                </c:pt>
                <c:pt idx="576">
                  <c:v>7840</c:v>
                </c:pt>
                <c:pt idx="577">
                  <c:v>7904</c:v>
                </c:pt>
                <c:pt idx="578">
                  <c:v>7922</c:v>
                </c:pt>
                <c:pt idx="579">
                  <c:v>7945</c:v>
                </c:pt>
                <c:pt idx="580">
                  <c:v>7958</c:v>
                </c:pt>
                <c:pt idx="581">
                  <c:v>7959</c:v>
                </c:pt>
                <c:pt idx="582">
                  <c:v>8020</c:v>
                </c:pt>
                <c:pt idx="583">
                  <c:v>8022</c:v>
                </c:pt>
                <c:pt idx="584">
                  <c:v>8051</c:v>
                </c:pt>
                <c:pt idx="585">
                  <c:v>8108</c:v>
                </c:pt>
                <c:pt idx="586">
                  <c:v>8102</c:v>
                </c:pt>
                <c:pt idx="587">
                  <c:v>8078</c:v>
                </c:pt>
                <c:pt idx="588">
                  <c:v>8104</c:v>
                </c:pt>
                <c:pt idx="589">
                  <c:v>8100</c:v>
                </c:pt>
                <c:pt idx="590">
                  <c:v>8132</c:v>
                </c:pt>
                <c:pt idx="591">
                  <c:v>8226</c:v>
                </c:pt>
                <c:pt idx="592">
                  <c:v>8250</c:v>
                </c:pt>
                <c:pt idx="593">
                  <c:v>8253</c:v>
                </c:pt>
                <c:pt idx="594">
                  <c:v>8300</c:v>
                </c:pt>
                <c:pt idx="595">
                  <c:v>8288</c:v>
                </c:pt>
                <c:pt idx="596">
                  <c:v>8328</c:v>
                </c:pt>
                <c:pt idx="597">
                  <c:v>8345</c:v>
                </c:pt>
                <c:pt idx="598">
                  <c:v>8358</c:v>
                </c:pt>
                <c:pt idx="599">
                  <c:v>8374</c:v>
                </c:pt>
                <c:pt idx="600">
                  <c:v>8411</c:v>
                </c:pt>
                <c:pt idx="601">
                  <c:v>8393</c:v>
                </c:pt>
                <c:pt idx="602">
                  <c:v>8452</c:v>
                </c:pt>
                <c:pt idx="603">
                  <c:v>8505</c:v>
                </c:pt>
                <c:pt idx="604">
                  <c:v>8527</c:v>
                </c:pt>
                <c:pt idx="605">
                  <c:v>8503</c:v>
                </c:pt>
                <c:pt idx="606">
                  <c:v>8573</c:v>
                </c:pt>
                <c:pt idx="607">
                  <c:v>8563</c:v>
                </c:pt>
                <c:pt idx="608">
                  <c:v>8611</c:v>
                </c:pt>
                <c:pt idx="609">
                  <c:v>8602</c:v>
                </c:pt>
                <c:pt idx="610">
                  <c:v>8702</c:v>
                </c:pt>
                <c:pt idx="611">
                  <c:v>8687</c:v>
                </c:pt>
                <c:pt idx="612">
                  <c:v>8724</c:v>
                </c:pt>
                <c:pt idx="613">
                  <c:v>8734</c:v>
                </c:pt>
                <c:pt idx="614">
                  <c:v>8744</c:v>
                </c:pt>
                <c:pt idx="615">
                  <c:v>8787</c:v>
                </c:pt>
                <c:pt idx="616">
                  <c:v>8746</c:v>
                </c:pt>
                <c:pt idx="617">
                  <c:v>8796</c:v>
                </c:pt>
                <c:pt idx="618">
                  <c:v>8857</c:v>
                </c:pt>
                <c:pt idx="619">
                  <c:v>8882</c:v>
                </c:pt>
                <c:pt idx="620">
                  <c:v>8922</c:v>
                </c:pt>
                <c:pt idx="621">
                  <c:v>8929</c:v>
                </c:pt>
                <c:pt idx="622">
                  <c:v>8928</c:v>
                </c:pt>
                <c:pt idx="623">
                  <c:v>8966</c:v>
                </c:pt>
                <c:pt idx="624">
                  <c:v>8951</c:v>
                </c:pt>
                <c:pt idx="625">
                  <c:v>9013</c:v>
                </c:pt>
                <c:pt idx="626">
                  <c:v>8969</c:v>
                </c:pt>
                <c:pt idx="627">
                  <c:v>9004</c:v>
                </c:pt>
                <c:pt idx="628">
                  <c:v>9110</c:v>
                </c:pt>
                <c:pt idx="629">
                  <c:v>9099</c:v>
                </c:pt>
                <c:pt idx="630">
                  <c:v>9140</c:v>
                </c:pt>
                <c:pt idx="631">
                  <c:v>9128</c:v>
                </c:pt>
                <c:pt idx="632">
                  <c:v>9207</c:v>
                </c:pt>
                <c:pt idx="633">
                  <c:v>9237</c:v>
                </c:pt>
                <c:pt idx="634">
                  <c:v>9228</c:v>
                </c:pt>
                <c:pt idx="635">
                  <c:v>9225</c:v>
                </c:pt>
                <c:pt idx="636">
                  <c:v>9302</c:v>
                </c:pt>
                <c:pt idx="637">
                  <c:v>9310</c:v>
                </c:pt>
                <c:pt idx="638">
                  <c:v>9377</c:v>
                </c:pt>
                <c:pt idx="639">
                  <c:v>9363</c:v>
                </c:pt>
                <c:pt idx="640">
                  <c:v>9349</c:v>
                </c:pt>
                <c:pt idx="641">
                  <c:v>9415</c:v>
                </c:pt>
                <c:pt idx="642">
                  <c:v>9450</c:v>
                </c:pt>
                <c:pt idx="643">
                  <c:v>9409</c:v>
                </c:pt>
                <c:pt idx="644">
                  <c:v>9433</c:v>
                </c:pt>
                <c:pt idx="645">
                  <c:v>9556</c:v>
                </c:pt>
                <c:pt idx="646">
                  <c:v>9544</c:v>
                </c:pt>
                <c:pt idx="647">
                  <c:v>9571</c:v>
                </c:pt>
                <c:pt idx="648">
                  <c:v>9598</c:v>
                </c:pt>
                <c:pt idx="649">
                  <c:v>9616</c:v>
                </c:pt>
                <c:pt idx="650">
                  <c:v>9635</c:v>
                </c:pt>
                <c:pt idx="651">
                  <c:v>9667</c:v>
                </c:pt>
                <c:pt idx="652">
                  <c:v>9695</c:v>
                </c:pt>
                <c:pt idx="653">
                  <c:v>9697</c:v>
                </c:pt>
                <c:pt idx="654">
                  <c:v>9756</c:v>
                </c:pt>
                <c:pt idx="655">
                  <c:v>9820</c:v>
                </c:pt>
                <c:pt idx="656">
                  <c:v>9780</c:v>
                </c:pt>
                <c:pt idx="657">
                  <c:v>9879</c:v>
                </c:pt>
                <c:pt idx="658">
                  <c:v>9795</c:v>
                </c:pt>
                <c:pt idx="659">
                  <c:v>9856</c:v>
                </c:pt>
                <c:pt idx="660">
                  <c:v>9886</c:v>
                </c:pt>
                <c:pt idx="661">
                  <c:v>9914</c:v>
                </c:pt>
                <c:pt idx="662">
                  <c:v>9903</c:v>
                </c:pt>
                <c:pt idx="663">
                  <c:v>9913</c:v>
                </c:pt>
                <c:pt idx="664">
                  <c:v>9988</c:v>
                </c:pt>
                <c:pt idx="665">
                  <c:v>10070</c:v>
                </c:pt>
                <c:pt idx="666">
                  <c:v>10050</c:v>
                </c:pt>
                <c:pt idx="667">
                  <c:v>10025</c:v>
                </c:pt>
                <c:pt idx="668">
                  <c:v>10046</c:v>
                </c:pt>
                <c:pt idx="669">
                  <c:v>10104</c:v>
                </c:pt>
                <c:pt idx="670">
                  <c:v>10101</c:v>
                </c:pt>
                <c:pt idx="671">
                  <c:v>10179</c:v>
                </c:pt>
                <c:pt idx="672">
                  <c:v>10235</c:v>
                </c:pt>
                <c:pt idx="673">
                  <c:v>10208</c:v>
                </c:pt>
                <c:pt idx="674">
                  <c:v>10213</c:v>
                </c:pt>
                <c:pt idx="675">
                  <c:v>10280</c:v>
                </c:pt>
                <c:pt idx="676">
                  <c:v>10315</c:v>
                </c:pt>
                <c:pt idx="677">
                  <c:v>10289</c:v>
                </c:pt>
                <c:pt idx="678">
                  <c:v>10289</c:v>
                </c:pt>
                <c:pt idx="679">
                  <c:v>10387</c:v>
                </c:pt>
                <c:pt idx="680">
                  <c:v>10401</c:v>
                </c:pt>
                <c:pt idx="681">
                  <c:v>10401</c:v>
                </c:pt>
                <c:pt idx="682">
                  <c:v>10489</c:v>
                </c:pt>
                <c:pt idx="683">
                  <c:v>10451</c:v>
                </c:pt>
                <c:pt idx="684">
                  <c:v>10480</c:v>
                </c:pt>
                <c:pt idx="685">
                  <c:v>10537</c:v>
                </c:pt>
                <c:pt idx="686">
                  <c:v>10532</c:v>
                </c:pt>
                <c:pt idx="687">
                  <c:v>10580</c:v>
                </c:pt>
                <c:pt idx="688">
                  <c:v>10634</c:v>
                </c:pt>
                <c:pt idx="689">
                  <c:v>10673</c:v>
                </c:pt>
                <c:pt idx="690">
                  <c:v>10587</c:v>
                </c:pt>
                <c:pt idx="691">
                  <c:v>10636</c:v>
                </c:pt>
                <c:pt idx="692">
                  <c:v>10668</c:v>
                </c:pt>
                <c:pt idx="693">
                  <c:v>10755</c:v>
                </c:pt>
                <c:pt idx="694">
                  <c:v>10769</c:v>
                </c:pt>
                <c:pt idx="695">
                  <c:v>10786</c:v>
                </c:pt>
                <c:pt idx="696">
                  <c:v>10792</c:v>
                </c:pt>
                <c:pt idx="697">
                  <c:v>10767</c:v>
                </c:pt>
                <c:pt idx="698">
                  <c:v>10879</c:v>
                </c:pt>
                <c:pt idx="699">
                  <c:v>10876</c:v>
                </c:pt>
                <c:pt idx="700">
                  <c:v>10928</c:v>
                </c:pt>
                <c:pt idx="701">
                  <c:v>10923</c:v>
                </c:pt>
                <c:pt idx="702">
                  <c:v>11000</c:v>
                </c:pt>
                <c:pt idx="703">
                  <c:v>10946</c:v>
                </c:pt>
                <c:pt idx="704">
                  <c:v>11049</c:v>
                </c:pt>
                <c:pt idx="705">
                  <c:v>10963</c:v>
                </c:pt>
                <c:pt idx="706">
                  <c:v>11058</c:v>
                </c:pt>
                <c:pt idx="707">
                  <c:v>11143</c:v>
                </c:pt>
                <c:pt idx="708">
                  <c:v>11151</c:v>
                </c:pt>
                <c:pt idx="709">
                  <c:v>11102</c:v>
                </c:pt>
                <c:pt idx="710">
                  <c:v>11139</c:v>
                </c:pt>
                <c:pt idx="711">
                  <c:v>11170</c:v>
                </c:pt>
                <c:pt idx="712">
                  <c:v>11196</c:v>
                </c:pt>
                <c:pt idx="713">
                  <c:v>11280</c:v>
                </c:pt>
                <c:pt idx="714">
                  <c:v>11292</c:v>
                </c:pt>
                <c:pt idx="715">
                  <c:v>11336</c:v>
                </c:pt>
                <c:pt idx="716">
                  <c:v>11343</c:v>
                </c:pt>
                <c:pt idx="717">
                  <c:v>11348</c:v>
                </c:pt>
                <c:pt idx="718">
                  <c:v>11388</c:v>
                </c:pt>
                <c:pt idx="719">
                  <c:v>11437</c:v>
                </c:pt>
                <c:pt idx="720">
                  <c:v>11470</c:v>
                </c:pt>
                <c:pt idx="721">
                  <c:v>11506</c:v>
                </c:pt>
                <c:pt idx="722">
                  <c:v>11491</c:v>
                </c:pt>
                <c:pt idx="723">
                  <c:v>11519</c:v>
                </c:pt>
                <c:pt idx="724">
                  <c:v>11569</c:v>
                </c:pt>
                <c:pt idx="725">
                  <c:v>11587</c:v>
                </c:pt>
                <c:pt idx="726">
                  <c:v>11595</c:v>
                </c:pt>
                <c:pt idx="727">
                  <c:v>11689</c:v>
                </c:pt>
                <c:pt idx="728">
                  <c:v>11663</c:v>
                </c:pt>
                <c:pt idx="729">
                  <c:v>11717</c:v>
                </c:pt>
                <c:pt idx="730">
                  <c:v>11697</c:v>
                </c:pt>
                <c:pt idx="731">
                  <c:v>11785</c:v>
                </c:pt>
                <c:pt idx="732">
                  <c:v>11764</c:v>
                </c:pt>
                <c:pt idx="733">
                  <c:v>11862</c:v>
                </c:pt>
                <c:pt idx="734">
                  <c:v>11853</c:v>
                </c:pt>
                <c:pt idx="735">
                  <c:v>11794</c:v>
                </c:pt>
                <c:pt idx="736">
                  <c:v>11927</c:v>
                </c:pt>
                <c:pt idx="737">
                  <c:v>11979</c:v>
                </c:pt>
                <c:pt idx="738">
                  <c:v>12003</c:v>
                </c:pt>
                <c:pt idx="739">
                  <c:v>11930</c:v>
                </c:pt>
                <c:pt idx="740">
                  <c:v>12018</c:v>
                </c:pt>
                <c:pt idx="741">
                  <c:v>12006</c:v>
                </c:pt>
                <c:pt idx="742">
                  <c:v>12095</c:v>
                </c:pt>
                <c:pt idx="743">
                  <c:v>12014</c:v>
                </c:pt>
                <c:pt idx="744">
                  <c:v>12105</c:v>
                </c:pt>
                <c:pt idx="745">
                  <c:v>12132</c:v>
                </c:pt>
                <c:pt idx="746">
                  <c:v>12189</c:v>
                </c:pt>
                <c:pt idx="747">
                  <c:v>12170</c:v>
                </c:pt>
                <c:pt idx="748">
                  <c:v>12225</c:v>
                </c:pt>
                <c:pt idx="749">
                  <c:v>12229</c:v>
                </c:pt>
                <c:pt idx="750">
                  <c:v>12256</c:v>
                </c:pt>
                <c:pt idx="751">
                  <c:v>12308</c:v>
                </c:pt>
                <c:pt idx="752">
                  <c:v>12426</c:v>
                </c:pt>
                <c:pt idx="753">
                  <c:v>12349</c:v>
                </c:pt>
                <c:pt idx="754">
                  <c:v>12421</c:v>
                </c:pt>
                <c:pt idx="755">
                  <c:v>12453</c:v>
                </c:pt>
                <c:pt idx="756">
                  <c:v>12502</c:v>
                </c:pt>
                <c:pt idx="757">
                  <c:v>12559</c:v>
                </c:pt>
                <c:pt idx="758">
                  <c:v>12556</c:v>
                </c:pt>
                <c:pt idx="759">
                  <c:v>12521</c:v>
                </c:pt>
                <c:pt idx="760">
                  <c:v>12571</c:v>
                </c:pt>
                <c:pt idx="761">
                  <c:v>12577</c:v>
                </c:pt>
                <c:pt idx="762">
                  <c:v>12621</c:v>
                </c:pt>
                <c:pt idx="763">
                  <c:v>12637</c:v>
                </c:pt>
                <c:pt idx="764">
                  <c:v>12727</c:v>
                </c:pt>
                <c:pt idx="765">
                  <c:v>12747</c:v>
                </c:pt>
                <c:pt idx="766">
                  <c:v>12719</c:v>
                </c:pt>
                <c:pt idx="767">
                  <c:v>12716</c:v>
                </c:pt>
                <c:pt idx="768">
                  <c:v>12762</c:v>
                </c:pt>
                <c:pt idx="769">
                  <c:v>12764</c:v>
                </c:pt>
                <c:pt idx="770">
                  <c:v>12835</c:v>
                </c:pt>
                <c:pt idx="771">
                  <c:v>12981</c:v>
                </c:pt>
                <c:pt idx="772">
                  <c:v>12890</c:v>
                </c:pt>
                <c:pt idx="773">
                  <c:v>12931</c:v>
                </c:pt>
                <c:pt idx="774">
                  <c:v>13008</c:v>
                </c:pt>
                <c:pt idx="775">
                  <c:v>12982</c:v>
                </c:pt>
                <c:pt idx="776">
                  <c:v>13046</c:v>
                </c:pt>
                <c:pt idx="777">
                  <c:v>13168</c:v>
                </c:pt>
                <c:pt idx="778">
                  <c:v>13098</c:v>
                </c:pt>
                <c:pt idx="779">
                  <c:v>13142</c:v>
                </c:pt>
                <c:pt idx="780">
                  <c:v>13150</c:v>
                </c:pt>
                <c:pt idx="781">
                  <c:v>13205</c:v>
                </c:pt>
                <c:pt idx="782">
                  <c:v>13165</c:v>
                </c:pt>
                <c:pt idx="783">
                  <c:v>13209</c:v>
                </c:pt>
                <c:pt idx="784">
                  <c:v>13274</c:v>
                </c:pt>
                <c:pt idx="785">
                  <c:v>13268</c:v>
                </c:pt>
                <c:pt idx="786">
                  <c:v>13362</c:v>
                </c:pt>
                <c:pt idx="787">
                  <c:v>13341</c:v>
                </c:pt>
                <c:pt idx="788">
                  <c:v>13282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15-42F5-B640-16448935A1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6423200"/>
        <c:axId val="785092496"/>
      </c:scatterChart>
      <c:valAx>
        <c:axId val="1976423200"/>
        <c:scaling>
          <c:orientation val="minMax"/>
          <c:max val="7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400" baseline="0"/>
                  <a:t>Array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092496"/>
        <c:crosses val="autoZero"/>
        <c:crossBetween val="midCat"/>
      </c:valAx>
      <c:valAx>
        <c:axId val="785092496"/>
        <c:scaling>
          <c:orientation val="minMax"/>
          <c:max val="7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400" baseline="0"/>
                  <a:t>Key Comparison</a:t>
                </a:r>
              </a:p>
            </c:rich>
          </c:tx>
          <c:layout>
            <c:manualLayout>
              <c:xMode val="edge"/>
              <c:yMode val="edge"/>
              <c:x val="0"/>
              <c:y val="0.376633134381333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4232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/>
              <a:t>Varying S on Fixed Array N = 10 000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76"/>
              <c:layout>
                <c:manualLayout>
                  <c:x val="-1.3772325298528091E-2"/>
                  <c:y val="4.132078712148660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1D1-41BA-A1D2-EC0C52330383}"/>
                </c:ext>
              </c:extLst>
            </c:dLbl>
            <c:dLbl>
              <c:idx val="78"/>
              <c:layout>
                <c:manualLayout>
                  <c:x val="-0.14288787497222835"/>
                  <c:y val="-2.361187835513525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1D1-41BA-A1D2-EC0C52330383}"/>
                </c:ext>
              </c:extLst>
            </c:dLbl>
            <c:dLbl>
              <c:idx val="154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1D1-41BA-A1D2-EC0C52330383}"/>
                </c:ext>
              </c:extLst>
            </c:dLbl>
            <c:dLbl>
              <c:idx val="156"/>
              <c:layout>
                <c:manualLayout>
                  <c:x val="-0.16010328159538834"/>
                  <c:y val="-1.475742397195949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1D1-41BA-A1D2-EC0C5233038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/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yVal>
            <c:numRef>
              <c:f>VaryS_KeyComparisonarraysize10k!$B$1:$B$258</c:f>
              <c:numCache>
                <c:formatCode>General</c:formatCode>
                <c:ptCount val="258"/>
                <c:pt idx="0">
                  <c:v>120426</c:v>
                </c:pt>
                <c:pt idx="1">
                  <c:v>120429</c:v>
                </c:pt>
                <c:pt idx="2">
                  <c:v>120437</c:v>
                </c:pt>
                <c:pt idx="3">
                  <c:v>120501</c:v>
                </c:pt>
                <c:pt idx="4">
                  <c:v>121482</c:v>
                </c:pt>
                <c:pt idx="5">
                  <c:v>121490</c:v>
                </c:pt>
                <c:pt idx="6">
                  <c:v>121492</c:v>
                </c:pt>
                <c:pt idx="7">
                  <c:v>121496</c:v>
                </c:pt>
                <c:pt idx="8">
                  <c:v>122481</c:v>
                </c:pt>
                <c:pt idx="9">
                  <c:v>127002</c:v>
                </c:pt>
                <c:pt idx="10">
                  <c:v>127028</c:v>
                </c:pt>
                <c:pt idx="11">
                  <c:v>126968</c:v>
                </c:pt>
                <c:pt idx="12">
                  <c:v>127029</c:v>
                </c:pt>
                <c:pt idx="13">
                  <c:v>127057</c:v>
                </c:pt>
                <c:pt idx="14">
                  <c:v>126971</c:v>
                </c:pt>
                <c:pt idx="15">
                  <c:v>127043</c:v>
                </c:pt>
                <c:pt idx="16">
                  <c:v>126949</c:v>
                </c:pt>
                <c:pt idx="17">
                  <c:v>126950</c:v>
                </c:pt>
                <c:pt idx="18">
                  <c:v>134231</c:v>
                </c:pt>
                <c:pt idx="19">
                  <c:v>143335</c:v>
                </c:pt>
                <c:pt idx="20">
                  <c:v>143493</c:v>
                </c:pt>
                <c:pt idx="21">
                  <c:v>143403</c:v>
                </c:pt>
                <c:pt idx="22">
                  <c:v>143514</c:v>
                </c:pt>
                <c:pt idx="23">
                  <c:v>143501</c:v>
                </c:pt>
                <c:pt idx="24">
                  <c:v>143411</c:v>
                </c:pt>
                <c:pt idx="25">
                  <c:v>143450</c:v>
                </c:pt>
                <c:pt idx="26">
                  <c:v>143424</c:v>
                </c:pt>
                <c:pt idx="27">
                  <c:v>143544</c:v>
                </c:pt>
                <c:pt idx="28">
                  <c:v>143521</c:v>
                </c:pt>
                <c:pt idx="29">
                  <c:v>143433</c:v>
                </c:pt>
                <c:pt idx="30">
                  <c:v>143433</c:v>
                </c:pt>
                <c:pt idx="31">
                  <c:v>143371</c:v>
                </c:pt>
                <c:pt idx="32">
                  <c:v>143440</c:v>
                </c:pt>
                <c:pt idx="33">
                  <c:v>143395</c:v>
                </c:pt>
                <c:pt idx="34">
                  <c:v>143407</c:v>
                </c:pt>
                <c:pt idx="35">
                  <c:v>143396</c:v>
                </c:pt>
                <c:pt idx="36">
                  <c:v>143521</c:v>
                </c:pt>
                <c:pt idx="37">
                  <c:v>143418</c:v>
                </c:pt>
                <c:pt idx="38">
                  <c:v>180642</c:v>
                </c:pt>
                <c:pt idx="39">
                  <c:v>183382</c:v>
                </c:pt>
                <c:pt idx="40">
                  <c:v>183450</c:v>
                </c:pt>
                <c:pt idx="41">
                  <c:v>183283</c:v>
                </c:pt>
                <c:pt idx="42">
                  <c:v>183217</c:v>
                </c:pt>
                <c:pt idx="43">
                  <c:v>183352</c:v>
                </c:pt>
                <c:pt idx="44">
                  <c:v>183388</c:v>
                </c:pt>
                <c:pt idx="45">
                  <c:v>183729</c:v>
                </c:pt>
                <c:pt idx="46">
                  <c:v>183696</c:v>
                </c:pt>
                <c:pt idx="47">
                  <c:v>183387</c:v>
                </c:pt>
                <c:pt idx="48">
                  <c:v>183491</c:v>
                </c:pt>
                <c:pt idx="49">
                  <c:v>183556</c:v>
                </c:pt>
                <c:pt idx="50">
                  <c:v>183368</c:v>
                </c:pt>
                <c:pt idx="51">
                  <c:v>183325</c:v>
                </c:pt>
                <c:pt idx="52">
                  <c:v>183486</c:v>
                </c:pt>
                <c:pt idx="53">
                  <c:v>183341</c:v>
                </c:pt>
                <c:pt idx="54">
                  <c:v>183420</c:v>
                </c:pt>
                <c:pt idx="55">
                  <c:v>183376</c:v>
                </c:pt>
                <c:pt idx="56">
                  <c:v>183161</c:v>
                </c:pt>
                <c:pt idx="57">
                  <c:v>183253</c:v>
                </c:pt>
                <c:pt idx="58">
                  <c:v>183261</c:v>
                </c:pt>
                <c:pt idx="59">
                  <c:v>183548</c:v>
                </c:pt>
                <c:pt idx="60">
                  <c:v>183405</c:v>
                </c:pt>
                <c:pt idx="61">
                  <c:v>183436</c:v>
                </c:pt>
                <c:pt idx="62">
                  <c:v>183473</c:v>
                </c:pt>
                <c:pt idx="63">
                  <c:v>183389</c:v>
                </c:pt>
                <c:pt idx="64">
                  <c:v>183389</c:v>
                </c:pt>
                <c:pt idx="65">
                  <c:v>183384</c:v>
                </c:pt>
                <c:pt idx="66">
                  <c:v>183275</c:v>
                </c:pt>
                <c:pt idx="67">
                  <c:v>183455</c:v>
                </c:pt>
                <c:pt idx="68">
                  <c:v>183097</c:v>
                </c:pt>
                <c:pt idx="69">
                  <c:v>183293</c:v>
                </c:pt>
                <c:pt idx="70">
                  <c:v>183593</c:v>
                </c:pt>
                <c:pt idx="71">
                  <c:v>183276</c:v>
                </c:pt>
                <c:pt idx="72">
                  <c:v>183197</c:v>
                </c:pt>
                <c:pt idx="73">
                  <c:v>183727</c:v>
                </c:pt>
                <c:pt idx="74">
                  <c:v>183261</c:v>
                </c:pt>
                <c:pt idx="75">
                  <c:v>183259</c:v>
                </c:pt>
                <c:pt idx="76">
                  <c:v>183469</c:v>
                </c:pt>
                <c:pt idx="77">
                  <c:v>260113</c:v>
                </c:pt>
                <c:pt idx="78">
                  <c:v>271346</c:v>
                </c:pt>
                <c:pt idx="79">
                  <c:v>271429</c:v>
                </c:pt>
                <c:pt idx="80">
                  <c:v>271660</c:v>
                </c:pt>
                <c:pt idx="81">
                  <c:v>271393</c:v>
                </c:pt>
                <c:pt idx="82">
                  <c:v>271819</c:v>
                </c:pt>
                <c:pt idx="83">
                  <c:v>271392</c:v>
                </c:pt>
                <c:pt idx="84">
                  <c:v>271781</c:v>
                </c:pt>
                <c:pt idx="85">
                  <c:v>271165</c:v>
                </c:pt>
                <c:pt idx="86">
                  <c:v>271653</c:v>
                </c:pt>
                <c:pt idx="87">
                  <c:v>271534</c:v>
                </c:pt>
                <c:pt idx="88">
                  <c:v>271716</c:v>
                </c:pt>
                <c:pt idx="89">
                  <c:v>271456</c:v>
                </c:pt>
                <c:pt idx="90">
                  <c:v>271393</c:v>
                </c:pt>
                <c:pt idx="91">
                  <c:v>271854</c:v>
                </c:pt>
                <c:pt idx="92">
                  <c:v>271603</c:v>
                </c:pt>
                <c:pt idx="93">
                  <c:v>271628</c:v>
                </c:pt>
                <c:pt idx="94">
                  <c:v>271201</c:v>
                </c:pt>
                <c:pt idx="95">
                  <c:v>271537</c:v>
                </c:pt>
                <c:pt idx="96">
                  <c:v>271568</c:v>
                </c:pt>
                <c:pt idx="97">
                  <c:v>271972</c:v>
                </c:pt>
                <c:pt idx="98">
                  <c:v>271340</c:v>
                </c:pt>
                <c:pt idx="99">
                  <c:v>271583</c:v>
                </c:pt>
                <c:pt idx="100">
                  <c:v>271584</c:v>
                </c:pt>
                <c:pt idx="101">
                  <c:v>271779</c:v>
                </c:pt>
                <c:pt idx="102">
                  <c:v>271715</c:v>
                </c:pt>
                <c:pt idx="103">
                  <c:v>271745</c:v>
                </c:pt>
                <c:pt idx="104">
                  <c:v>271644</c:v>
                </c:pt>
                <c:pt idx="105">
                  <c:v>271463</c:v>
                </c:pt>
                <c:pt idx="106">
                  <c:v>271668</c:v>
                </c:pt>
                <c:pt idx="107">
                  <c:v>271301</c:v>
                </c:pt>
                <c:pt idx="108">
                  <c:v>271316</c:v>
                </c:pt>
                <c:pt idx="109">
                  <c:v>271701</c:v>
                </c:pt>
                <c:pt idx="110">
                  <c:v>271486</c:v>
                </c:pt>
                <c:pt idx="111">
                  <c:v>271669</c:v>
                </c:pt>
                <c:pt idx="112">
                  <c:v>271474</c:v>
                </c:pt>
                <c:pt idx="113">
                  <c:v>271622</c:v>
                </c:pt>
                <c:pt idx="114">
                  <c:v>271426</c:v>
                </c:pt>
                <c:pt idx="115">
                  <c:v>271322</c:v>
                </c:pt>
                <c:pt idx="116">
                  <c:v>271614</c:v>
                </c:pt>
                <c:pt idx="117">
                  <c:v>271606</c:v>
                </c:pt>
                <c:pt idx="118">
                  <c:v>271532</c:v>
                </c:pt>
                <c:pt idx="119">
                  <c:v>270870</c:v>
                </c:pt>
                <c:pt idx="120">
                  <c:v>271433</c:v>
                </c:pt>
                <c:pt idx="121">
                  <c:v>271749</c:v>
                </c:pt>
                <c:pt idx="122">
                  <c:v>271118</c:v>
                </c:pt>
                <c:pt idx="123">
                  <c:v>271304</c:v>
                </c:pt>
                <c:pt idx="124">
                  <c:v>271363</c:v>
                </c:pt>
                <c:pt idx="125">
                  <c:v>271666</c:v>
                </c:pt>
                <c:pt idx="126">
                  <c:v>271111</c:v>
                </c:pt>
                <c:pt idx="127">
                  <c:v>271730</c:v>
                </c:pt>
                <c:pt idx="128">
                  <c:v>271807</c:v>
                </c:pt>
                <c:pt idx="129">
                  <c:v>271603</c:v>
                </c:pt>
                <c:pt idx="130">
                  <c:v>271627</c:v>
                </c:pt>
                <c:pt idx="131">
                  <c:v>271087</c:v>
                </c:pt>
                <c:pt idx="132">
                  <c:v>271698</c:v>
                </c:pt>
                <c:pt idx="133">
                  <c:v>271755</c:v>
                </c:pt>
                <c:pt idx="134">
                  <c:v>271467</c:v>
                </c:pt>
                <c:pt idx="135">
                  <c:v>271764</c:v>
                </c:pt>
                <c:pt idx="136">
                  <c:v>270977</c:v>
                </c:pt>
                <c:pt idx="137">
                  <c:v>271494</c:v>
                </c:pt>
                <c:pt idx="138">
                  <c:v>271437</c:v>
                </c:pt>
                <c:pt idx="139">
                  <c:v>271415</c:v>
                </c:pt>
                <c:pt idx="140">
                  <c:v>271468</c:v>
                </c:pt>
                <c:pt idx="141">
                  <c:v>271103</c:v>
                </c:pt>
                <c:pt idx="142">
                  <c:v>271641</c:v>
                </c:pt>
                <c:pt idx="143">
                  <c:v>271548</c:v>
                </c:pt>
                <c:pt idx="144">
                  <c:v>272128</c:v>
                </c:pt>
                <c:pt idx="145">
                  <c:v>271615</c:v>
                </c:pt>
                <c:pt idx="146">
                  <c:v>271506</c:v>
                </c:pt>
                <c:pt idx="147">
                  <c:v>272397</c:v>
                </c:pt>
                <c:pt idx="148">
                  <c:v>271977</c:v>
                </c:pt>
                <c:pt idx="149">
                  <c:v>271870</c:v>
                </c:pt>
                <c:pt idx="150">
                  <c:v>271487</c:v>
                </c:pt>
                <c:pt idx="151">
                  <c:v>271845</c:v>
                </c:pt>
                <c:pt idx="152">
                  <c:v>271635</c:v>
                </c:pt>
                <c:pt idx="153">
                  <c:v>271844</c:v>
                </c:pt>
                <c:pt idx="154">
                  <c:v>271808</c:v>
                </c:pt>
                <c:pt idx="155">
                  <c:v>409622</c:v>
                </c:pt>
                <c:pt idx="156">
                  <c:v>457335</c:v>
                </c:pt>
                <c:pt idx="157">
                  <c:v>455668</c:v>
                </c:pt>
                <c:pt idx="158">
                  <c:v>456185</c:v>
                </c:pt>
                <c:pt idx="159">
                  <c:v>457356</c:v>
                </c:pt>
                <c:pt idx="160">
                  <c:v>456420</c:v>
                </c:pt>
                <c:pt idx="161">
                  <c:v>456646</c:v>
                </c:pt>
                <c:pt idx="162">
                  <c:v>457271</c:v>
                </c:pt>
                <c:pt idx="163">
                  <c:v>457326</c:v>
                </c:pt>
                <c:pt idx="164">
                  <c:v>457442</c:v>
                </c:pt>
                <c:pt idx="165">
                  <c:v>456202</c:v>
                </c:pt>
                <c:pt idx="166">
                  <c:v>456543</c:v>
                </c:pt>
                <c:pt idx="167">
                  <c:v>456300</c:v>
                </c:pt>
                <c:pt idx="168">
                  <c:v>457045</c:v>
                </c:pt>
                <c:pt idx="169">
                  <c:v>456807</c:v>
                </c:pt>
                <c:pt idx="170">
                  <c:v>457085</c:v>
                </c:pt>
                <c:pt idx="171">
                  <c:v>456407</c:v>
                </c:pt>
                <c:pt idx="172">
                  <c:v>457530</c:v>
                </c:pt>
                <c:pt idx="173">
                  <c:v>457276</c:v>
                </c:pt>
                <c:pt idx="174">
                  <c:v>456418</c:v>
                </c:pt>
                <c:pt idx="175">
                  <c:v>456583</c:v>
                </c:pt>
                <c:pt idx="176">
                  <c:v>456935</c:v>
                </c:pt>
                <c:pt idx="177">
                  <c:v>455688</c:v>
                </c:pt>
                <c:pt idx="178">
                  <c:v>457018</c:v>
                </c:pt>
                <c:pt idx="179">
                  <c:v>457529</c:v>
                </c:pt>
                <c:pt idx="180">
                  <c:v>457921</c:v>
                </c:pt>
                <c:pt idx="181">
                  <c:v>457242</c:v>
                </c:pt>
                <c:pt idx="182">
                  <c:v>457503</c:v>
                </c:pt>
                <c:pt idx="183">
                  <c:v>457451</c:v>
                </c:pt>
                <c:pt idx="184">
                  <c:v>456649</c:v>
                </c:pt>
                <c:pt idx="185">
                  <c:v>455816</c:v>
                </c:pt>
                <c:pt idx="186">
                  <c:v>456863</c:v>
                </c:pt>
                <c:pt idx="187">
                  <c:v>456905</c:v>
                </c:pt>
                <c:pt idx="188">
                  <c:v>457349</c:v>
                </c:pt>
                <c:pt idx="189">
                  <c:v>456568</c:v>
                </c:pt>
                <c:pt idx="190">
                  <c:v>456422</c:v>
                </c:pt>
                <c:pt idx="191">
                  <c:v>456736</c:v>
                </c:pt>
                <c:pt idx="192">
                  <c:v>455871</c:v>
                </c:pt>
                <c:pt idx="193">
                  <c:v>457177</c:v>
                </c:pt>
                <c:pt idx="194">
                  <c:v>456429</c:v>
                </c:pt>
                <c:pt idx="195">
                  <c:v>456936</c:v>
                </c:pt>
                <c:pt idx="196">
                  <c:v>455882</c:v>
                </c:pt>
                <c:pt idx="197">
                  <c:v>457531</c:v>
                </c:pt>
                <c:pt idx="198">
                  <c:v>456098</c:v>
                </c:pt>
                <c:pt idx="199">
                  <c:v>456894</c:v>
                </c:pt>
                <c:pt idx="200">
                  <c:v>457050</c:v>
                </c:pt>
                <c:pt idx="201">
                  <c:v>457476</c:v>
                </c:pt>
                <c:pt idx="202">
                  <c:v>456990</c:v>
                </c:pt>
                <c:pt idx="203">
                  <c:v>456726</c:v>
                </c:pt>
                <c:pt idx="204">
                  <c:v>457063</c:v>
                </c:pt>
                <c:pt idx="205">
                  <c:v>457069</c:v>
                </c:pt>
                <c:pt idx="206">
                  <c:v>456683</c:v>
                </c:pt>
                <c:pt idx="207">
                  <c:v>457876</c:v>
                </c:pt>
                <c:pt idx="208">
                  <c:v>457183</c:v>
                </c:pt>
                <c:pt idx="209">
                  <c:v>456340</c:v>
                </c:pt>
                <c:pt idx="210">
                  <c:v>457591</c:v>
                </c:pt>
                <c:pt idx="211">
                  <c:v>457528</c:v>
                </c:pt>
                <c:pt idx="212">
                  <c:v>458078</c:v>
                </c:pt>
                <c:pt idx="213">
                  <c:v>457347</c:v>
                </c:pt>
                <c:pt idx="214">
                  <c:v>456535</c:v>
                </c:pt>
                <c:pt idx="215">
                  <c:v>456615</c:v>
                </c:pt>
                <c:pt idx="216">
                  <c:v>457181</c:v>
                </c:pt>
                <c:pt idx="217">
                  <c:v>457298</c:v>
                </c:pt>
                <c:pt idx="218">
                  <c:v>456495</c:v>
                </c:pt>
                <c:pt idx="219">
                  <c:v>457326</c:v>
                </c:pt>
                <c:pt idx="220">
                  <c:v>457042</c:v>
                </c:pt>
                <c:pt idx="221">
                  <c:v>456846</c:v>
                </c:pt>
                <c:pt idx="222">
                  <c:v>456672</c:v>
                </c:pt>
                <c:pt idx="223">
                  <c:v>457282</c:v>
                </c:pt>
                <c:pt idx="224">
                  <c:v>456490</c:v>
                </c:pt>
                <c:pt idx="225">
                  <c:v>457553</c:v>
                </c:pt>
                <c:pt idx="226">
                  <c:v>456524</c:v>
                </c:pt>
                <c:pt idx="227">
                  <c:v>456919</c:v>
                </c:pt>
                <c:pt idx="228">
                  <c:v>456450</c:v>
                </c:pt>
                <c:pt idx="229">
                  <c:v>456811</c:v>
                </c:pt>
                <c:pt idx="230">
                  <c:v>456051</c:v>
                </c:pt>
                <c:pt idx="231">
                  <c:v>457400</c:v>
                </c:pt>
                <c:pt idx="232">
                  <c:v>456721</c:v>
                </c:pt>
                <c:pt idx="233">
                  <c:v>456810</c:v>
                </c:pt>
                <c:pt idx="234">
                  <c:v>457129</c:v>
                </c:pt>
                <c:pt idx="235">
                  <c:v>456934</c:v>
                </c:pt>
                <c:pt idx="236">
                  <c:v>456206</c:v>
                </c:pt>
                <c:pt idx="237">
                  <c:v>456765</c:v>
                </c:pt>
                <c:pt idx="238">
                  <c:v>456705</c:v>
                </c:pt>
                <c:pt idx="239">
                  <c:v>457189</c:v>
                </c:pt>
                <c:pt idx="240">
                  <c:v>456535</c:v>
                </c:pt>
                <c:pt idx="241">
                  <c:v>456324</c:v>
                </c:pt>
                <c:pt idx="242">
                  <c:v>457132</c:v>
                </c:pt>
                <c:pt idx="243">
                  <c:v>456946</c:v>
                </c:pt>
                <c:pt idx="244">
                  <c:v>457682</c:v>
                </c:pt>
                <c:pt idx="245">
                  <c:v>456797</c:v>
                </c:pt>
                <c:pt idx="246">
                  <c:v>456412</c:v>
                </c:pt>
                <c:pt idx="247">
                  <c:v>456749</c:v>
                </c:pt>
                <c:pt idx="248">
                  <c:v>457190</c:v>
                </c:pt>
                <c:pt idx="249">
                  <c:v>457490</c:v>
                </c:pt>
                <c:pt idx="250">
                  <c:v>456846</c:v>
                </c:pt>
                <c:pt idx="251">
                  <c:v>456946</c:v>
                </c:pt>
                <c:pt idx="252">
                  <c:v>457355</c:v>
                </c:pt>
                <c:pt idx="253">
                  <c:v>457028</c:v>
                </c:pt>
                <c:pt idx="254">
                  <c:v>456618</c:v>
                </c:pt>
                <c:pt idx="255">
                  <c:v>457795</c:v>
                </c:pt>
                <c:pt idx="256">
                  <c:v>456412</c:v>
                </c:pt>
                <c:pt idx="257">
                  <c:v>455977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1D1-41BA-A1D2-EC0C523303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61462304"/>
        <c:axId val="1452344512"/>
      </c:scatterChart>
      <c:valAx>
        <c:axId val="1461462304"/>
        <c:scaling>
          <c:orientation val="minMax"/>
          <c:max val="2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400" baseline="0"/>
                  <a:t>Threshold 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2344512"/>
        <c:crosses val="autoZero"/>
        <c:crossBetween val="midCat"/>
      </c:valAx>
      <c:valAx>
        <c:axId val="1452344512"/>
        <c:scaling>
          <c:orientation val="minMax"/>
          <c:min val="1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400" baseline="0"/>
                  <a:t>Key Comparison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1462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Taken</a:t>
            </a:r>
            <a:r>
              <a:rPr lang="en-US" baseline="0"/>
              <a:t> on Array Size 10.8 Million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TimeAnalysislatestmergevshybrid!$C$24</c:f>
              <c:strCache>
                <c:ptCount val="1"/>
                <c:pt idx="0">
                  <c:v>1.08E+07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86-4ABC-9001-0DE054B3388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TimeAnalysislatestmergevshybrid!$D$23:$E$23</c:f>
              <c:strCache>
                <c:ptCount val="2"/>
                <c:pt idx="0">
                  <c:v>Merge Sort</c:v>
                </c:pt>
                <c:pt idx="1">
                  <c:v>Hybrid Sort</c:v>
                </c:pt>
              </c:strCache>
            </c:strRef>
          </c:cat>
          <c:val>
            <c:numRef>
              <c:f>TimeAnalysislatestmergevshybrid!$D$24:$E$24</c:f>
              <c:numCache>
                <c:formatCode>General</c:formatCode>
                <c:ptCount val="2"/>
                <c:pt idx="0">
                  <c:v>4613.8</c:v>
                </c:pt>
                <c:pt idx="1">
                  <c:v>2736.7666669999999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86-4ABC-9001-0DE054B338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8923216"/>
        <c:axId val="2091290080"/>
      </c:barChart>
      <c:catAx>
        <c:axId val="208892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1290080"/>
        <c:crosses val="autoZero"/>
        <c:auto val="1"/>
        <c:lblAlgn val="ctr"/>
        <c:lblOffset val="100"/>
        <c:noMultiLvlLbl val="0"/>
      </c:catAx>
      <c:valAx>
        <c:axId val="209129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Time Taken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8923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Taken on Array Size 10 Million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TimeAnalysislatestmergevshybrid!$C$32</c:f>
              <c:strCache>
                <c:ptCount val="1"/>
                <c:pt idx="0">
                  <c:v>1.00E+07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5E-4556-9C83-89A90AE5B40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TimeAnalysislatestmergevshybrid!$D$31:$E$31</c:f>
              <c:strCache>
                <c:ptCount val="2"/>
                <c:pt idx="0">
                  <c:v>Merge Sort</c:v>
                </c:pt>
                <c:pt idx="1">
                  <c:v>Hybrid Sort</c:v>
                </c:pt>
              </c:strCache>
            </c:strRef>
          </c:cat>
          <c:val>
            <c:numRef>
              <c:f>TimeAnalysislatestmergevshybrid!$D$32:$E$32</c:f>
              <c:numCache>
                <c:formatCode>General</c:formatCode>
                <c:ptCount val="2"/>
                <c:pt idx="0">
                  <c:v>2231.6</c:v>
                </c:pt>
                <c:pt idx="1">
                  <c:v>1659.5666670000001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5E-4556-9C83-89A90AE5B4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4515568"/>
        <c:axId val="2085581696"/>
      </c:barChart>
      <c:catAx>
        <c:axId val="1024515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581696"/>
        <c:crosses val="autoZero"/>
        <c:auto val="1"/>
        <c:lblAlgn val="ctr"/>
        <c:lblOffset val="100"/>
        <c:noMultiLvlLbl val="0"/>
      </c:catAx>
      <c:valAx>
        <c:axId val="208558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Time Taken (</a:t>
                </a:r>
                <a:r>
                  <a:rPr lang="en-SG" dirty="0" err="1"/>
                  <a:t>ms</a:t>
                </a:r>
                <a:r>
                  <a:rPr lang="en-SG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4515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dirty="0"/>
              <a:t>[Fixed]</a:t>
            </a:r>
            <a:r>
              <a:rPr lang="en-SG" baseline="0" dirty="0"/>
              <a:t> </a:t>
            </a:r>
            <a:r>
              <a:rPr lang="en-SG" dirty="0"/>
              <a:t>Key Comparisons for Insertion vs Merge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KeyComparison!$I$5</c:f>
              <c:strCache>
                <c:ptCount val="1"/>
                <c:pt idx="0">
                  <c:v>Insertion Sort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KeyComparison!$I$6:$I$15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5</c:v>
                </c:pt>
                <c:pt idx="5">
                  <c:v>7</c:v>
                </c:pt>
                <c:pt idx="6">
                  <c:v>10</c:v>
                </c:pt>
                <c:pt idx="7">
                  <c:v>14</c:v>
                </c:pt>
                <c:pt idx="8">
                  <c:v>19</c:v>
                </c:pt>
                <c:pt idx="9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A-4227-879B-B0A97858A823}"/>
            </c:ext>
          </c:extLst>
        </c:ser>
        <c:ser>
          <c:idx val="1"/>
          <c:order val="1"/>
          <c:tx>
            <c:strRef>
              <c:f>KeyComparison!$J$5</c:f>
              <c:strCache>
                <c:ptCount val="1"/>
                <c:pt idx="0">
                  <c:v>Merge Sort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KeyComparison!$J$6:$J$15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7</c:v>
                </c:pt>
                <c:pt idx="6">
                  <c:v>10</c:v>
                </c:pt>
                <c:pt idx="7">
                  <c:v>12</c:v>
                </c:pt>
                <c:pt idx="8">
                  <c:v>15</c:v>
                </c:pt>
                <c:pt idx="9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9A-4227-879B-B0A97858A8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3479951"/>
        <c:axId val="1992233135"/>
      </c:lineChart>
      <c:catAx>
        <c:axId val="8634799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Array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233135"/>
        <c:crosses val="autoZero"/>
        <c:auto val="1"/>
        <c:lblAlgn val="ctr"/>
        <c:lblOffset val="100"/>
        <c:noMultiLvlLbl val="0"/>
      </c:catAx>
      <c:valAx>
        <c:axId val="1992233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Key Comparison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3479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/>
              <a:t>Time Taken (ms)</a:t>
            </a:r>
            <a:r>
              <a:rPr lang="en-SG" baseline="0"/>
              <a:t> for </a:t>
            </a:r>
            <a:r>
              <a:rPr lang="en-SG"/>
              <a:t>Insertion</a:t>
            </a:r>
            <a:r>
              <a:rPr lang="en-SG" baseline="0"/>
              <a:t> Sort vs Merge Sort</a:t>
            </a:r>
            <a:endParaRPr lang="en-S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TimeAnalysis!$B$1</c:f>
              <c:strCache>
                <c:ptCount val="1"/>
                <c:pt idx="0">
                  <c:v>Insertion Sort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TimeAnalysis!$A$2:$A$58</c:f>
              <c:numCache>
                <c:formatCode>General</c:formatCode>
                <c:ptCount val="57"/>
                <c:pt idx="0">
                  <c:v>1000</c:v>
                </c:pt>
                <c:pt idx="1">
                  <c:v>1100</c:v>
                </c:pt>
                <c:pt idx="2">
                  <c:v>1200</c:v>
                </c:pt>
                <c:pt idx="3">
                  <c:v>1300</c:v>
                </c:pt>
                <c:pt idx="4">
                  <c:v>1400</c:v>
                </c:pt>
                <c:pt idx="5">
                  <c:v>1500</c:v>
                </c:pt>
                <c:pt idx="6">
                  <c:v>1600</c:v>
                </c:pt>
                <c:pt idx="7">
                  <c:v>1700</c:v>
                </c:pt>
                <c:pt idx="8">
                  <c:v>1800</c:v>
                </c:pt>
                <c:pt idx="9">
                  <c:v>1900</c:v>
                </c:pt>
                <c:pt idx="10">
                  <c:v>2000</c:v>
                </c:pt>
                <c:pt idx="11">
                  <c:v>2100</c:v>
                </c:pt>
                <c:pt idx="12">
                  <c:v>2200</c:v>
                </c:pt>
                <c:pt idx="13">
                  <c:v>2300</c:v>
                </c:pt>
                <c:pt idx="14">
                  <c:v>2400</c:v>
                </c:pt>
                <c:pt idx="15">
                  <c:v>2500</c:v>
                </c:pt>
                <c:pt idx="16">
                  <c:v>2600</c:v>
                </c:pt>
                <c:pt idx="17">
                  <c:v>2700</c:v>
                </c:pt>
                <c:pt idx="18">
                  <c:v>2800</c:v>
                </c:pt>
                <c:pt idx="19">
                  <c:v>2900</c:v>
                </c:pt>
                <c:pt idx="20">
                  <c:v>3000</c:v>
                </c:pt>
                <c:pt idx="21">
                  <c:v>3100</c:v>
                </c:pt>
                <c:pt idx="22">
                  <c:v>3200</c:v>
                </c:pt>
                <c:pt idx="23">
                  <c:v>3300</c:v>
                </c:pt>
                <c:pt idx="24">
                  <c:v>3400</c:v>
                </c:pt>
                <c:pt idx="25">
                  <c:v>3500</c:v>
                </c:pt>
                <c:pt idx="26">
                  <c:v>3600</c:v>
                </c:pt>
                <c:pt idx="27">
                  <c:v>3700</c:v>
                </c:pt>
                <c:pt idx="28">
                  <c:v>3800</c:v>
                </c:pt>
                <c:pt idx="29">
                  <c:v>3900</c:v>
                </c:pt>
                <c:pt idx="30">
                  <c:v>4000</c:v>
                </c:pt>
                <c:pt idx="31">
                  <c:v>4100</c:v>
                </c:pt>
                <c:pt idx="32">
                  <c:v>4200</c:v>
                </c:pt>
                <c:pt idx="33">
                  <c:v>4300</c:v>
                </c:pt>
                <c:pt idx="34">
                  <c:v>4400</c:v>
                </c:pt>
                <c:pt idx="35">
                  <c:v>4500</c:v>
                </c:pt>
                <c:pt idx="36">
                  <c:v>4600</c:v>
                </c:pt>
                <c:pt idx="37">
                  <c:v>4700</c:v>
                </c:pt>
                <c:pt idx="38">
                  <c:v>4800</c:v>
                </c:pt>
                <c:pt idx="39">
                  <c:v>4900</c:v>
                </c:pt>
                <c:pt idx="40">
                  <c:v>5000</c:v>
                </c:pt>
                <c:pt idx="41">
                  <c:v>5100</c:v>
                </c:pt>
                <c:pt idx="42">
                  <c:v>5200</c:v>
                </c:pt>
                <c:pt idx="43">
                  <c:v>5300</c:v>
                </c:pt>
                <c:pt idx="44">
                  <c:v>5400</c:v>
                </c:pt>
                <c:pt idx="45">
                  <c:v>5500</c:v>
                </c:pt>
                <c:pt idx="46">
                  <c:v>5600</c:v>
                </c:pt>
                <c:pt idx="47">
                  <c:v>5700</c:v>
                </c:pt>
                <c:pt idx="48">
                  <c:v>5800</c:v>
                </c:pt>
                <c:pt idx="49">
                  <c:v>5900</c:v>
                </c:pt>
                <c:pt idx="50">
                  <c:v>6000</c:v>
                </c:pt>
                <c:pt idx="51">
                  <c:v>6100</c:v>
                </c:pt>
                <c:pt idx="52">
                  <c:v>6200</c:v>
                </c:pt>
                <c:pt idx="53">
                  <c:v>6300</c:v>
                </c:pt>
                <c:pt idx="54">
                  <c:v>6400</c:v>
                </c:pt>
                <c:pt idx="55">
                  <c:v>6500</c:v>
                </c:pt>
                <c:pt idx="56">
                  <c:v>6600</c:v>
                </c:pt>
              </c:numCache>
            </c:numRef>
          </c:cat>
          <c:val>
            <c:numRef>
              <c:f>TimeAnalysis!$B$2:$B$58</c:f>
              <c:numCache>
                <c:formatCode>General</c:formatCode>
                <c:ptCount val="57"/>
                <c:pt idx="0">
                  <c:v>0.4</c:v>
                </c:pt>
                <c:pt idx="1">
                  <c:v>0.466667</c:v>
                </c:pt>
                <c:pt idx="2">
                  <c:v>0.53333299999999995</c:v>
                </c:pt>
                <c:pt idx="3">
                  <c:v>0.63333300000000003</c:v>
                </c:pt>
                <c:pt idx="4">
                  <c:v>0.73333300000000001</c:v>
                </c:pt>
                <c:pt idx="5">
                  <c:v>0.83333299999999999</c:v>
                </c:pt>
                <c:pt idx="6">
                  <c:v>0.96666700000000005</c:v>
                </c:pt>
                <c:pt idx="7">
                  <c:v>1.1000000000000001</c:v>
                </c:pt>
                <c:pt idx="8">
                  <c:v>1.2</c:v>
                </c:pt>
                <c:pt idx="9">
                  <c:v>1.3333330000000001</c:v>
                </c:pt>
                <c:pt idx="10">
                  <c:v>1.5</c:v>
                </c:pt>
                <c:pt idx="11">
                  <c:v>1.6</c:v>
                </c:pt>
                <c:pt idx="12">
                  <c:v>1.7</c:v>
                </c:pt>
                <c:pt idx="13">
                  <c:v>1.9</c:v>
                </c:pt>
                <c:pt idx="14">
                  <c:v>2.1333329999999999</c:v>
                </c:pt>
                <c:pt idx="15">
                  <c:v>2.233333</c:v>
                </c:pt>
                <c:pt idx="16">
                  <c:v>2.3333330000000001</c:v>
                </c:pt>
                <c:pt idx="17">
                  <c:v>2.5</c:v>
                </c:pt>
                <c:pt idx="18">
                  <c:v>2.766667</c:v>
                </c:pt>
                <c:pt idx="19">
                  <c:v>2.9333330000000002</c:v>
                </c:pt>
                <c:pt idx="20">
                  <c:v>3.0333329999999998</c:v>
                </c:pt>
                <c:pt idx="21">
                  <c:v>3.3333330000000001</c:v>
                </c:pt>
                <c:pt idx="22">
                  <c:v>3.7</c:v>
                </c:pt>
                <c:pt idx="23">
                  <c:v>3.7</c:v>
                </c:pt>
                <c:pt idx="24">
                  <c:v>3.9666670000000002</c:v>
                </c:pt>
                <c:pt idx="25">
                  <c:v>4.1333330000000004</c:v>
                </c:pt>
                <c:pt idx="26">
                  <c:v>4.4000000000000004</c:v>
                </c:pt>
                <c:pt idx="27">
                  <c:v>4.7</c:v>
                </c:pt>
                <c:pt idx="28">
                  <c:v>4.9666670000000002</c:v>
                </c:pt>
                <c:pt idx="29">
                  <c:v>5.1666670000000003</c:v>
                </c:pt>
                <c:pt idx="30">
                  <c:v>5.6333330000000004</c:v>
                </c:pt>
                <c:pt idx="31">
                  <c:v>5.8</c:v>
                </c:pt>
                <c:pt idx="32">
                  <c:v>6.0666669999999998</c:v>
                </c:pt>
                <c:pt idx="33">
                  <c:v>6.3666669999999996</c:v>
                </c:pt>
                <c:pt idx="34">
                  <c:v>6.5666669999999998</c:v>
                </c:pt>
                <c:pt idx="35">
                  <c:v>6.8333329999999997</c:v>
                </c:pt>
                <c:pt idx="36">
                  <c:v>7.1</c:v>
                </c:pt>
                <c:pt idx="37">
                  <c:v>7.766667</c:v>
                </c:pt>
                <c:pt idx="38">
                  <c:v>7.9666670000000002</c:v>
                </c:pt>
                <c:pt idx="39">
                  <c:v>8.4</c:v>
                </c:pt>
                <c:pt idx="40">
                  <c:v>9.1</c:v>
                </c:pt>
                <c:pt idx="41">
                  <c:v>8.6666670000000003</c:v>
                </c:pt>
                <c:pt idx="42">
                  <c:v>9</c:v>
                </c:pt>
                <c:pt idx="43">
                  <c:v>9.733333</c:v>
                </c:pt>
                <c:pt idx="44">
                  <c:v>9.9666669999999993</c:v>
                </c:pt>
                <c:pt idx="45">
                  <c:v>10.133333</c:v>
                </c:pt>
                <c:pt idx="46">
                  <c:v>10.5</c:v>
                </c:pt>
                <c:pt idx="47">
                  <c:v>10.833333</c:v>
                </c:pt>
                <c:pt idx="48">
                  <c:v>11.166667</c:v>
                </c:pt>
                <c:pt idx="49">
                  <c:v>11.833333</c:v>
                </c:pt>
                <c:pt idx="50">
                  <c:v>12.266667</c:v>
                </c:pt>
                <c:pt idx="51">
                  <c:v>12.766667</c:v>
                </c:pt>
                <c:pt idx="52">
                  <c:v>13.233333</c:v>
                </c:pt>
                <c:pt idx="53">
                  <c:v>13.633333</c:v>
                </c:pt>
                <c:pt idx="54">
                  <c:v>14.033333000000001</c:v>
                </c:pt>
                <c:pt idx="55">
                  <c:v>14.4</c:v>
                </c:pt>
                <c:pt idx="56">
                  <c:v>14.933332999999999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07-4387-A184-B302E5A5F663}"/>
            </c:ext>
          </c:extLst>
        </c:ser>
        <c:ser>
          <c:idx val="1"/>
          <c:order val="1"/>
          <c:tx>
            <c:strRef>
              <c:f>TimeAnalysis!$C$1</c:f>
              <c:strCache>
                <c:ptCount val="1"/>
                <c:pt idx="0">
                  <c:v>Merge Sort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TimeAnalysis!$A$2:$A$58</c:f>
              <c:numCache>
                <c:formatCode>General</c:formatCode>
                <c:ptCount val="57"/>
                <c:pt idx="0">
                  <c:v>1000</c:v>
                </c:pt>
                <c:pt idx="1">
                  <c:v>1100</c:v>
                </c:pt>
                <c:pt idx="2">
                  <c:v>1200</c:v>
                </c:pt>
                <c:pt idx="3">
                  <c:v>1300</c:v>
                </c:pt>
                <c:pt idx="4">
                  <c:v>1400</c:v>
                </c:pt>
                <c:pt idx="5">
                  <c:v>1500</c:v>
                </c:pt>
                <c:pt idx="6">
                  <c:v>1600</c:v>
                </c:pt>
                <c:pt idx="7">
                  <c:v>1700</c:v>
                </c:pt>
                <c:pt idx="8">
                  <c:v>1800</c:v>
                </c:pt>
                <c:pt idx="9">
                  <c:v>1900</c:v>
                </c:pt>
                <c:pt idx="10">
                  <c:v>2000</c:v>
                </c:pt>
                <c:pt idx="11">
                  <c:v>2100</c:v>
                </c:pt>
                <c:pt idx="12">
                  <c:v>2200</c:v>
                </c:pt>
                <c:pt idx="13">
                  <c:v>2300</c:v>
                </c:pt>
                <c:pt idx="14">
                  <c:v>2400</c:v>
                </c:pt>
                <c:pt idx="15">
                  <c:v>2500</c:v>
                </c:pt>
                <c:pt idx="16">
                  <c:v>2600</c:v>
                </c:pt>
                <c:pt idx="17">
                  <c:v>2700</c:v>
                </c:pt>
                <c:pt idx="18">
                  <c:v>2800</c:v>
                </c:pt>
                <c:pt idx="19">
                  <c:v>2900</c:v>
                </c:pt>
                <c:pt idx="20">
                  <c:v>3000</c:v>
                </c:pt>
                <c:pt idx="21">
                  <c:v>3100</c:v>
                </c:pt>
                <c:pt idx="22">
                  <c:v>3200</c:v>
                </c:pt>
                <c:pt idx="23">
                  <c:v>3300</c:v>
                </c:pt>
                <c:pt idx="24">
                  <c:v>3400</c:v>
                </c:pt>
                <c:pt idx="25">
                  <c:v>3500</c:v>
                </c:pt>
                <c:pt idx="26">
                  <c:v>3600</c:v>
                </c:pt>
                <c:pt idx="27">
                  <c:v>3700</c:v>
                </c:pt>
                <c:pt idx="28">
                  <c:v>3800</c:v>
                </c:pt>
                <c:pt idx="29">
                  <c:v>3900</c:v>
                </c:pt>
                <c:pt idx="30">
                  <c:v>4000</c:v>
                </c:pt>
                <c:pt idx="31">
                  <c:v>4100</c:v>
                </c:pt>
                <c:pt idx="32">
                  <c:v>4200</c:v>
                </c:pt>
                <c:pt idx="33">
                  <c:v>4300</c:v>
                </c:pt>
                <c:pt idx="34">
                  <c:v>4400</c:v>
                </c:pt>
                <c:pt idx="35">
                  <c:v>4500</c:v>
                </c:pt>
                <c:pt idx="36">
                  <c:v>4600</c:v>
                </c:pt>
                <c:pt idx="37">
                  <c:v>4700</c:v>
                </c:pt>
                <c:pt idx="38">
                  <c:v>4800</c:v>
                </c:pt>
                <c:pt idx="39">
                  <c:v>4900</c:v>
                </c:pt>
                <c:pt idx="40">
                  <c:v>5000</c:v>
                </c:pt>
                <c:pt idx="41">
                  <c:v>5100</c:v>
                </c:pt>
                <c:pt idx="42">
                  <c:v>5200</c:v>
                </c:pt>
                <c:pt idx="43">
                  <c:v>5300</c:v>
                </c:pt>
                <c:pt idx="44">
                  <c:v>5400</c:v>
                </c:pt>
                <c:pt idx="45">
                  <c:v>5500</c:v>
                </c:pt>
                <c:pt idx="46">
                  <c:v>5600</c:v>
                </c:pt>
                <c:pt idx="47">
                  <c:v>5700</c:v>
                </c:pt>
                <c:pt idx="48">
                  <c:v>5800</c:v>
                </c:pt>
                <c:pt idx="49">
                  <c:v>5900</c:v>
                </c:pt>
                <c:pt idx="50">
                  <c:v>6000</c:v>
                </c:pt>
                <c:pt idx="51">
                  <c:v>6100</c:v>
                </c:pt>
                <c:pt idx="52">
                  <c:v>6200</c:v>
                </c:pt>
                <c:pt idx="53">
                  <c:v>6300</c:v>
                </c:pt>
                <c:pt idx="54">
                  <c:v>6400</c:v>
                </c:pt>
                <c:pt idx="55">
                  <c:v>6500</c:v>
                </c:pt>
                <c:pt idx="56">
                  <c:v>6600</c:v>
                </c:pt>
              </c:numCache>
            </c:numRef>
          </c:cat>
          <c:val>
            <c:numRef>
              <c:f>TimeAnalysis!$C$2:$C$58</c:f>
              <c:numCache>
                <c:formatCode>General</c:formatCode>
                <c:ptCount val="57"/>
                <c:pt idx="0">
                  <c:v>0.16666700000000001</c:v>
                </c:pt>
                <c:pt idx="1">
                  <c:v>0.2</c:v>
                </c:pt>
                <c:pt idx="2">
                  <c:v>0.2</c:v>
                </c:pt>
                <c:pt idx="3">
                  <c:v>0.23333300000000001</c:v>
                </c:pt>
                <c:pt idx="4">
                  <c:v>0.26666699999999999</c:v>
                </c:pt>
                <c:pt idx="5">
                  <c:v>0.26666699999999999</c:v>
                </c:pt>
                <c:pt idx="6">
                  <c:v>0.3</c:v>
                </c:pt>
                <c:pt idx="7">
                  <c:v>0.3</c:v>
                </c:pt>
                <c:pt idx="8">
                  <c:v>0.3</c:v>
                </c:pt>
                <c:pt idx="9">
                  <c:v>0.3</c:v>
                </c:pt>
                <c:pt idx="10">
                  <c:v>0.3</c:v>
                </c:pt>
                <c:pt idx="11">
                  <c:v>0.33333299999999999</c:v>
                </c:pt>
                <c:pt idx="12">
                  <c:v>0.36666700000000002</c:v>
                </c:pt>
                <c:pt idx="13">
                  <c:v>0.4</c:v>
                </c:pt>
                <c:pt idx="14">
                  <c:v>0.43333300000000002</c:v>
                </c:pt>
                <c:pt idx="15">
                  <c:v>0.4</c:v>
                </c:pt>
                <c:pt idx="16">
                  <c:v>0.43333300000000002</c:v>
                </c:pt>
                <c:pt idx="17">
                  <c:v>0.4</c:v>
                </c:pt>
                <c:pt idx="18">
                  <c:v>0.466667</c:v>
                </c:pt>
                <c:pt idx="19">
                  <c:v>0.466667</c:v>
                </c:pt>
                <c:pt idx="20">
                  <c:v>0.466667</c:v>
                </c:pt>
                <c:pt idx="21">
                  <c:v>0.53333299999999995</c:v>
                </c:pt>
                <c:pt idx="22">
                  <c:v>0.56666700000000003</c:v>
                </c:pt>
                <c:pt idx="23">
                  <c:v>0.56666700000000003</c:v>
                </c:pt>
                <c:pt idx="24">
                  <c:v>0.56666700000000003</c:v>
                </c:pt>
                <c:pt idx="25">
                  <c:v>0.56666700000000003</c:v>
                </c:pt>
                <c:pt idx="26">
                  <c:v>0.6</c:v>
                </c:pt>
                <c:pt idx="27">
                  <c:v>0.63333300000000003</c:v>
                </c:pt>
                <c:pt idx="28">
                  <c:v>0.63333300000000003</c:v>
                </c:pt>
                <c:pt idx="29">
                  <c:v>0.66666700000000001</c:v>
                </c:pt>
                <c:pt idx="30">
                  <c:v>0.66666700000000001</c:v>
                </c:pt>
                <c:pt idx="31">
                  <c:v>0.66666700000000001</c:v>
                </c:pt>
                <c:pt idx="32">
                  <c:v>0.73333300000000001</c:v>
                </c:pt>
                <c:pt idx="33">
                  <c:v>0.66666700000000001</c:v>
                </c:pt>
                <c:pt idx="34">
                  <c:v>0.73333300000000001</c:v>
                </c:pt>
                <c:pt idx="35">
                  <c:v>0.76666699999999999</c:v>
                </c:pt>
                <c:pt idx="36">
                  <c:v>0.93333299999999997</c:v>
                </c:pt>
                <c:pt idx="37">
                  <c:v>0.9</c:v>
                </c:pt>
                <c:pt idx="38">
                  <c:v>0.76666699999999999</c:v>
                </c:pt>
                <c:pt idx="39">
                  <c:v>0.86666699999999997</c:v>
                </c:pt>
                <c:pt idx="40">
                  <c:v>0.86666699999999997</c:v>
                </c:pt>
                <c:pt idx="41">
                  <c:v>0.86666699999999997</c:v>
                </c:pt>
                <c:pt idx="42">
                  <c:v>0.83333299999999999</c:v>
                </c:pt>
                <c:pt idx="43">
                  <c:v>0.83333299999999999</c:v>
                </c:pt>
                <c:pt idx="44">
                  <c:v>0.96666700000000005</c:v>
                </c:pt>
                <c:pt idx="45">
                  <c:v>0.9</c:v>
                </c:pt>
                <c:pt idx="46">
                  <c:v>0.9</c:v>
                </c:pt>
                <c:pt idx="47">
                  <c:v>0.93333299999999997</c:v>
                </c:pt>
                <c:pt idx="48">
                  <c:v>1.066667</c:v>
                </c:pt>
                <c:pt idx="49">
                  <c:v>1</c:v>
                </c:pt>
                <c:pt idx="50">
                  <c:v>1</c:v>
                </c:pt>
                <c:pt idx="51">
                  <c:v>1.1000000000000001</c:v>
                </c:pt>
                <c:pt idx="52">
                  <c:v>1.066667</c:v>
                </c:pt>
                <c:pt idx="53">
                  <c:v>1.066667</c:v>
                </c:pt>
                <c:pt idx="54">
                  <c:v>1.1666669999999999</c:v>
                </c:pt>
                <c:pt idx="55">
                  <c:v>1.1333329999999999</c:v>
                </c:pt>
                <c:pt idx="56">
                  <c:v>1.233333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07-4387-A184-B302E5A5F6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39518672"/>
        <c:axId val="1828614304"/>
      </c:lineChart>
      <c:catAx>
        <c:axId val="1839518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200" baseline="0"/>
                  <a:t>Array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614304"/>
        <c:crosses val="autoZero"/>
        <c:auto val="1"/>
        <c:lblAlgn val="ctr"/>
        <c:lblOffset val="100"/>
        <c:noMultiLvlLbl val="0"/>
      </c:catAx>
      <c:valAx>
        <c:axId val="182861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200" baseline="0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951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/>
              <a:t>Key Comparisons of Insertion</a:t>
            </a:r>
            <a:r>
              <a:rPr lang="en-SG" baseline="0"/>
              <a:t> vs Merge Sort</a:t>
            </a:r>
            <a:endParaRPr lang="en-S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KeyComparison!$A$1:$A$25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5</c:v>
                </c:pt>
                <c:pt idx="5">
                  <c:v>7</c:v>
                </c:pt>
                <c:pt idx="6">
                  <c:v>10</c:v>
                </c:pt>
                <c:pt idx="7">
                  <c:v>14</c:v>
                </c:pt>
                <c:pt idx="8">
                  <c:v>19</c:v>
                </c:pt>
                <c:pt idx="9">
                  <c:v>25</c:v>
                </c:pt>
                <c:pt idx="10">
                  <c:v>28</c:v>
                </c:pt>
                <c:pt idx="11">
                  <c:v>35</c:v>
                </c:pt>
                <c:pt idx="12">
                  <c:v>43</c:v>
                </c:pt>
                <c:pt idx="13">
                  <c:v>50</c:v>
                </c:pt>
                <c:pt idx="14">
                  <c:v>56</c:v>
                </c:pt>
                <c:pt idx="15">
                  <c:v>65</c:v>
                </c:pt>
                <c:pt idx="16">
                  <c:v>72</c:v>
                </c:pt>
                <c:pt idx="17">
                  <c:v>83</c:v>
                </c:pt>
                <c:pt idx="18">
                  <c:v>91</c:v>
                </c:pt>
                <c:pt idx="19">
                  <c:v>102</c:v>
                </c:pt>
                <c:pt idx="20">
                  <c:v>112</c:v>
                </c:pt>
                <c:pt idx="21">
                  <c:v>120</c:v>
                </c:pt>
                <c:pt idx="22">
                  <c:v>130</c:v>
                </c:pt>
                <c:pt idx="23">
                  <c:v>143</c:v>
                </c:pt>
                <c:pt idx="24">
                  <c:v>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D0-4333-9535-124A8964F074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KeyComparison!$B$1:$B$25</c:f>
              <c:numCache>
                <c:formatCode>General</c:formatCode>
                <c:ptCount val="25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5</c:v>
                </c:pt>
                <c:pt idx="4">
                  <c:v>8</c:v>
                </c:pt>
                <c:pt idx="5">
                  <c:v>12</c:v>
                </c:pt>
                <c:pt idx="6">
                  <c:v>16</c:v>
                </c:pt>
                <c:pt idx="7">
                  <c:v>20</c:v>
                </c:pt>
                <c:pt idx="8">
                  <c:v>24</c:v>
                </c:pt>
                <c:pt idx="9">
                  <c:v>29</c:v>
                </c:pt>
                <c:pt idx="10">
                  <c:v>34</c:v>
                </c:pt>
                <c:pt idx="11">
                  <c:v>39</c:v>
                </c:pt>
                <c:pt idx="12">
                  <c:v>44</c:v>
                </c:pt>
                <c:pt idx="13">
                  <c:v>49</c:v>
                </c:pt>
                <c:pt idx="14">
                  <c:v>54</c:v>
                </c:pt>
                <c:pt idx="15">
                  <c:v>59</c:v>
                </c:pt>
                <c:pt idx="16">
                  <c:v>64</c:v>
                </c:pt>
                <c:pt idx="17">
                  <c:v>70</c:v>
                </c:pt>
                <c:pt idx="18">
                  <c:v>76</c:v>
                </c:pt>
                <c:pt idx="19">
                  <c:v>82</c:v>
                </c:pt>
                <c:pt idx="20">
                  <c:v>88</c:v>
                </c:pt>
                <c:pt idx="21">
                  <c:v>94</c:v>
                </c:pt>
                <c:pt idx="22">
                  <c:v>100</c:v>
                </c:pt>
                <c:pt idx="23">
                  <c:v>106</c:v>
                </c:pt>
                <c:pt idx="24">
                  <c:v>112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D0-4333-9535-124A8964F0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12296367"/>
        <c:axId val="1362187247"/>
      </c:lineChart>
      <c:catAx>
        <c:axId val="2012296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Key Comparisons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2187247"/>
        <c:crosses val="autoZero"/>
        <c:auto val="1"/>
        <c:lblAlgn val="ctr"/>
        <c:lblOffset val="100"/>
        <c:noMultiLvlLbl val="0"/>
      </c:catAx>
      <c:valAx>
        <c:axId val="1362187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Array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2296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dirty="0"/>
              <a:t>[Fixed] Varying</a:t>
            </a:r>
            <a:r>
              <a:rPr lang="en-SG" baseline="0" dirty="0"/>
              <a:t> S on Fixed Array Size</a:t>
            </a:r>
            <a:endParaRPr lang="en-SG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VaryS_KeyComparison!$B$1:$B$109</c:f>
              <c:numCache>
                <c:formatCode>General</c:formatCode>
                <c:ptCount val="109"/>
                <c:pt idx="0">
                  <c:v>1536095</c:v>
                </c:pt>
                <c:pt idx="1">
                  <c:v>1536046</c:v>
                </c:pt>
                <c:pt idx="2">
                  <c:v>1536085</c:v>
                </c:pt>
                <c:pt idx="3">
                  <c:v>1536534</c:v>
                </c:pt>
                <c:pt idx="4">
                  <c:v>1536496</c:v>
                </c:pt>
                <c:pt idx="5">
                  <c:v>1554272</c:v>
                </c:pt>
                <c:pt idx="6">
                  <c:v>1557534</c:v>
                </c:pt>
                <c:pt idx="7">
                  <c:v>1557385</c:v>
                </c:pt>
                <c:pt idx="8">
                  <c:v>1557599</c:v>
                </c:pt>
                <c:pt idx="9">
                  <c:v>1557545</c:v>
                </c:pt>
                <c:pt idx="10">
                  <c:v>1557433</c:v>
                </c:pt>
                <c:pt idx="11">
                  <c:v>1619276</c:v>
                </c:pt>
                <c:pt idx="12">
                  <c:v>1638627</c:v>
                </c:pt>
                <c:pt idx="13">
                  <c:v>1638590</c:v>
                </c:pt>
                <c:pt idx="14">
                  <c:v>1638721</c:v>
                </c:pt>
                <c:pt idx="15">
                  <c:v>1638546</c:v>
                </c:pt>
                <c:pt idx="16">
                  <c:v>1638557</c:v>
                </c:pt>
                <c:pt idx="17">
                  <c:v>1638543</c:v>
                </c:pt>
                <c:pt idx="18">
                  <c:v>1638702</c:v>
                </c:pt>
                <c:pt idx="19">
                  <c:v>1638838</c:v>
                </c:pt>
                <c:pt idx="20">
                  <c:v>1638685</c:v>
                </c:pt>
                <c:pt idx="21">
                  <c:v>1638781</c:v>
                </c:pt>
                <c:pt idx="22">
                  <c:v>1638549</c:v>
                </c:pt>
                <c:pt idx="23">
                  <c:v>1763964</c:v>
                </c:pt>
                <c:pt idx="24">
                  <c:v>1860260</c:v>
                </c:pt>
                <c:pt idx="25">
                  <c:v>1860695</c:v>
                </c:pt>
                <c:pt idx="26">
                  <c:v>1860759</c:v>
                </c:pt>
                <c:pt idx="27">
                  <c:v>1860983</c:v>
                </c:pt>
                <c:pt idx="28">
                  <c:v>1860762</c:v>
                </c:pt>
                <c:pt idx="29">
                  <c:v>1860691</c:v>
                </c:pt>
                <c:pt idx="30">
                  <c:v>1860405</c:v>
                </c:pt>
                <c:pt idx="31">
                  <c:v>1860731</c:v>
                </c:pt>
                <c:pt idx="32">
                  <c:v>1860654</c:v>
                </c:pt>
                <c:pt idx="33">
                  <c:v>1860939</c:v>
                </c:pt>
                <c:pt idx="34">
                  <c:v>1861089</c:v>
                </c:pt>
                <c:pt idx="35">
                  <c:v>1860927</c:v>
                </c:pt>
                <c:pt idx="36">
                  <c:v>1860730</c:v>
                </c:pt>
                <c:pt idx="37">
                  <c:v>1860973</c:v>
                </c:pt>
                <c:pt idx="38">
                  <c:v>1860393</c:v>
                </c:pt>
                <c:pt idx="39">
                  <c:v>1860686</c:v>
                </c:pt>
                <c:pt idx="40">
                  <c:v>1860524</c:v>
                </c:pt>
                <c:pt idx="41">
                  <c:v>1860264</c:v>
                </c:pt>
                <c:pt idx="42">
                  <c:v>1860517</c:v>
                </c:pt>
                <c:pt idx="43">
                  <c:v>1860932</c:v>
                </c:pt>
                <c:pt idx="44">
                  <c:v>1861113</c:v>
                </c:pt>
                <c:pt idx="45">
                  <c:v>1861082</c:v>
                </c:pt>
                <c:pt idx="46">
                  <c:v>1861122</c:v>
                </c:pt>
                <c:pt idx="47">
                  <c:v>1947043</c:v>
                </c:pt>
                <c:pt idx="48">
                  <c:v>2380634</c:v>
                </c:pt>
                <c:pt idx="49">
                  <c:v>2380229</c:v>
                </c:pt>
                <c:pt idx="50">
                  <c:v>2379987</c:v>
                </c:pt>
                <c:pt idx="51">
                  <c:v>2380718</c:v>
                </c:pt>
                <c:pt idx="52">
                  <c:v>2380999</c:v>
                </c:pt>
                <c:pt idx="53">
                  <c:v>2380362</c:v>
                </c:pt>
                <c:pt idx="54">
                  <c:v>2380334</c:v>
                </c:pt>
                <c:pt idx="55">
                  <c:v>2379783</c:v>
                </c:pt>
                <c:pt idx="56">
                  <c:v>2380928</c:v>
                </c:pt>
                <c:pt idx="57">
                  <c:v>2380654</c:v>
                </c:pt>
                <c:pt idx="58">
                  <c:v>2380089</c:v>
                </c:pt>
                <c:pt idx="59">
                  <c:v>2380807</c:v>
                </c:pt>
                <c:pt idx="60">
                  <c:v>2379719</c:v>
                </c:pt>
                <c:pt idx="61">
                  <c:v>2379576</c:v>
                </c:pt>
                <c:pt idx="62">
                  <c:v>2381032</c:v>
                </c:pt>
                <c:pt idx="63">
                  <c:v>2380516</c:v>
                </c:pt>
                <c:pt idx="64">
                  <c:v>2380803</c:v>
                </c:pt>
                <c:pt idx="65">
                  <c:v>2379772</c:v>
                </c:pt>
                <c:pt idx="66">
                  <c:v>2379141</c:v>
                </c:pt>
                <c:pt idx="67">
                  <c:v>2379299</c:v>
                </c:pt>
                <c:pt idx="68">
                  <c:v>2380665</c:v>
                </c:pt>
                <c:pt idx="69">
                  <c:v>2379855</c:v>
                </c:pt>
                <c:pt idx="70">
                  <c:v>2380511</c:v>
                </c:pt>
                <c:pt idx="71">
                  <c:v>2379999</c:v>
                </c:pt>
                <c:pt idx="72">
                  <c:v>2379136</c:v>
                </c:pt>
                <c:pt idx="73">
                  <c:v>2381011</c:v>
                </c:pt>
                <c:pt idx="74">
                  <c:v>2380161</c:v>
                </c:pt>
                <c:pt idx="75">
                  <c:v>2380106</c:v>
                </c:pt>
                <c:pt idx="76">
                  <c:v>2380082</c:v>
                </c:pt>
                <c:pt idx="77">
                  <c:v>2380261</c:v>
                </c:pt>
                <c:pt idx="78">
                  <c:v>2378771</c:v>
                </c:pt>
                <c:pt idx="79">
                  <c:v>2379924</c:v>
                </c:pt>
                <c:pt idx="80">
                  <c:v>2380898</c:v>
                </c:pt>
                <c:pt idx="81">
                  <c:v>2380055</c:v>
                </c:pt>
                <c:pt idx="82">
                  <c:v>2379760</c:v>
                </c:pt>
                <c:pt idx="83">
                  <c:v>2380075</c:v>
                </c:pt>
                <c:pt idx="84">
                  <c:v>2379440</c:v>
                </c:pt>
                <c:pt idx="85">
                  <c:v>2379656</c:v>
                </c:pt>
                <c:pt idx="86">
                  <c:v>2379936</c:v>
                </c:pt>
                <c:pt idx="87">
                  <c:v>2379847</c:v>
                </c:pt>
                <c:pt idx="88">
                  <c:v>2379820</c:v>
                </c:pt>
                <c:pt idx="89">
                  <c:v>2379859</c:v>
                </c:pt>
                <c:pt idx="90">
                  <c:v>2380304</c:v>
                </c:pt>
                <c:pt idx="91">
                  <c:v>2380170</c:v>
                </c:pt>
                <c:pt idx="92">
                  <c:v>2380384</c:v>
                </c:pt>
                <c:pt idx="93">
                  <c:v>2380571</c:v>
                </c:pt>
                <c:pt idx="94">
                  <c:v>2379671</c:v>
                </c:pt>
                <c:pt idx="95">
                  <c:v>2379616</c:v>
                </c:pt>
                <c:pt idx="96">
                  <c:v>2760276</c:v>
                </c:pt>
                <c:pt idx="97">
                  <c:v>3504352</c:v>
                </c:pt>
                <c:pt idx="98">
                  <c:v>3504453</c:v>
                </c:pt>
                <c:pt idx="99">
                  <c:v>3505062</c:v>
                </c:pt>
                <c:pt idx="100">
                  <c:v>3503516</c:v>
                </c:pt>
                <c:pt idx="101">
                  <c:v>3503345</c:v>
                </c:pt>
                <c:pt idx="102">
                  <c:v>3504178</c:v>
                </c:pt>
                <c:pt idx="103">
                  <c:v>3504273</c:v>
                </c:pt>
                <c:pt idx="104">
                  <c:v>3504656</c:v>
                </c:pt>
                <c:pt idx="105">
                  <c:v>3503049</c:v>
                </c:pt>
                <c:pt idx="106">
                  <c:v>3503878</c:v>
                </c:pt>
                <c:pt idx="107">
                  <c:v>3505720</c:v>
                </c:pt>
                <c:pt idx="108">
                  <c:v>3503676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6E-422B-A996-CFE09E41D2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6210144"/>
        <c:axId val="1734295456"/>
      </c:lineChart>
      <c:catAx>
        <c:axId val="736210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4295456"/>
        <c:crosses val="autoZero"/>
        <c:auto val="1"/>
        <c:lblAlgn val="ctr"/>
        <c:lblOffset val="100"/>
        <c:noMultiLvlLbl val="0"/>
      </c:catAx>
      <c:valAx>
        <c:axId val="173429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Key Comparison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210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dirty="0"/>
              <a:t>Key Comparisons for Insertion vs Merge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KeyComparison!$I$5</c:f>
              <c:strCache>
                <c:ptCount val="1"/>
                <c:pt idx="0">
                  <c:v>Insertion Sort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KeyComparison!$I$6:$I$15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6</c:v>
                </c:pt>
                <c:pt idx="5">
                  <c:v>9</c:v>
                </c:pt>
                <c:pt idx="6">
                  <c:v>11</c:v>
                </c:pt>
                <c:pt idx="7">
                  <c:v>15</c:v>
                </c:pt>
                <c:pt idx="8">
                  <c:v>17</c:v>
                </c:pt>
                <c:pt idx="9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9F-4B69-91C2-196A0876DC0A}"/>
            </c:ext>
          </c:extLst>
        </c:ser>
        <c:ser>
          <c:idx val="1"/>
          <c:order val="1"/>
          <c:tx>
            <c:strRef>
              <c:f>KeyComparison!$J$5</c:f>
              <c:strCache>
                <c:ptCount val="1"/>
                <c:pt idx="0">
                  <c:v>Merge Sort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4"/>
              <c:layout>
                <c:manualLayout>
                  <c:x val="-1.6286514413404955E-2"/>
                  <c:y val="5.2721450850046779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6AF2674-2D41-4757-BEDF-2E534F777721}" type="CATEGORYNAME">
                      <a:rPr lang="en-US" sz="1200" baseline="0" smtClean="0"/>
                      <a:pPr>
                        <a:defRPr/>
                      </a:pPr>
                      <a:t>[CATEGORY NAME]</a:t>
                    </a:fld>
                    <a:endParaRPr lang="en-SG"/>
                  </a:p>
                </c:rich>
              </c:tx>
              <c:spPr>
                <a:solidFill>
                  <a:prstClr val="white"/>
                </a:solidFill>
                <a:ln>
                  <a:solidFill>
                    <a:prstClr val="black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D429-411F-9D2B-24E46E950AE3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val>
            <c:numRef>
              <c:f>KeyComparison!$J$6:$J$15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10</c:v>
                </c:pt>
                <c:pt idx="8">
                  <c:v>12</c:v>
                </c:pt>
                <c:pt idx="9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9F-4B69-91C2-196A0876DC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3479951"/>
        <c:axId val="1992233135"/>
      </c:lineChart>
      <c:catAx>
        <c:axId val="8634799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200" baseline="0"/>
                  <a:t>Array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233135"/>
        <c:crosses val="autoZero"/>
        <c:auto val="1"/>
        <c:lblAlgn val="ctr"/>
        <c:lblOffset val="100"/>
        <c:noMultiLvlLbl val="0"/>
      </c:catAx>
      <c:valAx>
        <c:axId val="1992233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200" baseline="0"/>
                  <a:t>Key Comparison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3479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/>
              <a:t>CPU Time</a:t>
            </a:r>
            <a:r>
              <a:rPr lang="en-SG" baseline="0"/>
              <a:t> in ms</a:t>
            </a:r>
            <a:endParaRPr lang="en-S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E1C-47F3-963A-355A99DF90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TimeAnalysis!$H$5:$I$5</c:f>
              <c:strCache>
                <c:ptCount val="2"/>
                <c:pt idx="0">
                  <c:v>Merge Sort</c:v>
                </c:pt>
                <c:pt idx="1">
                  <c:v>Hybrid Sort</c:v>
                </c:pt>
              </c:strCache>
            </c:strRef>
          </c:cat>
          <c:val>
            <c:numRef>
              <c:f>TimeAnalysis!$H$6:$I$6</c:f>
              <c:numCache>
                <c:formatCode>General</c:formatCode>
                <c:ptCount val="2"/>
                <c:pt idx="0">
                  <c:v>2106.7333330000001</c:v>
                </c:pt>
                <c:pt idx="1">
                  <c:v>1447.9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1C-47F3-963A-355A99DF90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091247"/>
        <c:axId val="1370671007"/>
      </c:barChart>
      <c:catAx>
        <c:axId val="87091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0671007"/>
        <c:crosses val="autoZero"/>
        <c:auto val="1"/>
        <c:lblAlgn val="ctr"/>
        <c:lblOffset val="100"/>
        <c:noMultiLvlLbl val="0"/>
      </c:catAx>
      <c:valAx>
        <c:axId val="1370671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091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/>
              <a:t>CPU Time</a:t>
            </a:r>
            <a:r>
              <a:rPr lang="en-SG" baseline="0"/>
              <a:t> Over Different Array Sizes</a:t>
            </a:r>
            <a:endParaRPr lang="en-S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TimeAnalysisv1plot!$B$1</c:f>
              <c:strCache>
                <c:ptCount val="1"/>
                <c:pt idx="0">
                  <c:v>Merge Sort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TimeAnalysisv1plot!$A$2:$A$26</c:f>
              <c:numCache>
                <c:formatCode>0.00E+00</c:formatCode>
                <c:ptCount val="25"/>
                <c:pt idx="0">
                  <c:v>9900000</c:v>
                </c:pt>
                <c:pt idx="1">
                  <c:v>9910000</c:v>
                </c:pt>
                <c:pt idx="2">
                  <c:v>9920000</c:v>
                </c:pt>
                <c:pt idx="3">
                  <c:v>9930000</c:v>
                </c:pt>
                <c:pt idx="4">
                  <c:v>9940000</c:v>
                </c:pt>
                <c:pt idx="5">
                  <c:v>9950000</c:v>
                </c:pt>
                <c:pt idx="6">
                  <c:v>9960000</c:v>
                </c:pt>
                <c:pt idx="7">
                  <c:v>9970000</c:v>
                </c:pt>
                <c:pt idx="8">
                  <c:v>9980000</c:v>
                </c:pt>
                <c:pt idx="9">
                  <c:v>9990000</c:v>
                </c:pt>
                <c:pt idx="10">
                  <c:v>10000000</c:v>
                </c:pt>
                <c:pt idx="11">
                  <c:v>10010000</c:v>
                </c:pt>
                <c:pt idx="12">
                  <c:v>10020000</c:v>
                </c:pt>
                <c:pt idx="13">
                  <c:v>10030000</c:v>
                </c:pt>
                <c:pt idx="14">
                  <c:v>10040000</c:v>
                </c:pt>
                <c:pt idx="15">
                  <c:v>10050000</c:v>
                </c:pt>
                <c:pt idx="16">
                  <c:v>10060000</c:v>
                </c:pt>
                <c:pt idx="17">
                  <c:v>10070000</c:v>
                </c:pt>
                <c:pt idx="18">
                  <c:v>10080000</c:v>
                </c:pt>
                <c:pt idx="19">
                  <c:v>10090000</c:v>
                </c:pt>
                <c:pt idx="20">
                  <c:v>10100000</c:v>
                </c:pt>
                <c:pt idx="21">
                  <c:v>10110000</c:v>
                </c:pt>
                <c:pt idx="22">
                  <c:v>10120000</c:v>
                </c:pt>
                <c:pt idx="23">
                  <c:v>10130000</c:v>
                </c:pt>
                <c:pt idx="24">
                  <c:v>10140000</c:v>
                </c:pt>
              </c:numCache>
            </c:numRef>
          </c:xVal>
          <c:yVal>
            <c:numRef>
              <c:f>TimeAnalysisv1plot!$B$2:$B$26</c:f>
              <c:numCache>
                <c:formatCode>General</c:formatCode>
                <c:ptCount val="25"/>
                <c:pt idx="0">
                  <c:v>1962.7666670000001</c:v>
                </c:pt>
                <c:pt idx="1">
                  <c:v>2043.8</c:v>
                </c:pt>
                <c:pt idx="2">
                  <c:v>2002.2</c:v>
                </c:pt>
                <c:pt idx="3">
                  <c:v>2072.0666670000001</c:v>
                </c:pt>
                <c:pt idx="4">
                  <c:v>2242.9333329999999</c:v>
                </c:pt>
                <c:pt idx="5">
                  <c:v>2499.9333329999999</c:v>
                </c:pt>
                <c:pt idx="6">
                  <c:v>2463.6333330000002</c:v>
                </c:pt>
                <c:pt idx="7">
                  <c:v>2442.2333330000001</c:v>
                </c:pt>
                <c:pt idx="8">
                  <c:v>2534.5</c:v>
                </c:pt>
                <c:pt idx="9">
                  <c:v>2612.166667</c:v>
                </c:pt>
                <c:pt idx="10">
                  <c:v>2592.4333329999999</c:v>
                </c:pt>
                <c:pt idx="11">
                  <c:v>2518.4</c:v>
                </c:pt>
                <c:pt idx="12">
                  <c:v>2582.833333</c:v>
                </c:pt>
                <c:pt idx="13">
                  <c:v>2502.4</c:v>
                </c:pt>
                <c:pt idx="14">
                  <c:v>2662</c:v>
                </c:pt>
                <c:pt idx="15">
                  <c:v>2497.0666670000001</c:v>
                </c:pt>
                <c:pt idx="16">
                  <c:v>2219.6333330000002</c:v>
                </c:pt>
                <c:pt idx="17">
                  <c:v>2145.1999999999998</c:v>
                </c:pt>
                <c:pt idx="18">
                  <c:v>2125.9333329999999</c:v>
                </c:pt>
                <c:pt idx="19">
                  <c:v>1968.7</c:v>
                </c:pt>
                <c:pt idx="20">
                  <c:v>1990.333333</c:v>
                </c:pt>
                <c:pt idx="21">
                  <c:v>1978.5666670000001</c:v>
                </c:pt>
                <c:pt idx="22">
                  <c:v>1974.366667</c:v>
                </c:pt>
                <c:pt idx="23">
                  <c:v>1975.833333</c:v>
                </c:pt>
                <c:pt idx="24">
                  <c:v>2003.9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A7E-4D6F-B27E-BF9769B9C5E3}"/>
            </c:ext>
          </c:extLst>
        </c:ser>
        <c:ser>
          <c:idx val="1"/>
          <c:order val="1"/>
          <c:tx>
            <c:strRef>
              <c:f>TimeAnalysisv1plot!$C$1</c:f>
              <c:strCache>
                <c:ptCount val="1"/>
                <c:pt idx="0">
                  <c:v>Hybrid Sort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TimeAnalysisv1plot!$A$2:$A$26</c:f>
              <c:numCache>
                <c:formatCode>0.00E+00</c:formatCode>
                <c:ptCount val="25"/>
                <c:pt idx="0">
                  <c:v>9900000</c:v>
                </c:pt>
                <c:pt idx="1">
                  <c:v>9910000</c:v>
                </c:pt>
                <c:pt idx="2">
                  <c:v>9920000</c:v>
                </c:pt>
                <c:pt idx="3">
                  <c:v>9930000</c:v>
                </c:pt>
                <c:pt idx="4">
                  <c:v>9940000</c:v>
                </c:pt>
                <c:pt idx="5">
                  <c:v>9950000</c:v>
                </c:pt>
                <c:pt idx="6">
                  <c:v>9960000</c:v>
                </c:pt>
                <c:pt idx="7">
                  <c:v>9970000</c:v>
                </c:pt>
                <c:pt idx="8">
                  <c:v>9980000</c:v>
                </c:pt>
                <c:pt idx="9">
                  <c:v>9990000</c:v>
                </c:pt>
                <c:pt idx="10">
                  <c:v>10000000</c:v>
                </c:pt>
                <c:pt idx="11">
                  <c:v>10010000</c:v>
                </c:pt>
                <c:pt idx="12">
                  <c:v>10020000</c:v>
                </c:pt>
                <c:pt idx="13">
                  <c:v>10030000</c:v>
                </c:pt>
                <c:pt idx="14">
                  <c:v>10040000</c:v>
                </c:pt>
                <c:pt idx="15">
                  <c:v>10050000</c:v>
                </c:pt>
                <c:pt idx="16">
                  <c:v>10060000</c:v>
                </c:pt>
                <c:pt idx="17">
                  <c:v>10070000</c:v>
                </c:pt>
                <c:pt idx="18">
                  <c:v>10080000</c:v>
                </c:pt>
                <c:pt idx="19">
                  <c:v>10090000</c:v>
                </c:pt>
                <c:pt idx="20">
                  <c:v>10100000</c:v>
                </c:pt>
                <c:pt idx="21">
                  <c:v>10110000</c:v>
                </c:pt>
                <c:pt idx="22">
                  <c:v>10120000</c:v>
                </c:pt>
                <c:pt idx="23">
                  <c:v>10130000</c:v>
                </c:pt>
                <c:pt idx="24">
                  <c:v>10140000</c:v>
                </c:pt>
              </c:numCache>
            </c:numRef>
          </c:xVal>
          <c:yVal>
            <c:numRef>
              <c:f>TimeAnalysisv1plot!$C$2:$C$26</c:f>
              <c:numCache>
                <c:formatCode>General</c:formatCode>
                <c:ptCount val="25"/>
                <c:pt idx="0">
                  <c:v>1387.833333</c:v>
                </c:pt>
                <c:pt idx="1">
                  <c:v>1343.4666669999999</c:v>
                </c:pt>
                <c:pt idx="2">
                  <c:v>1392.9666669999999</c:v>
                </c:pt>
                <c:pt idx="3">
                  <c:v>1340.833333</c:v>
                </c:pt>
                <c:pt idx="4">
                  <c:v>1668.9333329999999</c:v>
                </c:pt>
                <c:pt idx="5">
                  <c:v>1640</c:v>
                </c:pt>
                <c:pt idx="6">
                  <c:v>1670.7333329999999</c:v>
                </c:pt>
                <c:pt idx="7">
                  <c:v>1693.3</c:v>
                </c:pt>
                <c:pt idx="8">
                  <c:v>1690.7</c:v>
                </c:pt>
                <c:pt idx="9">
                  <c:v>1696.9333329999999</c:v>
                </c:pt>
                <c:pt idx="10">
                  <c:v>1692.9</c:v>
                </c:pt>
                <c:pt idx="11">
                  <c:v>1668.0333330000001</c:v>
                </c:pt>
                <c:pt idx="12">
                  <c:v>1668.0666670000001</c:v>
                </c:pt>
                <c:pt idx="13">
                  <c:v>1694.2</c:v>
                </c:pt>
                <c:pt idx="14">
                  <c:v>1724.5666670000001</c:v>
                </c:pt>
                <c:pt idx="15">
                  <c:v>1496.1</c:v>
                </c:pt>
                <c:pt idx="16">
                  <c:v>1506.5333330000001</c:v>
                </c:pt>
                <c:pt idx="17">
                  <c:v>1463.866667</c:v>
                </c:pt>
                <c:pt idx="18">
                  <c:v>1622.7666670000001</c:v>
                </c:pt>
                <c:pt idx="19">
                  <c:v>1365.166667</c:v>
                </c:pt>
                <c:pt idx="20">
                  <c:v>1361.5333330000001</c:v>
                </c:pt>
                <c:pt idx="21">
                  <c:v>1385.9</c:v>
                </c:pt>
                <c:pt idx="22">
                  <c:v>1356.2</c:v>
                </c:pt>
                <c:pt idx="23">
                  <c:v>1404.166667</c:v>
                </c:pt>
                <c:pt idx="24">
                  <c:v>1411.3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A7E-4D6F-B27E-BF9769B9C5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70748560"/>
        <c:axId val="1868775440"/>
      </c:scatterChart>
      <c:valAx>
        <c:axId val="1970748560"/>
        <c:scaling>
          <c:orientation val="minMax"/>
          <c:max val="10149999.999999998"/>
          <c:min val="989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Array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8775440"/>
        <c:crosses val="autoZero"/>
        <c:crossBetween val="midCat"/>
      </c:valAx>
      <c:valAx>
        <c:axId val="1868775440"/>
        <c:scaling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748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/>
              <a:t>Key Comparisons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430-4EA6-9F32-7DAD040DD19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KeyComparison!$K$8:$L$8</c:f>
              <c:numCache>
                <c:formatCode>General</c:formatCode>
                <c:ptCount val="2"/>
              </c:numCache>
            </c:numRef>
          </c:cat>
          <c:val>
            <c:numRef>
              <c:f>KeyComparison!$K$9:$L$9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2-A430-4EA6-9F32-7DAD040DD1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2045728"/>
        <c:axId val="1794143456"/>
      </c:barChart>
      <c:catAx>
        <c:axId val="1892045728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4143456"/>
        <c:crosses val="autoZero"/>
        <c:auto val="1"/>
        <c:lblAlgn val="ctr"/>
        <c:lblOffset val="100"/>
        <c:noMultiLvlLbl val="0"/>
      </c:catAx>
      <c:valAx>
        <c:axId val="179414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2045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BF2C-0C4A-1902-2FBB-4EC8D23A2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233F6-F149-ED27-FC3F-13EAF8075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EAE79-3B74-4824-7560-8F8DA12B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E080-9086-460B-ABBE-B8846E907D94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D0BCD-D384-D6A0-E17E-660BD2352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F7966-D3C6-EF98-5AAB-613CB7FB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D9A6-07BA-400E-917D-3CFC0832F8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958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4FE0-C375-42F0-D88C-60CD7217B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69286-A4CE-72FD-7C56-CAEA5FF06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5B09F-A65B-406F-44D1-CFCA2BA8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E080-9086-460B-ABBE-B8846E907D94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035B2-71A8-BC9B-BCDB-6D5FDBD7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F32D-1E69-2DD4-2902-E1E09E73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D9A6-07BA-400E-917D-3CFC0832F8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697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DF30D-A3B5-365B-8B3A-597C037E5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C183C-C10C-5E8F-AEA5-1D54F7BD0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AD533-7AFD-192E-412E-BB7F8B25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E080-9086-460B-ABBE-B8846E907D94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A7896-E56B-6A53-3D54-C1494B6E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FBEC6-A228-1188-9756-F0ECD4FF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D9A6-07BA-400E-917D-3CFC0832F8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35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A7B6-8EDD-78F7-7473-D50B5C96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9641F-2379-AE8C-EBBA-0C1ED8DCC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24ECE-D725-1216-4E65-4EF1231F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E080-9086-460B-ABBE-B8846E907D94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A8325-6C4A-455E-BF95-90448653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A0D07-3D9D-2021-7007-3CCFF07A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D9A6-07BA-400E-917D-3CFC0832F8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865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636C-9790-B0B1-A0A0-FFBC3BE4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1C03B-7E8D-3801-35AC-B5A5284E3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617C3-F540-E9E1-A4CE-384B57FB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E080-9086-460B-ABBE-B8846E907D94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4788B-003D-C184-54A1-C63EA166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78528-94AB-21D5-8CE4-40102017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D9A6-07BA-400E-917D-3CFC0832F8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257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F890-0434-B53C-8225-50511F01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16CC-59C9-F61E-DAA1-AE2759B66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2913F-1546-9571-2B39-0233D2E6D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94F6B-4CF6-6640-4E25-95C0DEFC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E080-9086-460B-ABBE-B8846E907D94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CEA76-3291-84F8-2C11-690E3F44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19C7A-17C5-45C8-A692-14CBC35F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D9A6-07BA-400E-917D-3CFC0832F8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484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A48B-E139-34F5-CC70-CBF90081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E768E-9D94-FF06-292E-6FFC29D08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3CFBD-A9C6-BED4-0E91-03BAF2851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39145-D6C6-5FD0-3F9D-720196114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D053D-B1E2-928F-2D23-2435474B7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31AFD-1D9D-DAED-9D5D-7EDE1456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E080-9086-460B-ABBE-B8846E907D94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33BFF-CFA5-6447-C4E2-4CCB218C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F7ACB-02CE-5764-C4C7-6DA6BF3C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D9A6-07BA-400E-917D-3CFC0832F8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980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21E7-6F94-CD81-8A9C-68411968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2A3CA-443E-016E-7AF8-648EC598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E080-9086-460B-ABBE-B8846E907D94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F737E-1FF7-A8E5-CD11-D7F9392E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4CA13-46BF-B6CA-8542-C4044BD6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D9A6-07BA-400E-917D-3CFC0832F8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461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63DEE-FBD6-E2CC-24FC-AC210B22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E080-9086-460B-ABBE-B8846E907D94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36FDF-CAA1-2DF2-FE1A-65345F4D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F4328-028C-685C-0867-4D54BE28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D9A6-07BA-400E-917D-3CFC0832F8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711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7E3E-EC1B-9EB6-175D-7D115E7F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50FF2-798E-DC4E-02B6-4C6D56471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27D62-2D84-4855-E3B1-72B350199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9E87A-548B-1B1D-424F-20AA1D47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E080-9086-460B-ABBE-B8846E907D94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3DBD6-17AE-5638-EBFF-8C2D9245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108C0-C7FE-521C-BF6B-7B7F9B2B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D9A6-07BA-400E-917D-3CFC0832F8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696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EBF82-B166-9ADB-AD49-D0144747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EA3B4-A550-781E-CACF-CDBB8410C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A5522-65A8-DE13-A5A6-8C80B48C2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6CF70-59F5-8A9D-278C-B6CB1DF2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E080-9086-460B-ABBE-B8846E907D94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2A421-8C5A-9BE0-F5CB-9F37D786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EE77-7C37-1459-2304-CD107061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D9A6-07BA-400E-917D-3CFC0832F8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719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83006-2F01-47DE-CE53-B4703EC1F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F1AFA-96D2-775B-E3A5-F636136EA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941EC-0B46-5C96-60B2-48814E304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CE080-9086-460B-ABBE-B8846E907D94}" type="datetimeFigureOut">
              <a:rPr lang="en-SG" smtClean="0"/>
              <a:t>26/9/2023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28D8E-B34D-E36C-6AF4-6716B5FF7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82416-E3DE-FC8D-3FA3-CF4FB61F4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7D9A6-07BA-400E-917D-3CFC0832F85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376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5A56E5B-4A1F-D5BD-D178-11058BBDBA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8105012"/>
              </p:ext>
            </p:extLst>
          </p:nvPr>
        </p:nvGraphicFramePr>
        <p:xfrm>
          <a:off x="6334694" y="537954"/>
          <a:ext cx="4810812" cy="331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EB81976-478A-4BE2-A546-8230A5618C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28954"/>
              </p:ext>
            </p:extLst>
          </p:nvPr>
        </p:nvGraphicFramePr>
        <p:xfrm>
          <a:off x="553747" y="117999"/>
          <a:ext cx="5298650" cy="3311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D46ED92-A139-7149-4EB8-F7C789FCA2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322903"/>
              </p:ext>
            </p:extLst>
          </p:nvPr>
        </p:nvGraphicFramePr>
        <p:xfrm>
          <a:off x="553747" y="3603884"/>
          <a:ext cx="4915979" cy="3056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8673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AE2C-FED2-3F01-8941-5812A1B3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0"/>
            <a:ext cx="10515600" cy="1325563"/>
          </a:xfrm>
        </p:spPr>
        <p:txBody>
          <a:bodyPr/>
          <a:lstStyle/>
          <a:p>
            <a:r>
              <a:rPr lang="en-US" dirty="0"/>
              <a:t>use</a:t>
            </a:r>
            <a:endParaRPr lang="en-SG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4E38BB0-1BA4-8A44-E488-E6843059B5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3969337"/>
              </p:ext>
            </p:extLst>
          </p:nvPr>
        </p:nvGraphicFramePr>
        <p:xfrm>
          <a:off x="2822904" y="1161375"/>
          <a:ext cx="7377113" cy="4302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295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0434646-2345-E50A-3D44-79D1300D8E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521749"/>
              </p:ext>
            </p:extLst>
          </p:nvPr>
        </p:nvGraphicFramePr>
        <p:xfrm>
          <a:off x="6401586" y="581520"/>
          <a:ext cx="4923226" cy="2970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F7F4A03-CBE7-B5F3-1106-DDD6DA73FE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5781131"/>
              </p:ext>
            </p:extLst>
          </p:nvPr>
        </p:nvGraphicFramePr>
        <p:xfrm>
          <a:off x="7260122" y="3847381"/>
          <a:ext cx="3341742" cy="1772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A868109-DB7F-5851-7BD6-CBB12ADC5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02" y="1375871"/>
            <a:ext cx="5621652" cy="347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0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31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512E8C8-325D-9F6A-33AB-715297EBA9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775190"/>
              </p:ext>
            </p:extLst>
          </p:nvPr>
        </p:nvGraphicFramePr>
        <p:xfrm>
          <a:off x="4424309" y="3693111"/>
          <a:ext cx="5920950" cy="3063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02AD287-FF65-99A1-02EE-26BB3358ED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6610831"/>
              </p:ext>
            </p:extLst>
          </p:nvPr>
        </p:nvGraphicFramePr>
        <p:xfrm>
          <a:off x="8037123" y="1291804"/>
          <a:ext cx="4265807" cy="3316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6519A59-045B-C2DD-1B38-B72344F8E4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3730753"/>
              </p:ext>
            </p:extLst>
          </p:nvPr>
        </p:nvGraphicFramePr>
        <p:xfrm>
          <a:off x="1435225" y="1143567"/>
          <a:ext cx="6238290" cy="3613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3195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4503-19BB-D8A3-5ABD-EF607116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Time</a:t>
            </a:r>
            <a:endParaRPr lang="en-S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2B45DC-A22F-F386-73B5-C2D74653166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Avg time </a:t>
            </a:r>
          </a:p>
          <a:p>
            <a:r>
              <a:rPr lang="en-US" dirty="0"/>
              <a:t>30 Tests</a:t>
            </a:r>
          </a:p>
          <a:p>
            <a:r>
              <a:rPr lang="en-US" dirty="0"/>
              <a:t>Array size = 10mil</a:t>
            </a:r>
          </a:p>
          <a:p>
            <a:r>
              <a:rPr lang="en-US" dirty="0" err="1"/>
              <a:t>Clock_t</a:t>
            </a:r>
            <a:r>
              <a:rPr lang="en-US" dirty="0"/>
              <a:t> clock()</a:t>
            </a:r>
          </a:p>
          <a:p>
            <a:r>
              <a:rPr lang="en-US" dirty="0" err="1"/>
              <a:t>Cpu</a:t>
            </a:r>
            <a:r>
              <a:rPr lang="en-US" dirty="0"/>
              <a:t> gain = (2106.73-1447.9)/2106.73</a:t>
            </a:r>
            <a:br>
              <a:rPr lang="en-US" dirty="0"/>
            </a:br>
            <a:r>
              <a:rPr lang="en-US" dirty="0"/>
              <a:t>		= 31.27%</a:t>
            </a:r>
          </a:p>
          <a:p>
            <a:pPr marL="1371600" lvl="3" indent="0">
              <a:buNone/>
            </a:pPr>
            <a:endParaRPr lang="en-SG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925D821-8223-F3C2-A199-082F975E79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380926"/>
              </p:ext>
            </p:extLst>
          </p:nvPr>
        </p:nvGraphicFramePr>
        <p:xfrm>
          <a:off x="7536432" y="613838"/>
          <a:ext cx="3695161" cy="2655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9ED42345-5497-9D90-A113-44F02C23FA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676728"/>
              </p:ext>
            </p:extLst>
          </p:nvPr>
        </p:nvGraphicFramePr>
        <p:xfrm>
          <a:off x="7308460" y="3722522"/>
          <a:ext cx="4423465" cy="2570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7601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4503-19BB-D8A3-5ABD-EF607116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Comparison</a:t>
            </a:r>
            <a:endParaRPr lang="en-S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2B45DC-A22F-F386-73B5-C2D74653166D}"/>
              </a:ext>
            </a:extLst>
          </p:cNvPr>
          <p:cNvSpPr txBox="1">
            <a:spLocks/>
          </p:cNvSpPr>
          <p:nvPr/>
        </p:nvSpPr>
        <p:spPr>
          <a:xfrm>
            <a:off x="519023" y="14229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Avg key comparisons</a:t>
            </a:r>
          </a:p>
          <a:p>
            <a:r>
              <a:rPr lang="en-US" dirty="0"/>
              <a:t>30 Tests</a:t>
            </a:r>
          </a:p>
          <a:p>
            <a:r>
              <a:rPr lang="en-US" dirty="0"/>
              <a:t>Array size = 10mil</a:t>
            </a:r>
          </a:p>
          <a:p>
            <a:r>
              <a:rPr lang="en-US" dirty="0"/>
              <a:t>% decrease = 5.41%</a:t>
            </a:r>
            <a:endParaRPr lang="en-SG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716626C-9CF8-32C6-250F-4768B9F959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8362231"/>
              </p:ext>
            </p:extLst>
          </p:nvPr>
        </p:nvGraphicFramePr>
        <p:xfrm>
          <a:off x="7398327" y="169340"/>
          <a:ext cx="3721122" cy="3196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0EF685D-CCCE-469E-B202-1078D751CF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8342455"/>
              </p:ext>
            </p:extLst>
          </p:nvPr>
        </p:nvGraphicFramePr>
        <p:xfrm>
          <a:off x="1972020" y="3718969"/>
          <a:ext cx="4906812" cy="3100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47F8E33-73E6-4F23-DEBE-CE175BEEE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340" y="3434677"/>
            <a:ext cx="402963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B560-1E19-F6D9-2906-2A5679F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706"/>
            <a:ext cx="10515600" cy="808067"/>
          </a:xfrm>
        </p:spPr>
        <p:txBody>
          <a:bodyPr/>
          <a:lstStyle/>
          <a:p>
            <a:r>
              <a:rPr lang="en-US" dirty="0"/>
              <a:t>Pseudo code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C7E14-3A0B-EAC9-759B-BB05D5D43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995"/>
            <a:ext cx="10515600" cy="521352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#define ARRAY_SIZE	//Maximum array size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#define TESTS		//No. of tests to run on each array size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#define MAX		//Maximum number in array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#define THRESHOLD	//S value</a:t>
            </a:r>
          </a:p>
          <a:p>
            <a:pPr marL="0" indent="0">
              <a:buNone/>
            </a:pPr>
            <a:r>
              <a:rPr lang="en-US" sz="2000" dirty="0"/>
              <a:t>Int main(){</a:t>
            </a:r>
          </a:p>
          <a:p>
            <a:pPr marL="0" indent="0">
              <a:buNone/>
            </a:pPr>
            <a:r>
              <a:rPr lang="en-US" sz="2000" dirty="0"/>
              <a:t>	int *array = malloc()	//Allocate memory on heap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accent1"/>
                </a:solidFill>
              </a:rPr>
              <a:t>for(</a:t>
            </a:r>
            <a:r>
              <a:rPr lang="en-US" sz="2000" dirty="0" err="1">
                <a:solidFill>
                  <a:schemeClr val="accent1"/>
                </a:solidFill>
              </a:rPr>
              <a:t>i</a:t>
            </a:r>
            <a:r>
              <a:rPr lang="en-US" sz="2000" dirty="0">
                <a:solidFill>
                  <a:schemeClr val="accent1"/>
                </a:solidFill>
              </a:rPr>
              <a:t>=</a:t>
            </a:r>
            <a:r>
              <a:rPr lang="en-US" sz="2000" dirty="0" err="1">
                <a:solidFill>
                  <a:schemeClr val="accent1"/>
                </a:solidFill>
              </a:rPr>
              <a:t>start_size</a:t>
            </a:r>
            <a:r>
              <a:rPr lang="en-US" sz="2000" dirty="0">
                <a:solidFill>
                  <a:schemeClr val="accent1"/>
                </a:solidFill>
              </a:rPr>
              <a:t>; </a:t>
            </a:r>
            <a:r>
              <a:rPr lang="en-US" sz="2000" dirty="0" err="1">
                <a:solidFill>
                  <a:schemeClr val="accent1"/>
                </a:solidFill>
              </a:rPr>
              <a:t>i</a:t>
            </a:r>
            <a:r>
              <a:rPr lang="en-US" sz="2000" dirty="0">
                <a:solidFill>
                  <a:schemeClr val="accent1"/>
                </a:solidFill>
              </a:rPr>
              <a:t> &lt;= ARRAY_SIZE; </a:t>
            </a:r>
            <a:r>
              <a:rPr lang="en-US" sz="2000" dirty="0" err="1">
                <a:solidFill>
                  <a:schemeClr val="accent1"/>
                </a:solidFill>
              </a:rPr>
              <a:t>i</a:t>
            </a:r>
            <a:r>
              <a:rPr lang="en-US" sz="2000" dirty="0">
                <a:solidFill>
                  <a:schemeClr val="accent1"/>
                </a:solidFill>
              </a:rPr>
              <a:t>++{</a:t>
            </a:r>
          </a:p>
          <a:p>
            <a:pPr marL="0" indent="0">
              <a:buNone/>
            </a:pPr>
            <a:r>
              <a:rPr lang="en-US" sz="2000" dirty="0"/>
              <a:t>		start = clock()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chemeClr val="accent1"/>
                </a:solidFill>
              </a:rPr>
              <a:t>for(test=0; test &lt; TESTS; test++){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generateArray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(test, array);</a:t>
            </a:r>
            <a:r>
              <a:rPr lang="en-US" sz="2000" dirty="0"/>
              <a:t>	//Generates #test size array with </a:t>
            </a:r>
            <a:r>
              <a:rPr lang="en-US" sz="2000" dirty="0" err="1"/>
              <a:t>rng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SortingAlgorithm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(array);</a:t>
            </a:r>
            <a:r>
              <a:rPr lang="en-US" sz="2000" dirty="0"/>
              <a:t>		//Includes key comparison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chemeClr val="accent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/>
              <a:t>		end = clock()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store_times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] = (end-start)/TESTS;</a:t>
            </a:r>
            <a:r>
              <a:rPr lang="en-US" sz="2000" dirty="0"/>
              <a:t>		//Avg of all the tests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store_keycmp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] =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key_cmp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/TESTS;</a:t>
            </a:r>
            <a:r>
              <a:rPr lang="en-US" sz="2000" dirty="0"/>
              <a:t>		//Avg of all tests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accent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09966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2CB3-BEC1-65C2-7DEC-CADDB5A1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5450"/>
            <a:ext cx="10515600" cy="1325563"/>
          </a:xfrm>
        </p:spPr>
        <p:txBody>
          <a:bodyPr/>
          <a:lstStyle/>
          <a:p>
            <a:r>
              <a:rPr lang="en-US" dirty="0"/>
              <a:t>Use.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691D6-3283-8212-A81C-05DFDC7CF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98" y="427112"/>
            <a:ext cx="9790981" cy="550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2CB3-BEC1-65C2-7DEC-CADDB5A1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Use.</a:t>
            </a:r>
            <a:endParaRPr lang="en-SG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C399849-EE82-3789-CD6C-CD0F7817EA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918034"/>
              </p:ext>
            </p:extLst>
          </p:nvPr>
        </p:nvGraphicFramePr>
        <p:xfrm>
          <a:off x="1673524" y="597200"/>
          <a:ext cx="9874729" cy="5353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081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2CB3-BEC1-65C2-7DEC-CADDB5A1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2" y="175957"/>
            <a:ext cx="10515600" cy="1325563"/>
          </a:xfrm>
        </p:spPr>
        <p:txBody>
          <a:bodyPr/>
          <a:lstStyle/>
          <a:p>
            <a:r>
              <a:rPr lang="en-US" dirty="0"/>
              <a:t>Use.</a:t>
            </a:r>
            <a:endParaRPr lang="en-SG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C399849-EE82-3789-CD6C-CD0F7817EA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38623"/>
              </p:ext>
            </p:extLst>
          </p:nvPr>
        </p:nvGraphicFramePr>
        <p:xfrm>
          <a:off x="537703" y="1028522"/>
          <a:ext cx="9745333" cy="5353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203D12E-154B-112F-AED9-9248ED12A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048" y="755726"/>
            <a:ext cx="7284065" cy="407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7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443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CPU Time</vt:lpstr>
      <vt:lpstr>Key Comparison</vt:lpstr>
      <vt:lpstr>Pseudo code </vt:lpstr>
      <vt:lpstr>Use.</vt:lpstr>
      <vt:lpstr>Use.</vt:lpstr>
      <vt:lpstr>Use.</vt:lpstr>
      <vt:lpstr>use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#LOO SI HUI#</dc:creator>
  <cp:lastModifiedBy>#LOO SI HUI#</cp:lastModifiedBy>
  <cp:revision>1</cp:revision>
  <dcterms:created xsi:type="dcterms:W3CDTF">2023-09-17T07:00:28Z</dcterms:created>
  <dcterms:modified xsi:type="dcterms:W3CDTF">2023-09-25T18:09:00Z</dcterms:modified>
</cp:coreProperties>
</file>