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14AB-4733-4C3B-9B4F-3FDAE77F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443D7-E797-4887-B745-D84DD499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7251-34B0-4B60-8913-DE50986C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4DD26-64E8-4B28-A810-64F29ED0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7014-8415-4143-8463-06154E6C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D8D9-3149-4008-81F7-F4C05C09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C5C93-BC14-45B3-A234-C50F66681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B03D1-B460-42F8-B1CB-F0FD49BD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8216-0A5B-41F2-8D26-14F7B282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9C66-CDFA-41D8-9544-928CE681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2AFA5-9572-47B7-A0BF-FA411EF86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1796A-C614-445E-808B-60D3EE6A8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7DFF-E75E-4588-8F90-F79A7D54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E88E-9C5C-410C-92C3-48EC3739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5212-297E-41A8-97FD-FD1F4752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3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0447-770D-4C8F-BCF0-127D541F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4FCB-3862-4D9D-9EE7-D4DAD7C4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3C7B-8E7E-44F0-ACA2-E067E998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C798-B81D-452B-83C0-E8E03993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76CD-B0B7-43DF-AB1A-D6CC7B41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5F4B-A7CD-47D5-A592-D95CC56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F6E5-26A7-4587-BBCA-6BD331F6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D8CA-B9FF-4D9D-A2F3-CACBD747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D315-2E01-42A8-AE50-4E963A4E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6151-96A8-4741-9CE5-9A05D384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E0FB-0279-417E-83E9-161C8710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C562-8EE3-4E8C-8E8C-E0C1EED93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AF79-7EAD-43A2-857C-E436A757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DEB8E-298A-4B73-B8F6-71DED8A5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BA9F7-DACD-4D04-9DC3-5EAEB55F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44A42-2F14-42DD-9D22-2E7EAE58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093E-A5DE-4728-8EE0-B8644792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9DF4-DE31-4D9D-A56D-5B5A8FD6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66C76-8BDE-447E-9095-D552BAF1F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6BD58-2BB7-4860-BF07-2562409D8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B9168-8786-432C-8EA7-7E20398B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EF67A-5917-4F70-88E3-39030811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C3B5A-63DB-4513-8C0F-CA2C3ED6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B0A55-31F8-47AF-8B90-5C39F5DF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3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117A-B46C-4520-A911-22739BF2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50E69-1C4F-4DA2-AF91-D4B270CE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8825D-950B-45AC-B391-3D2A46BC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2B08F-56BD-4D60-8E81-9F55398A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0F999-47EA-4B32-8EE2-658C882F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481F8-8EF5-40B3-AB98-BA87C5D4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90976-522E-4369-9862-8D8D85D7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818C-4031-46D1-B68D-19D48C47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78AA-A468-450A-96A1-40EE89542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539B5-E3C6-4073-8C1E-817A9C69A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741DC-E49D-4345-A182-3E36A2CE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D9C16-B74F-41AC-9B45-678CF9F4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D7813-D716-4046-8910-385E24CD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B166-14F1-4BE9-B94C-F5A5F4B7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9F67D-4049-4A69-A026-ECC7AF75C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46A69-3118-4463-97D8-ABC40447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29CF4-78EA-49DA-9A4E-5850CDA9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7FCF6-D7B1-4084-ABDE-E69F27AE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FACC8-6E5F-45FA-812F-CF37A2D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F6B8B-72AD-4C5D-AEA2-ED4F6DD9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39F9-F346-42B6-A0F9-B2112E36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C50E-454C-4103-BFB7-3F2234AAC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5A26-C292-4970-BC9C-A75F95D9510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11CB-C44D-4902-ADEB-09EA1526D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3FDB-2024-4A0E-9BC1-54E418C57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351B-9B32-4680-86D4-C643BE5F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5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ECE3B3-0CB5-89AC-D52C-217901E23713}"/>
              </a:ext>
            </a:extLst>
          </p:cNvPr>
          <p:cNvSpPr/>
          <p:nvPr/>
        </p:nvSpPr>
        <p:spPr>
          <a:xfrm>
            <a:off x="-271347" y="-144966"/>
            <a:ext cx="12734693" cy="7002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EF4DF-8643-41DE-AA91-F95670EE0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6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comparativă</a:t>
            </a:r>
            <a:r>
              <a:rPr lang="en-US" dirty="0"/>
              <a:t> a </a:t>
            </a:r>
            <a:r>
              <a:rPr lang="en-US" dirty="0" err="1"/>
              <a:t>preturilor</a:t>
            </a:r>
            <a:r>
              <a:rPr lang="en-US" dirty="0"/>
              <a:t> </a:t>
            </a:r>
            <a:r>
              <a:rPr lang="en-US" dirty="0" err="1"/>
              <a:t>imobiilor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Europa </a:t>
            </a:r>
            <a:r>
              <a:rPr lang="en-US" dirty="0" err="1"/>
              <a:t>și</a:t>
            </a:r>
            <a:r>
              <a:rPr lang="en-US" dirty="0"/>
              <a:t> Asia.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8C07F-1B09-4E7C-AF62-4249D25D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82880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ro-RO" dirty="0"/>
          </a:p>
          <a:p>
            <a:r>
              <a:rPr lang="ro-RO" dirty="0" err="1"/>
              <a:t>Cebotaru</a:t>
            </a:r>
            <a:r>
              <a:rPr lang="ro-RO" dirty="0"/>
              <a:t> Daniel – IA-211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7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8A276A-4EC2-642C-7330-1161DCFA2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102" y="953951"/>
            <a:ext cx="10717867" cy="47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1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31F15-6242-4DFA-3F8D-9675411A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6" y="1698336"/>
            <a:ext cx="10590333" cy="1622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6B27EA-5E9E-7F03-BA7A-48BDC777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06" y="3657817"/>
            <a:ext cx="10605545" cy="17856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31FB2-7613-D859-5052-9C2FA8EF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186" y="204499"/>
            <a:ext cx="10515600" cy="1325563"/>
          </a:xfrm>
        </p:spPr>
        <p:txBody>
          <a:bodyPr/>
          <a:lstStyle/>
          <a:p>
            <a:r>
              <a:rPr lang="en-US" dirty="0"/>
              <a:t>Summary of Asia and Europe dataset</a:t>
            </a:r>
          </a:p>
        </p:txBody>
      </p:sp>
    </p:spTree>
    <p:extLst>
      <p:ext uri="{BB962C8B-B14F-4D97-AF65-F5344CB8AC3E}">
        <p14:creationId xmlns:p14="http://schemas.microsoft.com/office/powerpoint/2010/main" val="386762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E88051-67C2-C4B8-C873-DB1205FB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6" y="1039791"/>
            <a:ext cx="11691085" cy="3448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0463A-27DE-7C7E-3011-B2B1BFF0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740009"/>
            <a:ext cx="7772400" cy="106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4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69350-3D16-5672-490E-A579DDE6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25" y="996753"/>
            <a:ext cx="10402742" cy="3068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6DCAB1-CF5C-C474-31CB-30149A9A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60848"/>
            <a:ext cx="7772400" cy="105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4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1EBED8-DC92-D773-3E55-753CAF50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243770"/>
            <a:ext cx="11499542" cy="33923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338634-5FD1-FFC3-E6BA-2AC06984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11" y="3636135"/>
            <a:ext cx="10220178" cy="30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5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F5479E-7C81-1A4C-6760-417B6A69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8" y="2478154"/>
            <a:ext cx="11136066" cy="783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7FA96-F1B9-D92F-15E3-C83B4EDB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4" y="3596536"/>
            <a:ext cx="10574691" cy="7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9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805F20-D29B-90DE-2D82-E3DBEC4B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4" y="163245"/>
            <a:ext cx="11070356" cy="3265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745B82-FCD2-FA0E-6A34-5F0E23A1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31" y="3543007"/>
            <a:ext cx="10259681" cy="30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2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AD2-650F-4075-A5E6-D7E384E1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ADBE-70D9-4019-95C2-EBA53BE6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În era globalizării accelerate, piața imobiliară devine tot mai interconectată și influențată de o serie de factori care transcend granițele naționale. Astfel, o analiză comparativă a prețurilor imobiliare în diferite regiuni ale lumii devine crucială pentru înțelegerea dinamicii acestui sector. În acest context, articolul nostru se focalizează pe o comparație detaliată a prețurilor imobilelor în două regiuni distincte, Europa și Asia. </a:t>
            </a:r>
            <a:endParaRPr lang="en-MD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FB6C-ADD8-406E-81E5-279FC696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Problema și Ipoteza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1488-E25B-4DE7-84B5-3C1D2795F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cercetare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cadrul acestei lucrări este :</a:t>
            </a:r>
            <a:b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 ce preturile imobililor variază in funcție de continent si in care din acestea este mai preferabil de achiziționat un imobil cu scop de trai sau investire.”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Ipoteza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stabilită de mine in cadrul acestei lucrări este :</a:t>
            </a:r>
          </a:p>
          <a:p>
            <a:pPr>
              <a:lnSpc>
                <a:spcPct val="150000"/>
              </a:lnSpc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„Europa este continentul mai bun pentru achiziționarea unui imobil cu scop de trai sau investire”.</a:t>
            </a:r>
          </a:p>
        </p:txBody>
      </p:sp>
    </p:spTree>
    <p:extLst>
      <p:ext uri="{BB962C8B-B14F-4D97-AF65-F5344CB8AC3E}">
        <p14:creationId xmlns:p14="http://schemas.microsoft.com/office/powerpoint/2010/main" val="105662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AD2-650F-4075-A5E6-D7E384E1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obiectivele propuse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ADBE-70D9-4019-95C2-EBA53BE6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al aceste lucrări este compararea preturilor din Europa</a:t>
            </a:r>
          </a:p>
          <a:p>
            <a:pPr marL="0" indent="0" algn="l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Asia, dar si aflarea răspunsului pentru ipoteza stabilită. </a:t>
            </a:r>
          </a:p>
          <a:p>
            <a:pPr marL="0" indent="0" algn="l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principale sunt 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Să analizez prețurile din Europa și Asia.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Să folosesc metode pentru statistică si grafică.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Să aflu regresia liniară.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Să rezolv problema propusă.</a:t>
            </a:r>
          </a:p>
          <a:p>
            <a:pPr marL="0" indent="0" algn="l">
              <a:buNone/>
            </a:pPr>
            <a:endParaRPr lang="ro-RO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6343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6522-83B0-40AF-8A2B-FFF7A96F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17" y="0"/>
            <a:ext cx="10515600" cy="1325563"/>
          </a:xfrm>
        </p:spPr>
        <p:txBody>
          <a:bodyPr/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Despre Data Set „Real </a:t>
            </a:r>
            <a:r>
              <a:rPr lang="ro-RO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Estate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8599-7208-40B9-BEC8-46CE72E5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17" y="1064029"/>
            <a:ext cx="11217166" cy="54032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dirty="0"/>
              <a:t>Setul de date ales are 147 536 de rânduri și 15 coloane, toate conțin date importante pentru analiză.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</a:t>
            </a:r>
            <a:r>
              <a:rPr lang="ro-RO" dirty="0" err="1"/>
              <a:t>title</a:t>
            </a:r>
            <a:r>
              <a:rPr lang="ro-RO" dirty="0"/>
              <a:t>                      &lt;</a:t>
            </a:r>
            <a:r>
              <a:rPr lang="ro-RO" dirty="0" err="1"/>
              <a:t>chr</a:t>
            </a:r>
            <a:r>
              <a:rPr lang="ro-RO" dirty="0"/>
              <a:t>&gt; "2 room </a:t>
            </a:r>
            <a:r>
              <a:rPr lang="ro-RO" dirty="0" err="1"/>
              <a:t>apartment</a:t>
            </a:r>
            <a:r>
              <a:rPr lang="ro-RO" dirty="0"/>
              <a:t> 120 m….  - date categorice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country                    &lt;</a:t>
            </a:r>
            <a:r>
              <a:rPr lang="ro-RO" dirty="0" err="1"/>
              <a:t>chr</a:t>
            </a:r>
            <a:r>
              <a:rPr lang="ro-RO" dirty="0"/>
              <a:t>&gt; "</a:t>
            </a:r>
            <a:r>
              <a:rPr lang="ro-RO" dirty="0" err="1"/>
              <a:t>Turkey</a:t>
            </a:r>
            <a:r>
              <a:rPr lang="ro-RO" dirty="0"/>
              <a:t>", "</a:t>
            </a:r>
            <a:r>
              <a:rPr lang="ro-RO" dirty="0" err="1"/>
              <a:t>Turkey</a:t>
            </a:r>
            <a:r>
              <a:rPr lang="ro-RO" dirty="0"/>
              <a:t>", "Tu…	- date categorice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</a:t>
            </a:r>
            <a:r>
              <a:rPr lang="ro-RO" dirty="0" err="1"/>
              <a:t>building_construction_year</a:t>
            </a:r>
            <a:r>
              <a:rPr lang="ro-RO" dirty="0"/>
              <a:t> &lt;</a:t>
            </a:r>
            <a:r>
              <a:rPr lang="ro-RO" dirty="0" err="1"/>
              <a:t>dbl</a:t>
            </a:r>
            <a:r>
              <a:rPr lang="ro-RO" dirty="0"/>
              <a:t>&gt; 2023, 2022, 2021, 2020, 202…    - date numerice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</a:t>
            </a:r>
            <a:r>
              <a:rPr lang="ro-RO" dirty="0" err="1"/>
              <a:t>building_total_floors</a:t>
            </a:r>
            <a:r>
              <a:rPr lang="ro-RO" dirty="0"/>
              <a:t>      &lt;</a:t>
            </a:r>
            <a:r>
              <a:rPr lang="ro-RO" dirty="0" err="1"/>
              <a:t>dbl</a:t>
            </a:r>
            <a:r>
              <a:rPr lang="ro-RO" dirty="0"/>
              <a:t>&gt; 5, 2, 5, 15, 8, 7, 2, ….   - date numerice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</a:t>
            </a:r>
            <a:r>
              <a:rPr lang="ro-RO" dirty="0" err="1"/>
              <a:t>apartment_floor</a:t>
            </a:r>
            <a:r>
              <a:rPr lang="ro-RO" dirty="0"/>
              <a:t>            &lt;</a:t>
            </a:r>
            <a:r>
              <a:rPr lang="ro-RO" dirty="0" err="1"/>
              <a:t>dbl</a:t>
            </a:r>
            <a:r>
              <a:rPr lang="ro-RO" dirty="0"/>
              <a:t>&gt; 1, 4, 2, 5, 3, 8, 3, … 	- date numerice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</a:t>
            </a:r>
            <a:r>
              <a:rPr lang="ro-RO" dirty="0" err="1"/>
              <a:t>apartment_rooms</a:t>
            </a:r>
            <a:r>
              <a:rPr lang="ro-RO" dirty="0"/>
              <a:t>            &lt;</a:t>
            </a:r>
            <a:r>
              <a:rPr lang="ro-RO" dirty="0" err="1"/>
              <a:t>dbl</a:t>
            </a:r>
            <a:r>
              <a:rPr lang="ro-RO" dirty="0"/>
              <a:t>&gt; 3, 7, 2, 2, 3, 1, 5, 1… 	- date numerice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</a:t>
            </a:r>
            <a:r>
              <a:rPr lang="ro-RO" dirty="0" err="1"/>
              <a:t>apartment_bedrooms</a:t>
            </a:r>
            <a:r>
              <a:rPr lang="ro-RO" dirty="0"/>
              <a:t>         &lt;</a:t>
            </a:r>
            <a:r>
              <a:rPr lang="ro-RO" dirty="0" err="1"/>
              <a:t>dbl</a:t>
            </a:r>
            <a:r>
              <a:rPr lang="ro-RO" dirty="0"/>
              <a:t>&gt; 2,, 1, 1, 2, 5 … - date numerice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</a:t>
            </a:r>
            <a:r>
              <a:rPr lang="ro-RO" dirty="0" err="1"/>
              <a:t>apartment_bathrooms</a:t>
            </a:r>
            <a:r>
              <a:rPr lang="ro-RO" dirty="0"/>
              <a:t>        &lt;</a:t>
            </a:r>
            <a:r>
              <a:rPr lang="ro-RO" dirty="0" err="1"/>
              <a:t>dbl</a:t>
            </a:r>
            <a:r>
              <a:rPr lang="ro-RO" dirty="0"/>
              <a:t>&gt; 1, 5, 1, 1, 1, 1, 4, 1… - date numerice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</a:t>
            </a:r>
            <a:r>
              <a:rPr lang="ro-RO" dirty="0" err="1"/>
              <a:t>apartment_total_area</a:t>
            </a:r>
            <a:r>
              <a:rPr lang="ro-RO" dirty="0"/>
              <a:t>       &lt;</a:t>
            </a:r>
            <a:r>
              <a:rPr lang="ro-RO" dirty="0" err="1"/>
              <a:t>chr</a:t>
            </a:r>
            <a:r>
              <a:rPr lang="ro-RO" dirty="0"/>
              <a:t>&gt; "120 m²", "500 m²", "65… - date numerice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</a:t>
            </a:r>
            <a:r>
              <a:rPr lang="ro-RO" dirty="0" err="1"/>
              <a:t>apartment_living_area</a:t>
            </a:r>
            <a:r>
              <a:rPr lang="ro-RO" dirty="0"/>
              <a:t>      &lt;</a:t>
            </a:r>
            <a:r>
              <a:rPr lang="ro-RO" dirty="0" err="1"/>
              <a:t>chr</a:t>
            </a:r>
            <a:r>
              <a:rPr lang="ro-RO" dirty="0"/>
              <a:t>&gt; "110 m²", "480 m²", "60… - date numerice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</a:t>
            </a:r>
            <a:r>
              <a:rPr lang="ro-RO" dirty="0" err="1"/>
              <a:t>price_in_USD</a:t>
            </a:r>
            <a:r>
              <a:rPr lang="ro-RO" dirty="0"/>
              <a:t>               &lt;</a:t>
            </a:r>
            <a:r>
              <a:rPr lang="ro-RO" dirty="0" err="1"/>
              <a:t>dbl</a:t>
            </a:r>
            <a:r>
              <a:rPr lang="ro-RO" dirty="0"/>
              <a:t>&gt; 315.209, 1.108667, 173.211…- date numerice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$ continent                  &lt;</a:t>
            </a:r>
            <a:r>
              <a:rPr lang="ro-RO" dirty="0" err="1"/>
              <a:t>chr</a:t>
            </a:r>
            <a:r>
              <a:rPr lang="ro-RO" dirty="0"/>
              <a:t>&gt; "Europe &amp; Asia", "</a:t>
            </a:r>
            <a:r>
              <a:rPr lang="ro-RO" dirty="0" err="1"/>
              <a:t>Europ</a:t>
            </a:r>
            <a:r>
              <a:rPr lang="ro-RO" dirty="0"/>
              <a:t>…- date categoriale</a:t>
            </a:r>
          </a:p>
        </p:txBody>
      </p:sp>
    </p:spTree>
    <p:extLst>
      <p:ext uri="{BB962C8B-B14F-4D97-AF65-F5344CB8AC3E}">
        <p14:creationId xmlns:p14="http://schemas.microsoft.com/office/powerpoint/2010/main" val="233026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2F16-7578-4EC2-9F51-D18E4C88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4" y="-115609"/>
            <a:ext cx="10515600" cy="1325563"/>
          </a:xfrm>
        </p:spPr>
        <p:txBody>
          <a:bodyPr/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Descrierea coloanelor din Data 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6072-D6F9-4C05-AB87-2C52A1A5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44" y="1017820"/>
            <a:ext cx="11642912" cy="539642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etul de date furnizat este o sursă bogată de informații legate de apartamente și piața imobiliară. Cu un număr impresionant de 147,536 de rânduri și 15 coloane, datele acoperă o gamă variată de caracteristici care pot oferi o înțelegere profundă a pieței imobiliare: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Coloanele de Identificare: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Coloanele precum "</a:t>
            </a:r>
            <a:r>
              <a:rPr lang="ro-RO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"country," și "</a:t>
            </a:r>
            <a:r>
              <a:rPr lang="ro-RO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furnizează detalii despre fiecare apartament și locația sa, oferind un context geografic important.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 ale Imobilului: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Informații precum "</a:t>
            </a:r>
            <a:r>
              <a:rPr lang="ro-RO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building_construction_year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"</a:t>
            </a:r>
            <a:r>
              <a:rPr lang="ro-RO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building_total_floors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"</a:t>
            </a:r>
            <a:r>
              <a:rPr lang="ro-RO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apartment_floor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"</a:t>
            </a:r>
            <a:r>
              <a:rPr lang="ro-RO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apartment_rooms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"</a:t>
            </a:r>
            <a:r>
              <a:rPr lang="ro-RO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apartment_bedrooms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"</a:t>
            </a:r>
            <a:r>
              <a:rPr lang="ro-RO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apartment_bathrooms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"</a:t>
            </a:r>
            <a:r>
              <a:rPr lang="ro-RO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apartment_total_area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și "</a:t>
            </a:r>
            <a:r>
              <a:rPr lang="ro-RO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apartment_living_area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descriu caracteristicile specifice ale fiecărui apartament, inclusiv anul de construcție, etajul, numărul de camere, dormitoare, băi, și suprafața locuibilă.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Prețul: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Coloana "</a:t>
            </a:r>
            <a:r>
              <a:rPr lang="ro-RO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price_in_USD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indică prețul în dolari americani (USD) al fiecărui apartament, oferind o informație crucială pentru evaluarea costului și accesibilității.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 Geografic Mai Larg:</a:t>
            </a:r>
            <a:r>
              <a:rPr lang="ro-RO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Coloana "continent" furnizează date despre continentul pe care se află țara, dezvăluind tendințe regionale specifice.</a:t>
            </a:r>
          </a:p>
        </p:txBody>
      </p:sp>
    </p:spTree>
    <p:extLst>
      <p:ext uri="{BB962C8B-B14F-4D97-AF65-F5344CB8AC3E}">
        <p14:creationId xmlns:p14="http://schemas.microsoft.com/office/powerpoint/2010/main" val="85695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546315-0E6F-B4C4-41BA-04B6E47D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3373"/>
            <a:ext cx="10515600" cy="1325563"/>
          </a:xfrm>
        </p:spPr>
        <p:txBody>
          <a:bodyPr/>
          <a:lstStyle/>
          <a:p>
            <a:r>
              <a:rPr lang="en-US" dirty="0"/>
              <a:t>Left Join of my dataset and country continent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8A766-EB6B-D3DD-7BF0-31CE7AF8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48" y="1400399"/>
            <a:ext cx="9934903" cy="48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4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9FC87A-313D-73BB-516D-78981505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9" y="1723203"/>
            <a:ext cx="11641821" cy="341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6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08ED3-E4AA-7FB3-B704-E99C85D7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7" y="1763728"/>
            <a:ext cx="11365245" cy="33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737</Words>
  <Application>Microsoft Macintosh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Söhne</vt:lpstr>
      <vt:lpstr>Times New Roman</vt:lpstr>
      <vt:lpstr>Office Theme</vt:lpstr>
      <vt:lpstr>Analiza comparativă a preturilor imobiilor în Europa și Asia.</vt:lpstr>
      <vt:lpstr>III. Introducere</vt:lpstr>
      <vt:lpstr>I. Problema și Ipoteza</vt:lpstr>
      <vt:lpstr>II. Scopul și obiectivele propuse</vt:lpstr>
      <vt:lpstr>Despre Data Set „Real Estate”</vt:lpstr>
      <vt:lpstr>Descrierea coloanelor din Data Set</vt:lpstr>
      <vt:lpstr>Left Join of my dataset and country continent</vt:lpstr>
      <vt:lpstr>PowerPoint Presentation</vt:lpstr>
      <vt:lpstr>PowerPoint Presentation</vt:lpstr>
      <vt:lpstr>PowerPoint Presentation</vt:lpstr>
      <vt:lpstr>Summary of Asia and Europe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Jocurile Video</dc:title>
  <dc:creator>Dan Gogu</dc:creator>
  <cp:lastModifiedBy>2736</cp:lastModifiedBy>
  <cp:revision>18</cp:revision>
  <dcterms:created xsi:type="dcterms:W3CDTF">2023-09-20T08:55:02Z</dcterms:created>
  <dcterms:modified xsi:type="dcterms:W3CDTF">2023-12-11T15:58:30Z</dcterms:modified>
</cp:coreProperties>
</file>